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260" r:id="rId7"/>
    <p:sldId id="261" r:id="rId8"/>
    <p:sldId id="266" r:id="rId9"/>
    <p:sldId id="262" r:id="rId10"/>
    <p:sldId id="263" r:id="rId11"/>
    <p:sldId id="265" r:id="rId12"/>
    <p:sldId id="264" r:id="rId13"/>
    <p:sldId id="269" r:id="rId14"/>
    <p:sldId id="285" r:id="rId15"/>
    <p:sldId id="286" r:id="rId16"/>
    <p:sldId id="268" r:id="rId17"/>
    <p:sldId id="270" r:id="rId18"/>
    <p:sldId id="271" r:id="rId19"/>
    <p:sldId id="274" r:id="rId20"/>
    <p:sldId id="272" r:id="rId21"/>
    <p:sldId id="273" r:id="rId22"/>
    <p:sldId id="276" r:id="rId23"/>
    <p:sldId id="275" r:id="rId24"/>
    <p:sldId id="277" r:id="rId25"/>
    <p:sldId id="280" r:id="rId26"/>
    <p:sldId id="278" r:id="rId27"/>
    <p:sldId id="279" r:id="rId28"/>
    <p:sldId id="281" r:id="rId29"/>
    <p:sldId id="284" r:id="rId30"/>
    <p:sldId id="282" r:id="rId31"/>
    <p:sldId id="283" r:id="rId32"/>
    <p:sldId id="287" r:id="rId33"/>
    <p:sldId id="288" r:id="rId34"/>
    <p:sldId id="289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CA9"/>
    <a:srgbClr val="099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/>
    <p:restoredTop sz="94682"/>
  </p:normalViewPr>
  <p:slideViewPr>
    <p:cSldViewPr snapToGrid="0">
      <p:cViewPr>
        <p:scale>
          <a:sx n="80" d="100"/>
          <a:sy n="80" d="100"/>
        </p:scale>
        <p:origin x="64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Relationship Id="rId4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Bhattacharjee" userId="16a219fc-4d2f-4191-9295-7ef0f95f2466" providerId="ADAL" clId="{C7D26885-6D15-44FD-9C23-7E0AA33A6A7D}"/>
    <pc:docChg chg="custSel addSld delSld modSld modMainMaster">
      <pc:chgData name="Somesh Bhattacharjee" userId="16a219fc-4d2f-4191-9295-7ef0f95f2466" providerId="ADAL" clId="{C7D26885-6D15-44FD-9C23-7E0AA33A6A7D}" dt="2017-09-20T06:18:38.622" v="294"/>
      <pc:docMkLst>
        <pc:docMk/>
      </pc:docMkLst>
      <pc:sldChg chg="del">
        <pc:chgData name="Somesh Bhattacharjee" userId="16a219fc-4d2f-4191-9295-7ef0f95f2466" providerId="ADAL" clId="{C7D26885-6D15-44FD-9C23-7E0AA33A6A7D}" dt="2017-09-20T06:11:04.113" v="133" actId="2696"/>
        <pc:sldMkLst>
          <pc:docMk/>
          <pc:sldMk cId="961931904" sldId="257"/>
        </pc:sldMkLst>
      </pc:sldChg>
      <pc:sldChg chg="addSp delSp modSp add setBg">
        <pc:chgData name="Somesh Bhattacharjee" userId="16a219fc-4d2f-4191-9295-7ef0f95f2466" providerId="ADAL" clId="{C7D26885-6D15-44FD-9C23-7E0AA33A6A7D}" dt="2017-09-20T06:18:38.622" v="294"/>
        <pc:sldMkLst>
          <pc:docMk/>
          <pc:sldMk cId="3704052417" sldId="257"/>
        </pc:sldMkLst>
        <pc:spChg chg="mod">
          <ac:chgData name="Somesh Bhattacharjee" userId="16a219fc-4d2f-4191-9295-7ef0f95f2466" providerId="ADAL" clId="{C7D26885-6D15-44FD-9C23-7E0AA33A6A7D}" dt="2017-09-20T06:12:12.458" v="148" actId="20577"/>
          <ac:spMkLst>
            <pc:docMk/>
            <pc:sldMk cId="3704052417" sldId="257"/>
            <ac:spMk id="2" creationId="{FA3F5D86-9BC0-4A3F-8C7B-DA64DC867E09}"/>
          </ac:spMkLst>
        </pc:spChg>
        <pc:spChg chg="del">
          <ac:chgData name="Somesh Bhattacharjee" userId="16a219fc-4d2f-4191-9295-7ef0f95f2466" providerId="ADAL" clId="{C7D26885-6D15-44FD-9C23-7E0AA33A6A7D}" dt="2017-09-20T06:12:06.420" v="136"/>
          <ac:spMkLst>
            <pc:docMk/>
            <pc:sldMk cId="3704052417" sldId="257"/>
            <ac:spMk id="3" creationId="{E67E0945-73B3-454D-AE0A-16FAEBD51B39}"/>
          </ac:spMkLst>
        </pc:spChg>
        <pc:picChg chg="add mod">
          <ac:chgData name="Somesh Bhattacharjee" userId="16a219fc-4d2f-4191-9295-7ef0f95f2466" providerId="ADAL" clId="{C7D26885-6D15-44FD-9C23-7E0AA33A6A7D}" dt="2017-09-20T06:17:36.263" v="240" actId="1036"/>
          <ac:picMkLst>
            <pc:docMk/>
            <pc:sldMk cId="3704052417" sldId="257"/>
            <ac:picMk id="5" creationId="{93C2A898-01B7-4D96-9692-DD9AA2056B48}"/>
          </ac:picMkLst>
        </pc:picChg>
        <pc:picChg chg="add mod">
          <ac:chgData name="Somesh Bhattacharjee" userId="16a219fc-4d2f-4191-9295-7ef0f95f2466" providerId="ADAL" clId="{C7D26885-6D15-44FD-9C23-7E0AA33A6A7D}" dt="2017-09-20T06:17:07.763" v="209" actId="14100"/>
          <ac:picMkLst>
            <pc:docMk/>
            <pc:sldMk cId="3704052417" sldId="257"/>
            <ac:picMk id="7" creationId="{8AD24193-59B2-4276-A15B-91641B4B5739}"/>
          </ac:picMkLst>
        </pc:picChg>
        <pc:picChg chg="add mod">
          <ac:chgData name="Somesh Bhattacharjee" userId="16a219fc-4d2f-4191-9295-7ef0f95f2466" providerId="ADAL" clId="{C7D26885-6D15-44FD-9C23-7E0AA33A6A7D}" dt="2017-09-20T06:13:29.057" v="189" actId="1076"/>
          <ac:picMkLst>
            <pc:docMk/>
            <pc:sldMk cId="3704052417" sldId="257"/>
            <ac:picMk id="9" creationId="{C0AB7C75-A4BA-408A-8545-0D84514DEA12}"/>
          </ac:picMkLst>
        </pc:picChg>
      </pc:sldChg>
      <pc:sldChg chg="add del">
        <pc:chgData name="Somesh Bhattacharjee" userId="16a219fc-4d2f-4191-9295-7ef0f95f2466" providerId="ADAL" clId="{C7D26885-6D15-44FD-9C23-7E0AA33A6A7D}" dt="2017-09-20T06:00:33.270" v="112" actId="2696"/>
        <pc:sldMkLst>
          <pc:docMk/>
          <pc:sldMk cId="624792229" sldId="258"/>
        </pc:sldMkLst>
      </pc:sldChg>
      <pc:sldChg chg="add">
        <pc:chgData name="Somesh Bhattacharjee" userId="16a219fc-4d2f-4191-9295-7ef0f95f2466" providerId="ADAL" clId="{C7D26885-6D15-44FD-9C23-7E0AA33A6A7D}" dt="2017-09-20T06:14:02.691" v="190"/>
        <pc:sldMkLst>
          <pc:docMk/>
          <pc:sldMk cId="1062589930" sldId="258"/>
        </pc:sldMkLst>
      </pc:sldChg>
      <pc:sldChg chg="add del">
        <pc:chgData name="Somesh Bhattacharjee" userId="16a219fc-4d2f-4191-9295-7ef0f95f2466" providerId="ADAL" clId="{C7D26885-6D15-44FD-9C23-7E0AA33A6A7D}" dt="2017-09-20T06:03:24.526" v="129" actId="2696"/>
        <pc:sldMkLst>
          <pc:docMk/>
          <pc:sldMk cId="2093154710" sldId="258"/>
        </pc:sldMkLst>
      </pc:sldChg>
      <pc:sldChg chg="del">
        <pc:chgData name="Somesh Bhattacharjee" userId="16a219fc-4d2f-4191-9295-7ef0f95f2466" providerId="ADAL" clId="{C7D26885-6D15-44FD-9C23-7E0AA33A6A7D}" dt="2017-09-20T05:52:20.929" v="44" actId="2696"/>
        <pc:sldMkLst>
          <pc:docMk/>
          <pc:sldMk cId="2743005586" sldId="258"/>
        </pc:sldMkLst>
      </pc:sldChg>
      <pc:sldChg chg="del">
        <pc:chgData name="Somesh Bhattacharjee" userId="16a219fc-4d2f-4191-9295-7ef0f95f2466" providerId="ADAL" clId="{C7D26885-6D15-44FD-9C23-7E0AA33A6A7D}" dt="2017-09-20T05:52:21.537" v="45" actId="2696"/>
        <pc:sldMkLst>
          <pc:docMk/>
          <pc:sldMk cId="1852029466" sldId="259"/>
        </pc:sldMkLst>
      </pc:sldChg>
      <pc:sldChg chg="addSp delSp modSp add mod setBg setClrOvrMap">
        <pc:chgData name="Somesh Bhattacharjee" userId="16a219fc-4d2f-4191-9295-7ef0f95f2466" providerId="ADAL" clId="{C7D26885-6D15-44FD-9C23-7E0AA33A6A7D}" dt="2017-09-20T06:14:49.957" v="202" actId="26606"/>
        <pc:sldMkLst>
          <pc:docMk/>
          <pc:sldMk cId="2027569837" sldId="259"/>
        </pc:sldMkLst>
        <pc:spChg chg="mod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2" creationId="{5EEF1B47-AB92-4521-B6C0-2D1D42FA2C5E}"/>
          </ac:spMkLst>
        </pc:spChg>
        <pc:spChg chg="del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3" creationId="{67F623AA-CD00-43D4-A729-DDA674185C52}"/>
          </ac:spMkLst>
        </pc:spChg>
        <pc:spChg chg="add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8" creationId="{00000000-0000-0000-0000-000000000000}"/>
          </ac:spMkLst>
        </pc:spChg>
        <pc:spChg chg="add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10" creationId="{2A8AA5BC-4F7A-4226-8F99-6D824B226A97}"/>
          </ac:spMkLst>
        </pc:spChg>
        <pc:spChg chg="add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12" creationId="{3E5445C6-DD42-4979-86FF-03730E8C6DB0}"/>
          </ac:spMkLst>
        </pc:spChg>
        <pc:cxnChg chg="add">
          <ac:chgData name="Somesh Bhattacharjee" userId="16a219fc-4d2f-4191-9295-7ef0f95f2466" providerId="ADAL" clId="{C7D26885-6D15-44FD-9C23-7E0AA33A6A7D}" dt="2017-09-20T06:14:49.957" v="202" actId="26606"/>
          <ac:cxnSpMkLst>
            <pc:docMk/>
            <pc:sldMk cId="2027569837" sldId="259"/>
            <ac:cxnSpMk id="14" creationId="{45000665-DFC7-417E-8FD7-516A0F15C975}"/>
          </ac:cxnSpMkLst>
        </pc:cxnChg>
      </pc:sldChg>
      <pc:sldChg chg="add del">
        <pc:chgData name="Somesh Bhattacharjee" userId="16a219fc-4d2f-4191-9295-7ef0f95f2466" providerId="ADAL" clId="{C7D26885-6D15-44FD-9C23-7E0AA33A6A7D}" dt="2017-09-20T06:00:34.274" v="113" actId="2696"/>
        <pc:sldMkLst>
          <pc:docMk/>
          <pc:sldMk cId="3126399960" sldId="259"/>
        </pc:sldMkLst>
      </pc:sldChg>
      <pc:sldChg chg="add del setBg">
        <pc:chgData name="Somesh Bhattacharjee" userId="16a219fc-4d2f-4191-9295-7ef0f95f2466" providerId="ADAL" clId="{C7D26885-6D15-44FD-9C23-7E0AA33A6A7D}" dt="2017-09-20T06:11:05.109" v="134" actId="2696"/>
        <pc:sldMkLst>
          <pc:docMk/>
          <pc:sldMk cId="3457410573" sldId="259"/>
        </pc:sldMkLst>
      </pc:sldChg>
      <pc:sldChg chg="del">
        <pc:chgData name="Somesh Bhattacharjee" userId="16a219fc-4d2f-4191-9295-7ef0f95f2466" providerId="ADAL" clId="{C7D26885-6D15-44FD-9C23-7E0AA33A6A7D}" dt="2017-09-20T05:52:22.352" v="46" actId="2696"/>
        <pc:sldMkLst>
          <pc:docMk/>
          <pc:sldMk cId="180919654" sldId="260"/>
        </pc:sldMkLst>
      </pc:sldChg>
      <pc:sldChg chg="del setBg">
        <pc:chgData name="Somesh Bhattacharjee" userId="16a219fc-4d2f-4191-9295-7ef0f95f2466" providerId="ADAL" clId="{C7D26885-6D15-44FD-9C23-7E0AA33A6A7D}" dt="2017-09-20T05:58:35.824" v="48" actId="2696"/>
        <pc:sldMkLst>
          <pc:docMk/>
          <pc:sldMk cId="4150255630" sldId="261"/>
        </pc:sldMkLst>
      </pc:sldChg>
      <pc:sldChg chg="delSp modSp add del setBg">
        <pc:chgData name="Somesh Bhattacharjee" userId="16a219fc-4d2f-4191-9295-7ef0f95f2466" providerId="ADAL" clId="{C7D26885-6D15-44FD-9C23-7E0AA33A6A7D}" dt="2017-09-20T06:00:14.109" v="108" actId="2696"/>
        <pc:sldMkLst>
          <pc:docMk/>
          <pc:sldMk cId="1290191226" sldId="262"/>
        </pc:sldMkLst>
        <pc:spChg chg="del mod">
          <ac:chgData name="Somesh Bhattacharjee" userId="16a219fc-4d2f-4191-9295-7ef0f95f2466" providerId="ADAL" clId="{C7D26885-6D15-44FD-9C23-7E0AA33A6A7D}" dt="2017-09-20T05:59:19.487" v="78" actId="478"/>
          <ac:spMkLst>
            <pc:docMk/>
            <pc:sldMk cId="1290191226" sldId="262"/>
            <ac:spMk id="5" creationId="{A070342B-5176-4B5A-8C29-9688B4AA8EB8}"/>
          </ac:spMkLst>
        </pc:spChg>
      </pc:sldChg>
      <pc:sldChg chg="add del">
        <pc:chgData name="Somesh Bhattacharjee" userId="16a219fc-4d2f-4191-9295-7ef0f95f2466" providerId="ADAL" clId="{C7D26885-6D15-44FD-9C23-7E0AA33A6A7D}" dt="2017-09-20T06:00:08.383" v="107" actId="2696"/>
        <pc:sldMkLst>
          <pc:docMk/>
          <pc:sldMk cId="3797249474" sldId="263"/>
        </pc:sldMkLst>
      </pc:sldChg>
      <pc:sldMasterChg chg="delSldLayout modSldLayout">
        <pc:chgData name="Somesh Bhattacharjee" userId="16a219fc-4d2f-4191-9295-7ef0f95f2466" providerId="ADAL" clId="{C7D26885-6D15-44FD-9C23-7E0AA33A6A7D}" dt="2017-09-20T06:02:52.446" v="126"/>
        <pc:sldMasterMkLst>
          <pc:docMk/>
          <pc:sldMasterMk cId="1846153093" sldId="2147483648"/>
        </pc:sldMasterMkLst>
        <pc:sldLayoutChg chg="addSp delSp modSp setBg">
          <pc:chgData name="Somesh Bhattacharjee" userId="16a219fc-4d2f-4191-9295-7ef0f95f2466" providerId="ADAL" clId="{C7D26885-6D15-44FD-9C23-7E0AA33A6A7D}" dt="2017-09-20T06:02:52.446" v="126"/>
          <pc:sldLayoutMkLst>
            <pc:docMk/>
            <pc:sldMasterMk cId="1846153093" sldId="2147483648"/>
            <pc:sldLayoutMk cId="105147026" sldId="2147483662"/>
          </pc:sldLayoutMkLst>
          <pc:spChg chg="del">
            <ac:chgData name="Somesh Bhattacharjee" userId="16a219fc-4d2f-4191-9295-7ef0f95f2466" providerId="ADAL" clId="{C7D26885-6D15-44FD-9C23-7E0AA33A6A7D}" dt="2017-09-20T06:01:14.021" v="114" actId="478"/>
            <ac:spMkLst>
              <pc:docMk/>
              <pc:sldMasterMk cId="1846153093" sldId="2147483648"/>
              <pc:sldLayoutMk cId="105147026" sldId="2147483662"/>
              <ac:spMk id="3" creationId="{312437EC-D0A4-41B3-BFB9-6010D470C5CD}"/>
            </ac:spMkLst>
          </pc:spChg>
          <pc:spChg chg="del">
            <ac:chgData name="Somesh Bhattacharjee" userId="16a219fc-4d2f-4191-9295-7ef0f95f2466" providerId="ADAL" clId="{C7D26885-6D15-44FD-9C23-7E0AA33A6A7D}" dt="2017-09-20T06:01:17.417" v="115" actId="478"/>
            <ac:spMkLst>
              <pc:docMk/>
              <pc:sldMasterMk cId="1846153093" sldId="2147483648"/>
              <pc:sldLayoutMk cId="105147026" sldId="2147483662"/>
              <ac:spMk id="4" creationId="{018B600E-569B-4F33-9B0D-804FC43A5B77}"/>
            </ac:spMkLst>
          </pc:spChg>
          <pc:spChg chg="del">
            <ac:chgData name="Somesh Bhattacharjee" userId="16a219fc-4d2f-4191-9295-7ef0f95f2466" providerId="ADAL" clId="{C7D26885-6D15-44FD-9C23-7E0AA33A6A7D}" dt="2017-09-20T06:01:18.588" v="116" actId="478"/>
            <ac:spMkLst>
              <pc:docMk/>
              <pc:sldMasterMk cId="1846153093" sldId="2147483648"/>
              <pc:sldLayoutMk cId="105147026" sldId="2147483662"/>
              <ac:spMk id="5" creationId="{49174543-FF9A-4573-B303-5241C3F98D40}"/>
            </ac:spMkLst>
          </pc:spChg>
          <pc:spChg chg="add del">
            <ac:chgData name="Somesh Bhattacharjee" userId="16a219fc-4d2f-4191-9295-7ef0f95f2466" providerId="ADAL" clId="{C7D26885-6D15-44FD-9C23-7E0AA33A6A7D}" dt="2017-09-20T06:01:32.818" v="117"/>
            <ac:spMkLst>
              <pc:docMk/>
              <pc:sldMasterMk cId="1846153093" sldId="2147483648"/>
              <pc:sldLayoutMk cId="105147026" sldId="2147483662"/>
              <ac:spMk id="6" creationId="{8139B9DC-BBA3-4F6A-A1DD-41B3CAC8906A}"/>
            </ac:spMkLst>
          </pc:spChg>
          <pc:spChg chg="add mod">
            <ac:chgData name="Somesh Bhattacharjee" userId="16a219fc-4d2f-4191-9295-7ef0f95f2466" providerId="ADAL" clId="{C7D26885-6D15-44FD-9C23-7E0AA33A6A7D}" dt="2017-09-20T06:02:52.446" v="126"/>
            <ac:spMkLst>
              <pc:docMk/>
              <pc:sldMasterMk cId="1846153093" sldId="2147483648"/>
              <pc:sldLayoutMk cId="105147026" sldId="2147483662"/>
              <ac:spMk id="7" creationId="{3BD5E3E9-C2F8-4202-9AF6-09F267A66DAF}"/>
            </ac:spMkLst>
          </pc:spChg>
        </pc:sldLayoutChg>
        <pc:sldLayoutChg chg="delSp modSp del">
          <pc:chgData name="Somesh Bhattacharjee" userId="16a219fc-4d2f-4191-9295-7ef0f95f2466" providerId="ADAL" clId="{C7D26885-6D15-44FD-9C23-7E0AA33A6A7D}" dt="2017-09-20T06:00:14.141" v="109" actId="2696"/>
          <pc:sldLayoutMkLst>
            <pc:docMk/>
            <pc:sldMasterMk cId="1846153093" sldId="2147483648"/>
            <pc:sldLayoutMk cId="2248326610" sldId="2147483662"/>
          </pc:sldLayoutMkLst>
          <pc:spChg chg="del">
            <ac:chgData name="Somesh Bhattacharjee" userId="16a219fc-4d2f-4191-9295-7ef0f95f2466" providerId="ADAL" clId="{C7D26885-6D15-44FD-9C23-7E0AA33A6A7D}" dt="2017-09-20T05:59:51.815" v="105" actId="478"/>
            <ac:spMkLst>
              <pc:docMk/>
              <pc:sldMasterMk cId="1846153093" sldId="2147483648"/>
              <pc:sldLayoutMk cId="2248326610" sldId="2147483662"/>
              <ac:spMk id="7" creationId="{95DDC247-F1EF-4A74-8E12-55ED5EB9F2CF}"/>
            </ac:spMkLst>
          </pc:spChg>
          <pc:picChg chg="mod">
            <ac:chgData name="Somesh Bhattacharjee" userId="16a219fc-4d2f-4191-9295-7ef0f95f2466" providerId="ADAL" clId="{C7D26885-6D15-44FD-9C23-7E0AA33A6A7D}" dt="2017-09-20T05:59:59.368" v="106" actId="14100"/>
            <ac:picMkLst>
              <pc:docMk/>
              <pc:sldMasterMk cId="1846153093" sldId="2147483648"/>
              <pc:sldLayoutMk cId="2248326610" sldId="2147483662"/>
              <ac:picMk id="9" creationId="{0243536D-DB15-4A8A-B8C4-F06FEBA090EE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88A6-FB05-4CD1-B9F4-53BADE383553}" type="datetimeFigureOut">
              <a:rPr lang="en-SG" smtClean="0"/>
              <a:t>22/9/17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7FB93-DA8E-4178-ACE3-B193C8EFCA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8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20A6D5-EDB4-4C88-9BD9-97DA1BA8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734852-3226-436B-A248-F7F1DD7FA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ED77EB-B721-477C-ACF0-4ED7F42A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11B4-40C7-4A68-B97E-F0802FFF1C66}" type="datetime1">
              <a:rPr lang="en-SG" smtClean="0"/>
              <a:t>22/9/17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064B32-4A6F-4F64-A50E-964C289A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826BDB-4B64-459D-A16D-75FBB61B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5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CFE365-406C-41F0-90FA-C1816F51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857-DAA9-41E5-9630-533B4ECC60F2}" type="datetime1">
              <a:rPr lang="en-SG" smtClean="0"/>
              <a:t>22/9/17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8B90E94-5B15-46BE-9B7B-F423FBAC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45AC3B-51C2-4408-BF49-EE411FF6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89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741AE-F7EB-4A06-92BE-F1718F0D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C3C989-56E4-4357-B488-0179F33F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7699FB-ECC7-46E2-AA14-7E43E0B7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1FC9EF-C081-4A00-9CF5-8DD286B8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517F-6345-4FCD-98CE-1BF923670BB7}" type="datetime1">
              <a:rPr lang="en-SG" smtClean="0"/>
              <a:t>22/9/17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1F6FCD-A4B2-453B-85D6-DC0B55FB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A8C239-1FC3-41DA-B4E4-DEBC718D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41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CAC4CE-D32B-44A6-831E-07D25E8D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A0DCEAC-BC27-4176-AF00-4C6E6EA53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89D735-13D1-4286-ABD5-1712EBAF7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397D96-BC7A-419D-BA06-404F209E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335E-44BE-417B-ABD7-38A8D244ACF0}" type="datetime1">
              <a:rPr lang="en-SG" smtClean="0"/>
              <a:t>22/9/17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33503D-0F48-4FDA-B57D-7E0DC56A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D7F4B0-1A5C-4780-AB95-CA276274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9929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41D38-F616-4B75-A466-6576FCC4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0E0D8DE-E6EF-4794-B405-6F91A10E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2CDD9B-A48B-425A-AFA8-6190EB26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F228-66AF-42D2-AA5D-9CBB4F5A12C8}" type="datetime1">
              <a:rPr lang="en-SG" smtClean="0"/>
              <a:t>22/9/17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629FE1-D168-4493-B0B7-C4F040F5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552A95-1987-4E45-9635-30697A91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282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1F283C8-BBA7-45CB-AE6F-DB204289D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0FBEB25-2FD4-40F8-9C8A-ACB8BCAC5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2454FC-6BE0-4BB7-8AD0-E80F81B5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1E2B-E4E4-4F07-9900-A25C78BF86F6}" type="datetime1">
              <a:rPr lang="en-SG" smtClean="0"/>
              <a:t>22/9/17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2C8027-129A-45A0-B123-F59F5929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B3D921-1124-4213-BA50-A8388025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81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A4BB7-EAAB-4EF3-BADF-41386388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F48249-3FCB-424E-8371-394C49D5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E272E3-48F0-4D68-807D-AC5D78A4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3CB6959-0152-4A57-BD58-4225E3F6A8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991" y="6495393"/>
            <a:ext cx="11161713" cy="31959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028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7D702D-46E0-41EF-85E3-B969192A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E753B8-DAC8-4B41-AA57-5D400451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378-9A54-43D4-B9FC-7EF5FF23478F}" type="datetime1">
              <a:rPr lang="en-SG" smtClean="0"/>
              <a:t>22/9/17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37F4C3-3090-4B4B-B983-3674EC4E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FB879C-3464-488B-A89B-E3AF61C5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E0188405-2A1E-49F0-90BE-E4FF745484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356350"/>
            <a:ext cx="105156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1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EB2CA-8891-4A99-9C67-5B1AB923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BD5E3E9-C2F8-4202-9AF6-09F267A66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6542088"/>
            <a:ext cx="10515599" cy="274637"/>
          </a:xfr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3A0D9B-617E-499B-847E-D02E3A77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65967C-ED74-4EDA-94CA-FBA41AB7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40B24C-1026-49AB-A21F-78C3E4E7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0E59-0D74-4717-AF08-6279F81EF4E7}" type="datetime1">
              <a:rPr lang="en-SG" smtClean="0"/>
              <a:t>22/9/17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EDF54B-DF7A-4E71-9D72-08685016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F525B5-AB96-486F-BEBC-C1BA9691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88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E9961C-ABE5-4F3A-84A3-A1A3D146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BAE28-C60C-460E-83C1-6AFA9BBCC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E1F66-EC10-4C8C-8C9D-DD7420516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54DC93-C65E-4622-B6F0-FEFB1C3E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E142-222E-4623-B75C-F1281C18F751}" type="datetime1">
              <a:rPr lang="en-SG" smtClean="0"/>
              <a:t>22/9/17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B7027B-0585-4E61-9CE9-E953C9F9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87AD1D-5CB8-457E-BEC0-725FFFA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72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2C2B93-09D6-457A-9EC1-AFFDC1E4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FFD5E0-31E8-4357-8F58-4A47730D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E4B2FFE-1F85-4393-81BB-3EA5DF9B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2320769-4402-44BC-AB10-C2B6DEF17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5E35D3-70C2-415B-95A5-21970EE3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C6FC8AB-1F57-4C63-A284-5E636F7E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B65C-7773-4054-81D2-5D40CB1A911B}" type="datetime1">
              <a:rPr lang="en-SG" smtClean="0"/>
              <a:t>22/9/17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257EBC4-56B6-4D6D-817E-2FA59ED8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4F5634F-14A4-4A84-8C7E-1743316D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64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3E2E65-8366-4A21-B82B-05E7F55C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FF2D39-26B9-411D-A637-EE2F31BE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F35E-E6BE-44B6-9A84-641E83FC6093}" type="datetime1">
              <a:rPr lang="en-SG" smtClean="0"/>
              <a:t>22/9/17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76F824-D746-40A4-9DFE-2E280A27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612D5F-D390-4865-9931-C4419502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88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3ACBEAE-E884-4271-B822-4A782860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D9857B-6D3E-4565-B2F4-312EB6CC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5A9494-24F0-42D5-935E-AF3CA95CD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AC7C-F125-4AE1-9406-39A916FA0643}" type="datetime1">
              <a:rPr lang="en-SG" smtClean="0"/>
              <a:t>22/9/17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0E8854-9C57-4DDA-867C-C059AB80B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ECECF1-F86C-4589-AF10-A4B30491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615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8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sz="3200" dirty="0" smtClean="0">
                <a:latin typeface="Fira Code" charset="0"/>
                <a:ea typeface="Fira Code" charset="0"/>
                <a:cs typeface="Fira Code" charset="0"/>
              </a:rPr>
              <a:t>Forms9Patch.Image </a:t>
            </a:r>
            <a:r>
              <a:rPr lang="en-US" sz="3200" dirty="0" smtClean="0">
                <a:latin typeface="+mn-lt"/>
                <a:ea typeface="Fira Code" charset="0"/>
                <a:cs typeface="Fira Code" charset="0"/>
              </a:rPr>
              <a:t>with 9Patch image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a single, shared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i="1" dirty="0" smtClean="0"/>
              <a:t>popups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Forms9Patch Popups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ActivityIndicatorPopup</a:t>
            </a:r>
            <a:endParaRPr lang="en-US" dirty="0"/>
          </a:p>
          <a:p>
            <a:r>
              <a:rPr lang="en-US" dirty="0" err="1" smtClean="0"/>
              <a:t>ModalPopup</a:t>
            </a:r>
            <a:endParaRPr lang="en-US" dirty="0" smtClean="0"/>
          </a:p>
          <a:p>
            <a:r>
              <a:rPr lang="en-US" dirty="0" err="1" smtClean="0"/>
              <a:t>BubblePopup</a:t>
            </a:r>
            <a:endParaRPr lang="en-US" dirty="0" smtClean="0"/>
          </a:p>
          <a:p>
            <a:r>
              <a:rPr lang="en-US" dirty="0" smtClean="0"/>
              <a:t>Toast</a:t>
            </a:r>
          </a:p>
          <a:p>
            <a:r>
              <a:rPr lang="en-US" dirty="0" err="1" smtClean="0"/>
              <a:t>TargetedToast</a:t>
            </a:r>
            <a:endParaRPr lang="en-US" dirty="0" smtClean="0"/>
          </a:p>
          <a:p>
            <a:r>
              <a:rPr lang="en-US" dirty="0" err="1" smtClean="0"/>
              <a:t>PermissionPopup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5012320"/>
            <a:ext cx="9698790" cy="613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single, shared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i="1" dirty="0" smtClean="0"/>
              <a:t>fonts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Fira Code" charset="0"/>
                <a:ea typeface="Fira Code" charset="0"/>
                <a:cs typeface="Fira Code" charset="0"/>
              </a:rPr>
              <a:t>Xamarin.Forms.Label.FontFamily</a:t>
            </a:r>
            <a:endParaRPr lang="en-US" sz="3600" dirty="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5232" cy="4351338"/>
          </a:xfrm>
        </p:spPr>
        <p:txBody>
          <a:bodyPr/>
          <a:lstStyle/>
          <a:p>
            <a:r>
              <a:rPr lang="en-US" dirty="0" err="1" smtClean="0"/>
              <a:t>Xamarin.Forms.Label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31" y="2731294"/>
            <a:ext cx="95504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Fira Code" charset="0"/>
                <a:ea typeface="Fira Code" charset="0"/>
                <a:cs typeface="Fira Code" charset="0"/>
              </a:rPr>
              <a:t>Forms9Patch.Label.FontFamily</a:t>
            </a:r>
            <a:endParaRPr lang="en-US" sz="3600" dirty="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your custom font as an embedded resource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Note the </a:t>
            </a:r>
            <a:r>
              <a:rPr lang="en-US" dirty="0" err="1" smtClean="0"/>
              <a:t>ResourceID</a:t>
            </a:r>
            <a:r>
              <a:rPr lang="en-US" dirty="0" smtClean="0"/>
              <a:t> of the font and use that for the </a:t>
            </a:r>
            <a:r>
              <a:rPr lang="en-US" dirty="0" err="1" smtClean="0"/>
              <a:t>FontFamily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6" y="2887579"/>
            <a:ext cx="8531975" cy="12405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37" y="4128168"/>
            <a:ext cx="4093326" cy="1726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Code" charset="0"/>
                <a:ea typeface="Fira Code" charset="0"/>
                <a:cs typeface="Fira Code" charset="0"/>
              </a:rPr>
              <a:t>Forms9Patch.CustomFontEffect</a:t>
            </a:r>
            <a:endParaRPr lang="en-US" dirty="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not have that </a:t>
            </a:r>
            <a:r>
              <a:rPr lang="en-US" dirty="0" err="1" smtClean="0"/>
              <a:t>EmbeddedResource</a:t>
            </a:r>
            <a:r>
              <a:rPr lang="en-US" dirty="0" smtClean="0"/>
              <a:t> font magic elsewhere?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3827"/>
            <a:ext cx="16829277" cy="2471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862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Why is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u="sng" dirty="0" smtClean="0">
                <a:latin typeface="Comic Sans MS" charset="0"/>
                <a:ea typeface="Comic Sans MS" charset="0"/>
                <a:cs typeface="Comic Sans MS" charset="0"/>
              </a:rPr>
              <a:t>auto-scale text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missing?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862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Why is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u="sng" dirty="0" smtClean="0">
                <a:latin typeface="Comic Sans MS" charset="0"/>
                <a:ea typeface="Comic Sans MS" charset="0"/>
                <a:cs typeface="Comic Sans MS" charset="0"/>
              </a:rPr>
              <a:t>markup text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missing?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FormattedStrings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12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Fira Code" charset="0"/>
                <a:ea typeface="Fira Code" charset="0"/>
                <a:cs typeface="Fira Code" charset="0"/>
              </a:rPr>
              <a:t>Xamarin.Forms.Label.FormattedText</a:t>
            </a:r>
            <a:endParaRPr lang="en-US" dirty="0" smtClean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2400" dirty="0" err="1" smtClean="0">
                <a:latin typeface="Fira Code" charset="0"/>
                <a:ea typeface="Fira Code" charset="0"/>
                <a:cs typeface="Fira Code" charset="0"/>
              </a:rPr>
              <a:t>Xamarin.Forms.Span</a:t>
            </a:r>
            <a:endParaRPr lang="en-US" sz="2400" dirty="0" smtClean="0">
              <a:latin typeface="Fira Code" charset="0"/>
              <a:ea typeface="Fira Code" charset="0"/>
              <a:cs typeface="Fira Code" charset="0"/>
            </a:endParaRPr>
          </a:p>
          <a:p>
            <a:pPr lvl="1"/>
            <a:r>
              <a:rPr lang="en-US" sz="2000" dirty="0" smtClean="0">
                <a:latin typeface="Fira Code" charset="0"/>
                <a:ea typeface="Fira Code" charset="0"/>
                <a:cs typeface="Fira Code" charset="0"/>
              </a:rPr>
              <a:t>Font, </a:t>
            </a:r>
            <a:r>
              <a:rPr lang="en-US" sz="2000" dirty="0" err="1" smtClean="0">
                <a:latin typeface="Fira Code" charset="0"/>
                <a:ea typeface="Fira Code" charset="0"/>
                <a:cs typeface="Fira Code" charset="0"/>
              </a:rPr>
              <a:t>FontAttributes</a:t>
            </a:r>
            <a:r>
              <a:rPr lang="en-US" sz="2000" dirty="0" smtClean="0">
                <a:latin typeface="Fira Code" charset="0"/>
                <a:ea typeface="Fira Code" charset="0"/>
                <a:cs typeface="Fira Code" charset="0"/>
              </a:rPr>
              <a:t>, </a:t>
            </a:r>
            <a:r>
              <a:rPr lang="en-US" sz="2000" dirty="0" err="1" smtClean="0">
                <a:latin typeface="Fira Code" charset="0"/>
                <a:ea typeface="Fira Code" charset="0"/>
                <a:cs typeface="Fira Code" charset="0"/>
              </a:rPr>
              <a:t>FontFamily</a:t>
            </a:r>
            <a:r>
              <a:rPr lang="en-US" sz="2000" dirty="0" smtClean="0">
                <a:latin typeface="Fira Code" charset="0"/>
                <a:ea typeface="Fira Code" charset="0"/>
                <a:cs typeface="Fira Code" charset="0"/>
              </a:rPr>
              <a:t>, </a:t>
            </a:r>
            <a:r>
              <a:rPr lang="en-US" sz="2000" dirty="0" err="1" smtClean="0">
                <a:latin typeface="Fira Code" charset="0"/>
                <a:ea typeface="Fira Code" charset="0"/>
                <a:cs typeface="Fira Code" charset="0"/>
              </a:rPr>
              <a:t>FontSize</a:t>
            </a:r>
            <a:r>
              <a:rPr lang="en-US" sz="2000" dirty="0" smtClean="0">
                <a:latin typeface="Fira Code" charset="0"/>
                <a:ea typeface="Fira Code" charset="0"/>
                <a:cs typeface="Fira Code" charset="0"/>
              </a:rPr>
              <a:t>, </a:t>
            </a:r>
            <a:r>
              <a:rPr lang="en-US" sz="2000" dirty="0" err="1" smtClean="0">
                <a:latin typeface="Fira Code" charset="0"/>
                <a:ea typeface="Fira Code" charset="0"/>
                <a:cs typeface="Fira Code" charset="0"/>
              </a:rPr>
              <a:t>BackgroundColor</a:t>
            </a:r>
            <a:endParaRPr lang="en-US" sz="2000" dirty="0" smtClean="0">
              <a:latin typeface="Fira Code" charset="0"/>
              <a:ea typeface="Fira Code" charset="0"/>
              <a:cs typeface="Fira Code" charset="0"/>
            </a:endParaRPr>
          </a:p>
          <a:p>
            <a:endParaRPr lang="en-US" sz="2400" dirty="0">
              <a:latin typeface="Fira Code" charset="0"/>
              <a:ea typeface="Fira Code" charset="0"/>
              <a:cs typeface="Fira Code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Fira Code" charset="0"/>
                <a:ea typeface="Fira Code" charset="0"/>
                <a:cs typeface="Fira Code" charset="0"/>
              </a:rPr>
              <a:t>Forms9Patch.Label.HtmlString</a:t>
            </a:r>
            <a:endParaRPr lang="en-US" sz="24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2400" dirty="0" smtClean="0"/>
              <a:t>Good old 1990s </a:t>
            </a:r>
            <a:r>
              <a:rPr lang="en-US" sz="2400" dirty="0"/>
              <a:t>HTML </a:t>
            </a:r>
            <a:r>
              <a:rPr lang="en-US" sz="2400" dirty="0" smtClean="0"/>
              <a:t>markup</a:t>
            </a:r>
          </a:p>
          <a:p>
            <a:r>
              <a:rPr lang="en-US" sz="2400" dirty="0" smtClean="0"/>
              <a:t>Tags:</a:t>
            </a:r>
          </a:p>
          <a:p>
            <a:pPr marL="457200" lvl="1" indent="0">
              <a:buNone/>
            </a:pPr>
            <a:r>
              <a:rPr lang="en-US" sz="2000" dirty="0" smtClean="0"/>
              <a:t>&lt;a&gt;, &lt;big&gt;, &lt;b&gt;, &lt;del&gt;, &lt;den&gt;, &lt;</a:t>
            </a:r>
            <a:r>
              <a:rPr lang="en-US" sz="2000" dirty="0" err="1" smtClean="0"/>
              <a:t>em</a:t>
            </a:r>
            <a:r>
              <a:rPr lang="en-US" sz="2000" dirty="0" smtClean="0"/>
              <a:t>&gt;, &lt;font&gt;, &lt;ins&gt;, &lt;</a:t>
            </a:r>
            <a:r>
              <a:rPr lang="en-US" sz="2000" dirty="0" err="1" smtClean="0"/>
              <a:t>i</a:t>
            </a:r>
            <a:r>
              <a:rPr lang="en-US" sz="2000" dirty="0" smtClean="0"/>
              <a:t>&gt;, &lt;</a:t>
            </a:r>
            <a:r>
              <a:rPr lang="en-US" sz="2000" dirty="0" err="1" smtClean="0"/>
              <a:t>num</a:t>
            </a:r>
            <a:r>
              <a:rPr lang="en-US" sz="2000" dirty="0" smtClean="0"/>
              <a:t>&gt;, &lt;pre&gt;, &lt;s&gt;, &lt;small&gt;, &lt;strike&gt;, &lt;strong&gt;, &lt;sub&gt;, &lt;sup&gt;, &lt;</a:t>
            </a:r>
            <a:r>
              <a:rPr lang="en-US" sz="2000" dirty="0" err="1" smtClean="0"/>
              <a:t>tt</a:t>
            </a:r>
            <a:r>
              <a:rPr lang="en-US" sz="2000" dirty="0" smtClean="0"/>
              <a:t>&gt;, &lt;u&gt;</a:t>
            </a:r>
          </a:p>
          <a:p>
            <a:r>
              <a:rPr lang="en-US" sz="2400" dirty="0" smtClean="0"/>
              <a:t>Attributes:</a:t>
            </a:r>
          </a:p>
          <a:p>
            <a:pPr lvl="1"/>
            <a:r>
              <a:rPr lang="en-US" sz="2000" dirty="0" smtClean="0"/>
              <a:t>All tags: style (background-color, color, font-family, font-size, font-weight, font-style)</a:t>
            </a:r>
          </a:p>
          <a:p>
            <a:pPr lvl="1"/>
            <a:r>
              <a:rPr lang="en-US" sz="2000" dirty="0" smtClean="0"/>
              <a:t>&lt;font&gt; tag: face, size, color</a:t>
            </a:r>
          </a:p>
          <a:p>
            <a:endParaRPr lang="en-US" sz="2400" dirty="0"/>
          </a:p>
          <a:p>
            <a:endParaRPr lang="en-US" sz="2400" dirty="0" smtClean="0">
              <a:latin typeface="Fira Code" charset="0"/>
              <a:ea typeface="Fira Code" charset="0"/>
              <a:cs typeface="Fira Code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F5D86-9BC0-4A3F-8C7B-DA64DC86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27" y="184150"/>
            <a:ext cx="10515600" cy="1325563"/>
          </a:xfrm>
        </p:spPr>
        <p:txBody>
          <a:bodyPr>
            <a:normAutofit/>
          </a:bodyPr>
          <a:lstStyle/>
          <a:p>
            <a:r>
              <a:rPr lang="en-SG" sz="2400" dirty="0"/>
              <a:t>Sponsored By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3C2A898-01B7-4D96-9692-DD9AA2056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7" y="2934625"/>
            <a:ext cx="3129696" cy="1045131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D24193-59B2-4276-A15B-91641B4B5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5" y="3018420"/>
            <a:ext cx="2694207" cy="87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891" y="3178692"/>
            <a:ext cx="2587341" cy="5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FormattedStrings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127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Fira Code" charset="0"/>
                <a:ea typeface="Fira Code" charset="0"/>
                <a:cs typeface="Fira Code" charset="0"/>
              </a:rPr>
              <a:t>Xamarin.Forms.Label.FormattedText</a:t>
            </a:r>
            <a:endParaRPr lang="en-US" sz="24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0" indent="0">
              <a:buNone/>
            </a:pPr>
            <a:endParaRPr lang="en-US" sz="2400" dirty="0">
              <a:latin typeface="Fira Code" charset="0"/>
              <a:ea typeface="Fira Code" charset="0"/>
              <a:cs typeface="Fira Code" charset="0"/>
            </a:endParaRPr>
          </a:p>
          <a:p>
            <a:pPr marL="0" indent="0">
              <a:buNone/>
            </a:pPr>
            <a:endParaRPr lang="en-US" sz="2400" dirty="0">
              <a:latin typeface="Fira Code" charset="0"/>
              <a:ea typeface="Fira Code" charset="0"/>
              <a:cs typeface="Fira Code" charset="0"/>
            </a:endParaRPr>
          </a:p>
          <a:p>
            <a:endParaRPr lang="en-US" sz="2400" dirty="0" smtClean="0">
              <a:latin typeface="Fira Code" charset="0"/>
              <a:ea typeface="Fira Code" charset="0"/>
              <a:cs typeface="Fira Code" charset="0"/>
            </a:endParaRPr>
          </a:p>
          <a:p>
            <a:endParaRPr lang="en-US" sz="2400" dirty="0">
              <a:latin typeface="Fira Code" charset="0"/>
              <a:ea typeface="Fira Code" charset="0"/>
              <a:cs typeface="Fira Code" charset="0"/>
            </a:endParaRPr>
          </a:p>
          <a:p>
            <a:endParaRPr lang="en-US" sz="24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Fira Code" charset="0"/>
                <a:ea typeface="Fira Code" charset="0"/>
                <a:cs typeface="Fira Code" charset="0"/>
              </a:rPr>
              <a:t>Forms9Patch.Label.HtmlString</a:t>
            </a:r>
            <a:endParaRPr lang="en-US" sz="2400" dirty="0"/>
          </a:p>
          <a:p>
            <a:endParaRPr lang="en-US" sz="2400" dirty="0" smtClean="0">
              <a:latin typeface="Fira Code" charset="0"/>
              <a:ea typeface="Fira Code" charset="0"/>
              <a:cs typeface="Fira Code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71" y="2337935"/>
            <a:ext cx="9493918" cy="1642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71" y="4965700"/>
            <a:ext cx="8547100" cy="134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Fira Code" charset="0"/>
                <a:ea typeface="Fira Code" charset="0"/>
                <a:cs typeface="Fira Code" charset="0"/>
              </a:rPr>
              <a:t>Forms9Patch.Label.HtmlText</a:t>
            </a:r>
            <a:r>
              <a:rPr lang="en-US" sz="4000" dirty="0" smtClean="0">
                <a:solidFill>
                  <a:schemeClr val="accent1"/>
                </a:solidFill>
                <a:latin typeface="Fira Code" charset="0"/>
                <a:ea typeface="Fira Code" charset="0"/>
                <a:cs typeface="Fira Code" charset="0"/>
              </a:rPr>
              <a:t> &lt;a&gt; </a:t>
            </a:r>
            <a:r>
              <a:rPr lang="en-US" sz="4000" dirty="0" smtClean="0"/>
              <a:t>tag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47313" cy="2388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856" y="4102697"/>
            <a:ext cx="7874000" cy="260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862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Mixing things up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862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Why are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u="sng" dirty="0" smtClean="0">
                <a:latin typeface="Comic Sans MS" charset="0"/>
                <a:ea typeface="Comic Sans MS" charset="0"/>
                <a:cs typeface="Comic Sans MS" charset="0"/>
              </a:rPr>
              <a:t>button layout options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missing?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862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Why are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u="sng" dirty="0" smtClean="0">
                <a:latin typeface="Comic Sans MS" charset="0"/>
                <a:ea typeface="Comic Sans MS" charset="0"/>
                <a:cs typeface="Comic Sans MS" charset="0"/>
              </a:rPr>
              <a:t>segmented buttons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missing?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862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Why are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u="sng" dirty="0" err="1" smtClean="0">
                <a:latin typeface="Comic Sans MS" charset="0"/>
                <a:ea typeface="Comic Sans MS" charset="0"/>
                <a:cs typeface="Comic Sans MS" charset="0"/>
              </a:rPr>
              <a:t>stateful</a:t>
            </a:r>
            <a:r>
              <a:rPr lang="en-US" i="1" u="sng" dirty="0" smtClean="0">
                <a:latin typeface="Comic Sans MS" charset="0"/>
                <a:ea typeface="Comic Sans MS" charset="0"/>
                <a:cs typeface="Comic Sans MS" charset="0"/>
              </a:rPr>
              <a:t> buttons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missing?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862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Why are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u="sng" dirty="0" err="1" smtClean="0">
                <a:latin typeface="Comic Sans MS" charset="0"/>
                <a:ea typeface="Comic Sans MS" charset="0"/>
                <a:cs typeface="Comic Sans MS" charset="0"/>
              </a:rPr>
              <a:t>stateful</a:t>
            </a:r>
            <a:r>
              <a:rPr lang="en-US" i="1" u="sng" dirty="0" smtClean="0">
                <a:latin typeface="Comic Sans MS" charset="0"/>
                <a:ea typeface="Comic Sans MS" charset="0"/>
                <a:cs typeface="Comic Sans MS" charset="0"/>
              </a:rPr>
              <a:t> buttons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missing?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862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More goodies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Forms9Patch “Services”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Information Service</a:t>
            </a:r>
          </a:p>
          <a:p>
            <a:pPr lvl="1"/>
            <a:r>
              <a:rPr lang="en-US" dirty="0" smtClean="0"/>
              <a:t>Static properties: Name, Identifier, Build, Version</a:t>
            </a:r>
          </a:p>
          <a:p>
            <a:r>
              <a:rPr lang="en-US" dirty="0" smtClean="0"/>
              <a:t>Key Clicks Service</a:t>
            </a:r>
          </a:p>
          <a:p>
            <a:pPr lvl="1"/>
            <a:r>
              <a:rPr lang="en-US" dirty="0" smtClean="0"/>
              <a:t>Static method: Feedback(</a:t>
            </a:r>
            <a:r>
              <a:rPr lang="en-US" dirty="0" err="1" smtClean="0"/>
              <a:t>HapticEffect</a:t>
            </a:r>
            <a:r>
              <a:rPr lang="en-US" dirty="0" smtClean="0"/>
              <a:t> effect, </a:t>
            </a:r>
            <a:r>
              <a:rPr lang="en-US" dirty="0" err="1" smtClean="0"/>
              <a:t>KeyClicks</a:t>
            </a:r>
            <a:r>
              <a:rPr lang="en-US" dirty="0" smtClean="0"/>
              <a:t> mode)</a:t>
            </a:r>
          </a:p>
          <a:p>
            <a:r>
              <a:rPr lang="en-US" dirty="0" smtClean="0"/>
              <a:t>Keyboard Service</a:t>
            </a:r>
          </a:p>
          <a:p>
            <a:pPr lvl="1"/>
            <a:r>
              <a:rPr lang="en-US" dirty="0" smtClean="0"/>
              <a:t>Static methods: Hide()</a:t>
            </a:r>
          </a:p>
          <a:p>
            <a:pPr lvl="1"/>
            <a:r>
              <a:rPr lang="en-US" dirty="0" smtClean="0"/>
              <a:t>Static properties: Hidden, Shown</a:t>
            </a:r>
          </a:p>
          <a:p>
            <a:r>
              <a:rPr lang="en-US" dirty="0" smtClean="0"/>
              <a:t>Display Service (soon to be moved to </a:t>
            </a:r>
            <a:r>
              <a:rPr lang="en-US" dirty="0" err="1" smtClean="0"/>
              <a:t>FormsGestures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Static properties: Scale, Width, Height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Poorly documented freebie: </a:t>
            </a:r>
            <a:r>
              <a:rPr lang="en-US" dirty="0" err="1" smtClean="0"/>
              <a:t>FormsGestures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802"/>
            <a:ext cx="9368589" cy="5110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 Askren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Mobile app developer specializing in:</a:t>
            </a:r>
          </a:p>
          <a:p>
            <a:pPr lvl="1"/>
            <a:r>
              <a:rPr lang="en-US" dirty="0" smtClean="0"/>
              <a:t>Application development for engineering and construction</a:t>
            </a:r>
          </a:p>
          <a:p>
            <a:pPr lvl="1"/>
            <a:r>
              <a:rPr lang="en-US" dirty="0" smtClean="0"/>
              <a:t>Management and </a:t>
            </a:r>
            <a:r>
              <a:rPr lang="en-US" dirty="0"/>
              <a:t>t</a:t>
            </a:r>
            <a:r>
              <a:rPr lang="en-US" dirty="0" smtClean="0"/>
              <a:t>echnical consulting</a:t>
            </a:r>
          </a:p>
          <a:p>
            <a:r>
              <a:rPr lang="en-US" dirty="0" smtClean="0"/>
              <a:t>Xamarin enthusiast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Professional experience</a:t>
            </a:r>
          </a:p>
          <a:p>
            <a:r>
              <a:rPr lang="en-US" dirty="0" smtClean="0"/>
              <a:t>Mechanical Engineer</a:t>
            </a:r>
          </a:p>
          <a:p>
            <a:r>
              <a:rPr lang="en-US" dirty="0" smtClean="0"/>
              <a:t>Engineering R&amp;D Manager</a:t>
            </a:r>
          </a:p>
          <a:p>
            <a:r>
              <a:rPr lang="en-US" dirty="0" smtClean="0"/>
              <a:t>Entrepreneur</a:t>
            </a:r>
          </a:p>
          <a:p>
            <a:r>
              <a:rPr lang="en-US" dirty="0" smtClean="0"/>
              <a:t>CTO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Undocumented freebie: </a:t>
            </a:r>
            <a:r>
              <a:rPr lang="en-US" dirty="0" err="1" smtClean="0"/>
              <a:t>PCL.Utils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FileCache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Fira Code" charset="0"/>
                <a:ea typeface="Fira Code" charset="0"/>
                <a:cs typeface="Fira Code" charset="0"/>
              </a:rPr>
              <a:t>public static </a:t>
            </a:r>
            <a:r>
              <a:rPr lang="en-US" sz="1600" dirty="0" err="1">
                <a:latin typeface="Fira Code" charset="0"/>
                <a:ea typeface="Fira Code" charset="0"/>
                <a:cs typeface="Fira Code" charset="0"/>
              </a:rPr>
              <a:t>async</a:t>
            </a:r>
            <a:r>
              <a:rPr lang="en-US" sz="1600" dirty="0">
                <a:latin typeface="Fira Code" charset="0"/>
                <a:ea typeface="Fira Code" charset="0"/>
                <a:cs typeface="Fira Code" charset="0"/>
              </a:rPr>
              <a:t> Task&lt;string&gt; Download(string </a:t>
            </a:r>
            <a:r>
              <a:rPr lang="en-US" sz="1600" dirty="0" err="1">
                <a:latin typeface="Fira Code" charset="0"/>
                <a:ea typeface="Fira Code" charset="0"/>
                <a:cs typeface="Fira Code" charset="0"/>
              </a:rPr>
              <a:t>url</a:t>
            </a:r>
            <a:r>
              <a:rPr lang="en-US" sz="16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6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600" dirty="0" smtClean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dirty="0" err="1" smtClean="0"/>
              <a:t>ReflectionExtensions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PropertyInfo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GetPropertyInfo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Type type,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propertyName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FieldInfo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GetFieldInfo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Type type,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fieldName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MethodInfo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GetMethodInfo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Type type,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methodName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List&lt;string&gt;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PropertyNames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obj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1700" dirty="0" smtClean="0">
                <a:latin typeface="Fira Code" charset="0"/>
                <a:ea typeface="Fira Code" charset="0"/>
                <a:cs typeface="Fira Code" charset="0"/>
              </a:rPr>
              <a:t>)</a:t>
            </a:r>
          </a:p>
          <a:p>
            <a:pPr marL="457200" lvl="1" indent="0">
              <a:buNone/>
            </a:pPr>
            <a:r>
              <a:rPr lang="en-US" sz="1700" dirty="0" smtClean="0">
                <a:latin typeface="Fira Code" charset="0"/>
                <a:ea typeface="Fira Code" charset="0"/>
                <a:cs typeface="Fira Code" charset="0"/>
              </a:rPr>
              <a:t>public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 static bool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PropertyExists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obj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propertyName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GetPropertyValue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obj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propertyName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void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SetPropertyValue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obj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propertyName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,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val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 smtClean="0">
                <a:latin typeface="Fira Code" charset="0"/>
                <a:ea typeface="Fira Code" charset="0"/>
                <a:cs typeface="Fira Code" charset="0"/>
              </a:rPr>
              <a:t>public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 static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GetFieldValue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obj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fieldName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void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SetFieldValue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obj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fieldName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,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val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GetFieldValue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Type type,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fieldName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GetPropertyValue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Type type,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fieldName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CallMethod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(this object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obj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, string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methodName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, object[] parameters)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  <a:endParaRPr lang="en-US" sz="1700" dirty="0" smtClean="0">
              <a:latin typeface="Fira Code" charset="0"/>
              <a:ea typeface="Fira Code" charset="0"/>
              <a:cs typeface="Fira Code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public static Assembly </a:t>
            </a:r>
            <a:r>
              <a:rPr lang="en-US" sz="1700" dirty="0" err="1">
                <a:latin typeface="Fira Code" charset="0"/>
                <a:ea typeface="Fira Code" charset="0"/>
                <a:cs typeface="Fira Code" charset="0"/>
              </a:rPr>
              <a:t>GetApplicationAssembly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()</a:t>
            </a:r>
            <a:r>
              <a:rPr lang="en-US" sz="1700" dirty="0">
                <a:latin typeface="Fira Code" charset="0"/>
                <a:ea typeface="Fira Code" charset="0"/>
                <a:cs typeface="Fira Code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862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OK, you think F9P is so great.  Why is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u="sng" dirty="0" smtClean="0">
                <a:latin typeface="Comic Sans MS" charset="0"/>
                <a:ea typeface="Comic Sans MS" charset="0"/>
                <a:cs typeface="Comic Sans MS" charset="0"/>
              </a:rPr>
              <a:t>UWP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missing?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99FBE"/>
              </a:gs>
              <a:gs pos="100000">
                <a:srgbClr val="5A5CA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FA3F5D86-9BC0-4A3F-8C7B-DA64DC867E09}"/>
              </a:ext>
            </a:extLst>
          </p:cNvPr>
          <p:cNvSpPr txBox="1">
            <a:spLocks/>
          </p:cNvSpPr>
          <p:nvPr/>
        </p:nvSpPr>
        <p:spPr>
          <a:xfrm>
            <a:off x="723727" y="0"/>
            <a:ext cx="105156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600" dirty="0" smtClean="0">
                <a:solidFill>
                  <a:schemeClr val="bg1"/>
                </a:solidFill>
              </a:rPr>
              <a:t>Thank You!</a:t>
            </a:r>
            <a:endParaRPr lang="en-S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9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a single, shared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i="1" dirty="0" smtClean="0"/>
              <a:t>images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Fira Code" charset="0"/>
                <a:ea typeface="Fira Code" charset="0"/>
                <a:cs typeface="Fira Code" charset="0"/>
              </a:rPr>
              <a:t>Xamarin.Forms.ImageSource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sz="2400" dirty="0">
                <a:ea typeface="Fira Code" charset="0"/>
                <a:cs typeface="Fira Code" charset="0"/>
              </a:rPr>
              <a:t>s</a:t>
            </a:r>
            <a:r>
              <a:rPr lang="en-US" sz="2400" dirty="0" smtClean="0">
                <a:ea typeface="Fira Code" charset="0"/>
                <a:cs typeface="Fira Code" charset="0"/>
              </a:rPr>
              <a:t>tatic factory methods:</a:t>
            </a:r>
            <a:endParaRPr lang="en-US" dirty="0" smtClean="0"/>
          </a:p>
          <a:p>
            <a:r>
              <a:rPr lang="en-US" sz="2400" dirty="0" err="1">
                <a:latin typeface="Fira Code" charset="0"/>
                <a:ea typeface="Fira Code" charset="0"/>
                <a:cs typeface="Fira Code" charset="0"/>
              </a:rPr>
              <a:t>FromStream</a:t>
            </a:r>
            <a:endParaRPr lang="en-US" sz="2400" dirty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2400" dirty="0" err="1" smtClean="0">
                <a:latin typeface="Fira Code" charset="0"/>
                <a:ea typeface="Fira Code" charset="0"/>
                <a:cs typeface="Fira Code" charset="0"/>
              </a:rPr>
              <a:t>FromUri</a:t>
            </a:r>
            <a:endParaRPr lang="en-US" sz="2400" dirty="0" smtClean="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sz="2400" dirty="0" err="1" smtClean="0">
                <a:latin typeface="Fira Code" charset="0"/>
                <a:ea typeface="Fira Code" charset="0"/>
                <a:cs typeface="Fira Code" charset="0"/>
              </a:rPr>
              <a:t>FromFile</a:t>
            </a:r>
            <a:r>
              <a:rPr lang="en-US" sz="2400" dirty="0" smtClean="0">
                <a:latin typeface="Fira Code" charset="0"/>
                <a:ea typeface="Fira Code" charset="0"/>
                <a:cs typeface="Fira Code" charset="0"/>
              </a:rPr>
              <a:t>  </a:t>
            </a:r>
          </a:p>
          <a:p>
            <a:r>
              <a:rPr lang="en-US" sz="2400" dirty="0" err="1" smtClean="0">
                <a:latin typeface="Fira Code" charset="0"/>
                <a:ea typeface="Fira Code" charset="0"/>
                <a:cs typeface="Fira Code" charset="0"/>
              </a:rPr>
              <a:t>FromResource</a:t>
            </a:r>
            <a:endParaRPr lang="en-US" sz="2400" dirty="0" smtClean="0">
              <a:latin typeface="Fira Code" charset="0"/>
              <a:ea typeface="Fira Code" charset="0"/>
              <a:cs typeface="Fira Code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Issues: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Native </a:t>
            </a:r>
            <a:r>
              <a:rPr lang="en-US" sz="2400" dirty="0" err="1" smtClean="0">
                <a:latin typeface="Fira Code" charset="0"/>
                <a:ea typeface="Fira Code" charset="0"/>
                <a:cs typeface="Fira Code" charset="0"/>
              </a:rPr>
              <a:t>FromFile</a:t>
            </a:r>
            <a:r>
              <a:rPr lang="en-US" sz="2400" dirty="0" smtClean="0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dirty="0" smtClean="0"/>
              <a:t>is plagued with platform specific idiosyncrasies.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All others have neither idiom nor display matching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Fira Code" charset="0"/>
                <a:ea typeface="Fira Code" charset="0"/>
                <a:cs typeface="Fira Code" charset="0"/>
              </a:rPr>
              <a:t>Forms9Patch.ImageSource.FromMultiResource</a:t>
            </a:r>
            <a:endParaRPr lang="en-US" sz="3200" dirty="0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58" y="1193383"/>
            <a:ext cx="9557084" cy="5527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sz="3200" dirty="0" smtClean="0">
                <a:latin typeface="Fira Code" charset="0"/>
                <a:ea typeface="Fira Code" charset="0"/>
                <a:cs typeface="Fira Code" charset="0"/>
              </a:rPr>
              <a:t>Forms9Patch.ImageSource.FromMultiResource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 Scalable Images: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iOS: </a:t>
            </a:r>
            <a:r>
              <a:rPr lang="en-US" sz="2400" dirty="0" smtClean="0">
                <a:latin typeface="Fira Code" charset="0"/>
                <a:ea typeface="Fira Code" charset="0"/>
                <a:cs typeface="Fira Code" charset="0"/>
              </a:rPr>
              <a:t>[</a:t>
            </a:r>
            <a:r>
              <a:rPr lang="en-US" sz="2400" dirty="0" err="1" smtClean="0">
                <a:latin typeface="Fira Code" charset="0"/>
                <a:ea typeface="Fira Code" charset="0"/>
                <a:cs typeface="Fira Code" charset="0"/>
              </a:rPr>
              <a:t>UIImage</a:t>
            </a:r>
            <a:r>
              <a:rPr lang="en-US" sz="2400" dirty="0" smtClean="0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sz="2400" dirty="0" err="1" smtClean="0">
                <a:latin typeface="Fira Code" charset="0"/>
                <a:ea typeface="Fira Code" charset="0"/>
                <a:cs typeface="Fira Code" charset="0"/>
              </a:rPr>
              <a:t>resizableImageWithCapInsets</a:t>
            </a:r>
            <a:r>
              <a:rPr lang="en-US" sz="2400" dirty="0" smtClean="0">
                <a:latin typeface="Fira Code" charset="0"/>
                <a:ea typeface="Fira Code" charset="0"/>
                <a:cs typeface="Fira Code" charset="0"/>
              </a:rPr>
              <a:t>:]</a:t>
            </a:r>
          </a:p>
          <a:p>
            <a:r>
              <a:rPr lang="en-US" dirty="0" smtClean="0"/>
              <a:t>Android: </a:t>
            </a:r>
            <a:r>
              <a:rPr lang="en-US" sz="2400" dirty="0" smtClean="0">
                <a:latin typeface="Fira Code" charset="0"/>
                <a:ea typeface="Fira Code" charset="0"/>
                <a:cs typeface="Fira Code" charset="0"/>
              </a:rPr>
              <a:t>*.9.png </a:t>
            </a:r>
          </a:p>
          <a:p>
            <a:r>
              <a:rPr lang="en-US" dirty="0" smtClean="0"/>
              <a:t>WinRT/UWP: </a:t>
            </a:r>
            <a:r>
              <a:rPr lang="en-US" dirty="0" err="1" smtClean="0"/>
              <a:t>NineGrid</a:t>
            </a:r>
            <a:r>
              <a:rPr lang="en-US" dirty="0" smtClean="0"/>
              <a:t> Thickness</a:t>
            </a:r>
          </a:p>
          <a:p>
            <a:r>
              <a:rPr lang="en-US" dirty="0" err="1" smtClean="0"/>
              <a:t>Xamarin.Forms</a:t>
            </a:r>
            <a:r>
              <a:rPr lang="en-US" dirty="0" smtClean="0"/>
              <a:t>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3415"/>
            <a:ext cx="6007768" cy="271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90" y="5303252"/>
            <a:ext cx="1300480" cy="1300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89" y="2644860"/>
            <a:ext cx="4110790" cy="25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5782EE773DCA4EA5B41BF90B650728" ma:contentTypeVersion="5" ma:contentTypeDescription="Create a new document." ma:contentTypeScope="" ma:versionID="e502accbac14c72f95eb44d6de10e820">
  <xsd:schema xmlns:xsd="http://www.w3.org/2001/XMLSchema" xmlns:xs="http://www.w3.org/2001/XMLSchema" xmlns:p="http://schemas.microsoft.com/office/2006/metadata/properties" xmlns:ns2="d69eca93-7a84-4ca3-8878-97fde8b58be1" targetNamespace="http://schemas.microsoft.com/office/2006/metadata/properties" ma:root="true" ma:fieldsID="93593d9856ade9358f09c66fd59eec52" ns2:_="">
    <xsd:import namespace="d69eca93-7a84-4ca3-8878-97fde8b58b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eca93-7a84-4ca3-8878-97fde8b58b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8657A8-78E3-4DF8-A6AF-4A71B6445AB8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d69eca93-7a84-4ca3-8878-97fde8b58be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3AF381-8B59-40FD-902D-179959208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9eca93-7a84-4ca3-8878-97fde8b58b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0F7C87-1AD6-4BD2-A3E9-624423D2A6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374</Words>
  <Application>Microsoft Macintosh PowerPoint</Application>
  <PresentationFormat>Widescreen</PresentationFormat>
  <Paragraphs>109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Comic Sans MS</vt:lpstr>
      <vt:lpstr>Fira Code</vt:lpstr>
      <vt:lpstr>Mangal</vt:lpstr>
      <vt:lpstr>Arial</vt:lpstr>
      <vt:lpstr>Office Theme</vt:lpstr>
      <vt:lpstr>PowerPoint Presentation</vt:lpstr>
      <vt:lpstr>Sponsored By</vt:lpstr>
      <vt:lpstr>Ben Askren</vt:lpstr>
      <vt:lpstr>PowerPoint Presentation</vt:lpstr>
      <vt:lpstr>But what about a single, shared … images?</vt:lpstr>
      <vt:lpstr>Xamarin.Forms.ImageSource</vt:lpstr>
      <vt:lpstr>Forms9Patch.ImageSource.FromMultiResource</vt:lpstr>
      <vt:lpstr>demo: Forms9Patch.ImageSource.FromMultiResource </vt:lpstr>
      <vt:lpstr>Patch Scalable Images:</vt:lpstr>
      <vt:lpstr>demo: Forms9Patch.Image with 9Patch image</vt:lpstr>
      <vt:lpstr>But what about a single, shared … popups?</vt:lpstr>
      <vt:lpstr>Forms9Patch Popups</vt:lpstr>
      <vt:lpstr>But what about single, shared … fonts?</vt:lpstr>
      <vt:lpstr>Xamarin.Forms.Label.FontFamily</vt:lpstr>
      <vt:lpstr>Forms9Patch.Label.FontFamily</vt:lpstr>
      <vt:lpstr>Forms9Patch.CustomFontEffect</vt:lpstr>
      <vt:lpstr>Why is  auto-scale text   missing?</vt:lpstr>
      <vt:lpstr>Why is  markup text   missing?</vt:lpstr>
      <vt:lpstr>Comparing FormattedStrings </vt:lpstr>
      <vt:lpstr>Comparing FormattedStrings </vt:lpstr>
      <vt:lpstr>Forms9Patch.Label.HtmlText &lt;a&gt; tag</vt:lpstr>
      <vt:lpstr>Mixing things up …</vt:lpstr>
      <vt:lpstr>Why are  button layout options  missing?</vt:lpstr>
      <vt:lpstr>Why are  segmented buttons missing?</vt:lpstr>
      <vt:lpstr>Why are  stateful buttons missing?</vt:lpstr>
      <vt:lpstr>Why are  stateful buttons missing?</vt:lpstr>
      <vt:lpstr>More goodies …</vt:lpstr>
      <vt:lpstr>Forms9Patch “Services”</vt:lpstr>
      <vt:lpstr>Poorly documented freebie: FormsGestures</vt:lpstr>
      <vt:lpstr>Undocumented freebie: PCL.Utils</vt:lpstr>
      <vt:lpstr>OK, you think F9P is so great.  Why is  UWP missing?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29</cp:revision>
  <dcterms:modified xsi:type="dcterms:W3CDTF">2017-09-23T01:16:01Z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0x010100A25782EE773DCA4EA5B41BF90B650728</vt:lpwstr>
  </property>
</Properties>
</file>