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54" d="100"/>
          <a:sy n="54" d="100"/>
        </p:scale>
        <p:origin x="1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001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https://pages.store.office.com/addinsinstallpage.aspx?rs=en-001&amp;assetid=WA200003233&amp;isWac=True&amp;ui=en-US&amp;ad=US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492a7e8-09a0-4e0e-b883-e36774fdb707}">
  <we:reference id="WA200003233" version="2.0.0.3" store="en-001" storeType="OMEX"/>
  <we:alternateReferences/>
  <we:properties>
    <we:property name="Microsoft.Office.CampaignId" value="&quot;none&quot;"/>
    <we:property name="reportUrl" value="&quot;/links/Mv4eOV51fe?ctid=13a8d02d-59f3-416a-8231-b3080e639cad&amp;pbi_source=linkShare&amp;fromEntryPoint=share&quot;"/>
    <we:property name="reportState" value="&quot;CONNECTED&quot;"/>
    <we:property name="reportEmbeddedTime" value="&quot;2023-08-01T18:17:34.879Z&quot;"/>
    <we:property name="creatorSessionId" value="&quot;3903980e-245e-44a4-beec-b9c47e9ccad3&quot;"/>
    <we:property name="creatorUserId" value="&quot;10032000731DC90D&quot;"/>
    <we:property name="creatorTenantId" value="&quot;13a8d02d-59f3-416a-8231-b3080e639cad&quot;"/>
    <we:property name="reportName" value="&quot;dashboard for makkah employee in first 3 month of 2020&quot;"/>
    <we:property name="isFiltersActionButtonVisible" value="true"/>
    <we:property name="initialStateBookmark" value="&quot;H4sIAAAAAAAAA+1XwW4TMRD9FeTzBiWbzabtLQ3lUtpGLeoFVWjWnmzdbuyV11sSUA5ILSC+AwkhcUFc4E+yf8PYm0BLKyr1UNqoucSesWfmzczLxG+YkEWewWQbRsjW2LrWxyMwx49aLGBqLtvZ2dzq7W6+3O5tbZBY51ZqVbC1N8yCSdHuy6KEzFkg4YuDgEGWDSB1uyFkBQYsR1NoBZl8jfVhUllT4jRgOM4zbcCZ3LNg0Zk9oeO0J9+tx23yCNzKE9xDbmvpLuba2MU+YEW98iFd1Dlj3mFfKwtSkWEn6wKIYRi3ueBRO2olXYxjJx/KzM6PJJONcW4ID6Gc5C4PPXECiqNgPmiDRTH30EtTgyksHG5cUPZ1Vo6ukO/p0nDcxaFXKSvthHykmrCrESrbcKC0aeCI8jNBLBpDaQrbyMFYNqXEDYymtPpbs8/VaXVWfZj9qN563dNSzfF33PZQv+obpOQKttacBr8R9UmUaiM5ZJdA3Vbcs6/Vu9l3djnMA5IUUqXZvGX+1PJ5HX0usX/orFJLJkfk1dWNLmkj0KxPfOmeSLPohDD4C8kdLxslgETDOAphNW43V5utpkjaMTSTazv1LtS1Opt9qt5Xp1dU9p40YLB0zL+WUoelEgbFAClAZen3mB+jWAez3DxbDBi6cnRuksybswb4H2hD/Cc9hGEHYxEhrHS6EK9gtBrdfFTdGql+EpBvD6RyQDP62/FAoFvvvJo+w7ATdto8xmYUJc0QRBJ37sX8rMdS9XH2ZflYFN6ARdyHvLQ8Cu8cj873X82lLk+4eyphN0EOIfCW4M7bP+tmcWwTPb5YM/85L2EjpJekW+jSFjlwHIBCDziv45Loz1GTgxKuZ/zauO9nkqhcu96HrHRe/buTeScUjUwyvOaCe40yH5bDOv0FVb6f4RgPAAA=&quot;"/>
    <we:property name="bookmark" value="&quot;H4sIAAAAAAAAA+1XwW7TQBD9FbRnBzmO7SS9taGcEIpa1AviMN4du9s6u9Z6XRKqHJBaQHwHEkLigrjAn8R/w6ydQEMrKvVQ2qi+eHdmd2bezDyv95QJWRY5zJ7DBNkW29H6eALm+FGXeUytywZ+OkzEsDuMuAgTf4Dg+7RKF1ZqVbKtU2bBZGgPZFlB7gyS8OUrj0GejyFzsxTyEj1WoCm1gly+wXYxqaypcO4xnBa5NuBM7luw6Mye0HKaUyjdxz3yCNzKE9xHblvpHhba2NXcY2U7akJa1zljjcORVhakIsNO1gcQaRD3uOBhL+wmfYxjJ09lbpdLktnutDCEh1DOCpeWbXECiqNgTdAGy3LpYTvLDGawcri7phzpvJpcId/XleG4h2mjUlbaGfnINGFXE1S240Bp08EJ5WeGWHZSaUrbKcBYNqfEjY2mtDa7Fp/rs/q8/rD4Ub9tdE8rtcQfuemhfj0ySMkVbMufe78RjUiUaSM55JdA3Vbci6/1u8V3djnMVyQppcryZcv8qeWLNvpC4ujQWaWWTI7Iq6sbbdJGoNmZNaV7Is2qEwLvLyR3vGyUABKlcRjAMO75Q7/ri6QXg59c26l3oa71+eJT/b4+u6Ky96QBvY1j/rWUOqyUMCjGSAEqS99jfoxiB8xm82x1wNCWowsnybI5W4D/gTbEf9JDEEQYixBhEPUhHmA4DG9+VN0aqX4SkG8PpHJAc/rteCDQrXdeS580iIKox2P0Q/qFDUAkcXQvzs/2WKo/Lr5sHouCG7CINyFvLI+CO8eji/3XcqnPE+6uSthPkEMAvCu48/bPulmc2kRP12vWPBclbIJ0k3QDXdmyAI5jUNgALtq4JDbrqMlBCdczzdi49zNJVG5dH0BeOa/NvZM1blzs819ZE0BT9w4AAA==&quot;"/>
    <we:property name="embedUrl" value="&quot;/reportEmbed?reportId=3c42b88a-c2ac-4417-8996-9d8d33aa455e&amp;config=eyJjbHVzdGVyVXJsIjoiaHR0cHM6Ly9XQUJJLVdFU1QtRVVST1BFLXJlZGlyZWN0LmFuYWx5c2lzLndpbmRvd3MubmV0IiwiZW1iZWRGZWF0dXJlcyI6eyJtb2Rlcm5FbWJlZCI6dHJ1ZSwidXNhZ2VNZXRyaWNzVk5leHQiOnRydWV9fQ%3D%3D&amp;disableSensitivityBanner=true&quot;"/>
    <we:property name="datasetId" value="&quot;8c45454c-55be-49bd-be93-32e6a50694cc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f577acbf-5b0b-4b4f-9948-268e97f8d3a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basma alharbi</cp:lastModifiedBy>
  <cp:revision>3</cp:revision>
  <dcterms:created xsi:type="dcterms:W3CDTF">2018-06-07T21:39:02Z</dcterms:created>
  <dcterms:modified xsi:type="dcterms:W3CDTF">2023-08-01T18:23:05Z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