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wdoesincomeandpovertylookacrossAmerica_16456930546160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F941DF-CC0C-4E67-94DD-5140150D99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How does income and poverty look across America?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2A867C-B3E1-4B5C-9CAD-C3B204B9EA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2/27/2022 11:54:13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BBF05326-F302-49E2-80ED-3E7955B8A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2022-02-27T11:54:14Z</dcterms:created>
  <dcterms:modified xsi:type="dcterms:W3CDTF">2022-02-27T11:54:14Z</dcterms:modified>
</cp:coreProperties>
</file>