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Whichstateshavethebesttransportation_16456925732120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4E72149-08C1-48F4-982A-C6CDCCE94D6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Which states have the best transportation?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EB58287-8D2D-4612-8342-83ADBB22682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2/27/2022 11:56:43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EC77DDD0-DCC1-4FC8-A79E-F45121B41D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170"/>
            <a:ext cx="12192000" cy="501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2022-02-27T11:56:43Z</dcterms:created>
  <dcterms:modified xsi:type="dcterms:W3CDTF">2022-02-27T11:56:43Z</dcterms:modified>
</cp:coreProperties>
</file>