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ifferenttypoacrossstaterelationtototalpopulation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92B120-AB28-4A42-A200-B923FA870C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different typo across state relation to total population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E14E32-3859-4379-BFF2-7E7A4DCD7D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2/27/2022 11:42:14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071AE0F-92FB-4C96-B6F6-89B4F0471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2022-02-27T11:42:15Z</dcterms:created>
  <dcterms:modified xsi:type="dcterms:W3CDTF">2022-02-27T11:42:15Z</dcterms:modified>
</cp:coreProperties>
</file>