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57" r:id="rId6"/>
    <p:sldId id="258" r:id="rId7"/>
    <p:sldId id="259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AAF50C-8534-4BAC-AF1A-D8CA1F62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A0482C2-37C2-412C-B1B3-779AAE5E1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24D2469-FAD1-4F30-8133-A06FEA26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40DDAFB-1B51-4A86-BC23-FBCD349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F781A42-64B7-44AD-88D6-854B100B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7378EA2-3CF7-4805-B12D-0BC39F1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CBADAC1-D1D6-4965-BEA8-2DE837A2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CB78DD6-0E2E-42CE-865F-978280FC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7C2277B-B9F1-42F2-9412-6BE8073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401CC5C-AE4E-48BA-BC13-9778922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79D9F31-0498-42E1-96AD-D8C85918F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AF63350-4322-4543-8870-0105D902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978C933-1AE1-4810-87DB-6488A392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32B520B-BEFD-4EF7-8EDC-09D217C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9556F2-A99F-4D64-8E15-6747C6E5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0B98AB-A4FE-4102-92DE-FDBDAE7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F17D30-CF57-479E-BE02-4116078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81E369F-C8ED-491E-9675-6417E19F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C461DE2-8426-40F1-A2F2-4001F71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5FB76BF-AAAA-4C44-87D0-B37D4C52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403130-265E-4425-806C-033D62AF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60CE9B8-E7E1-46B0-8722-2A1E0362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621D0E3-D244-4467-947B-83D80439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A583947-4550-4885-97CB-5971186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F49-3E18-48DC-8BD3-7F8B505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4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35C9B3-997C-40A1-8AE1-FD6928FF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0CE4C8-D609-43DD-A046-D6F4C7550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9F1F4D8-2D39-4B56-9D1C-11507172F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26C4695-E3CC-4FFC-AA79-AB2954D2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F1276EC-FC24-452B-99A0-11CDCDAF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5E83A0D-E547-461A-8709-AB8262C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22D447-8ED0-4E57-8932-B99A97D4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E89CBA5-151E-4261-9E2D-2DB369B7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4D4FE30-244F-49F0-9F6F-411246B0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8DAF219-E820-4F23-9B13-4EBF8B112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B7CD9FB-1DF7-4A33-8E4E-E2B095DD2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153DD9C9-2F0E-47ED-81CA-E8E680B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C2663EB-1FFB-40AE-A819-33C8A5B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BCC1AB9-97FC-42DF-ABE3-E606D0A2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9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673262-014D-48C3-84FF-FDA6848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11D02EC-23A7-475E-BE5C-508AC7D6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EC5FCCC-7CEF-4613-A17D-5E525869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5B5D116-589A-4A2D-BC0C-0383D171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01E2671-9431-416C-9A0B-7B625055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B124E2B-2A13-4422-A609-9885089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E7ED99A-C051-4E3B-8109-CEDD7F4B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946986-179D-43DA-BD88-1D78F3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6853141-15DA-4ADB-9327-29DB94DE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F6E5FE2-ECEB-4FB6-B8A4-D5CA02F7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9A48962-23B6-4CB9-A8B6-062CFCB5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A2A000D-BDF3-4126-A810-BA375DB0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FC352F4-9F84-44FC-822D-50068D2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C43708-90D8-4265-BA32-951FC6E6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CB745419-FA31-4D51-80F0-1773C4BB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357136D-BF85-4009-A42E-F5EDCF18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D93DCBB-790E-4F99-BBBB-B85BE12F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86AF9EE-4756-4824-83F0-35CF21A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06F49D9-EDC8-45E1-BFFA-01DDD7ED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5A156D37-889C-4F95-B337-A8078D4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27CA4B6-236E-41E5-939D-58249B73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BC06D05-529D-4A78-A936-2E378022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9508-B46B-4E96-872B-E1492A0694E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0C6A4C3-74EA-4618-AAAA-994FD0CB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32BF6D9-C2D2-4490-AD13-0903C232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73E6-FFEA-4756-80A0-D7B15D6FF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5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>
            <a:extLst>
              <a:ext uri="{FF2B5EF4-FFF2-40B4-BE49-F238E27FC236}">
                <a16:creationId xmlns:a16="http://schemas.microsoft.com/office/drawing/2014/main" xmlns="" id="{2BEF5059-32A7-4BC5-AE02-8C71D9FC5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8" y="458837"/>
            <a:ext cx="9610361" cy="6260663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xmlns="" id="{6AC0CF8B-5568-4578-A1BB-6A589EA2DF9A}"/>
              </a:ext>
            </a:extLst>
          </p:cNvPr>
          <p:cNvSpPr txBox="1"/>
          <p:nvPr/>
        </p:nvSpPr>
        <p:spPr>
          <a:xfrm>
            <a:off x="132522" y="228005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2"/>
                </a:solidFill>
              </a:rPr>
              <a:t>Diagramme de classe:</a:t>
            </a:r>
          </a:p>
        </p:txBody>
      </p:sp>
    </p:spTree>
    <p:extLst>
      <p:ext uri="{BB962C8B-B14F-4D97-AF65-F5344CB8AC3E}">
        <p14:creationId xmlns:p14="http://schemas.microsoft.com/office/powerpoint/2010/main" val="2890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263" y="559557"/>
            <a:ext cx="10986447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Site Administrator</a:t>
            </a:r>
            <a:endParaRPr lang="fr-FR" sz="3000" dirty="0"/>
          </a:p>
        </p:txBody>
      </p:sp>
      <p:sp>
        <p:nvSpPr>
          <p:cNvPr id="3" name="Rectangle 2"/>
          <p:cNvSpPr/>
          <p:nvPr/>
        </p:nvSpPr>
        <p:spPr>
          <a:xfrm>
            <a:off x="532262" y="1801503"/>
            <a:ext cx="6428095" cy="34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AUTHENTIFICATION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2262" y="2265528"/>
            <a:ext cx="642809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76967" y="2265528"/>
            <a:ext cx="188339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Remove User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2261" y="3358781"/>
            <a:ext cx="642809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 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2261" y="2770494"/>
            <a:ext cx="6428095" cy="34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MANAGE SITE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44455" y="3370153"/>
            <a:ext cx="1097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Add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84207" y="3372427"/>
            <a:ext cx="13761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2552580" y="770222"/>
            <a:ext cx="7086839" cy="5600889"/>
            <a:chOff x="2552580" y="770222"/>
            <a:chExt cx="7086839" cy="5600889"/>
          </a:xfrm>
        </p:grpSpPr>
        <p:grpSp>
          <p:nvGrpSpPr>
            <p:cNvPr id="40" name="Groupe 39"/>
            <p:cNvGrpSpPr/>
            <p:nvPr/>
          </p:nvGrpSpPr>
          <p:grpSpPr>
            <a:xfrm>
              <a:off x="2552580" y="770222"/>
              <a:ext cx="7086839" cy="5600889"/>
              <a:chOff x="2552580" y="770222"/>
              <a:chExt cx="7086839" cy="5600889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2552580" y="770222"/>
                <a:ext cx="7086839" cy="5600889"/>
                <a:chOff x="2552580" y="770222"/>
                <a:chExt cx="7086839" cy="5600889"/>
              </a:xfrm>
            </p:grpSpPr>
            <p:grpSp>
              <p:nvGrpSpPr>
                <p:cNvPr id="18" name="Groupe 17"/>
                <p:cNvGrpSpPr/>
                <p:nvPr/>
              </p:nvGrpSpPr>
              <p:grpSpPr>
                <a:xfrm>
                  <a:off x="2552580" y="770222"/>
                  <a:ext cx="7086839" cy="5600889"/>
                  <a:chOff x="2552580" y="770222"/>
                  <a:chExt cx="7086839" cy="5600889"/>
                </a:xfrm>
              </p:grpSpPr>
              <p:pic>
                <p:nvPicPr>
                  <p:cNvPr id="2" name="Image 1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52580" y="770222"/>
                    <a:ext cx="7086839" cy="5600889"/>
                  </a:xfrm>
                  <a:prstGeom prst="rect">
                    <a:avLst/>
                  </a:prstGeom>
                </p:spPr>
              </p:pic>
              <p:cxnSp>
                <p:nvCxnSpPr>
                  <p:cNvPr id="4" name="Connecteur droit avec flèche 3"/>
                  <p:cNvCxnSpPr/>
                  <p:nvPr/>
                </p:nvCxnSpPr>
                <p:spPr>
                  <a:xfrm flipV="1">
                    <a:off x="3466214" y="3009014"/>
                    <a:ext cx="2052084" cy="7761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3466214" y="1297172"/>
                    <a:ext cx="2052084" cy="55289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>
                    <a:off x="3466214" y="1850065"/>
                    <a:ext cx="2052084" cy="202019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/>
                  <p:cNvCxnSpPr/>
                  <p:nvPr/>
                </p:nvCxnSpPr>
                <p:spPr>
                  <a:xfrm flipH="1">
                    <a:off x="6783575" y="3934047"/>
                    <a:ext cx="1935123" cy="754911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cteur droit avec flèche 14"/>
                  <p:cNvCxnSpPr/>
                  <p:nvPr/>
                </p:nvCxnSpPr>
                <p:spPr>
                  <a:xfrm flipH="1">
                    <a:off x="6783576" y="3934047"/>
                    <a:ext cx="1935122" cy="159598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Connecteur droit avec flèche 19"/>
                <p:cNvCxnSpPr/>
                <p:nvPr/>
              </p:nvCxnSpPr>
              <p:spPr>
                <a:xfrm flipH="1">
                  <a:off x="4625163" y="3135285"/>
                  <a:ext cx="965411" cy="259566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H="1">
                  <a:off x="4710223" y="3934047"/>
                  <a:ext cx="880352" cy="185869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 flipH="1">
                  <a:off x="4738958" y="4863394"/>
                  <a:ext cx="893134" cy="99382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flipH="1">
                  <a:off x="4738957" y="5551744"/>
                  <a:ext cx="779341" cy="364379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ZoneTexte 35"/>
              <p:cNvSpPr txBox="1"/>
              <p:nvPr/>
            </p:nvSpPr>
            <p:spPr>
              <a:xfrm rot="17203691">
                <a:off x="4508926" y="4526745"/>
                <a:ext cx="82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&lt;include&gt;</a:t>
                </a:r>
                <a:endParaRPr lang="fr-FR" sz="1000" dirty="0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 rot="17639996">
                <a:off x="4678192" y="4693684"/>
                <a:ext cx="7957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&lt;include&gt;</a:t>
                </a:r>
                <a:endParaRPr lang="fr-FR" sz="1000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 rot="18563517">
                <a:off x="4842382" y="5029423"/>
                <a:ext cx="82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&lt;include&gt;</a:t>
                </a:r>
                <a:endParaRPr lang="fr-FR" sz="1000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20054391">
                <a:off x="4809224" y="5488409"/>
                <a:ext cx="821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&lt;include&gt;</a:t>
                </a:r>
                <a:endParaRPr lang="fr-FR" sz="1000" dirty="0"/>
              </a:p>
            </p:txBody>
          </p:sp>
        </p:grpSp>
        <p:sp>
          <p:nvSpPr>
            <p:cNvPr id="41" name="ZoneTexte 40"/>
            <p:cNvSpPr txBox="1"/>
            <p:nvPr/>
          </p:nvSpPr>
          <p:spPr>
            <a:xfrm>
              <a:off x="3240926" y="4178660"/>
              <a:ext cx="4505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</a:t>
              </a:r>
              <a:endPara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3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638857" y="1386143"/>
            <a:ext cx="10914286" cy="4085714"/>
            <a:chOff x="638857" y="1386143"/>
            <a:chExt cx="10914286" cy="40857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857" y="1386143"/>
              <a:ext cx="10914286" cy="4085714"/>
            </a:xfrm>
            <a:prstGeom prst="rect">
              <a:avLst/>
            </a:prstGeom>
          </p:spPr>
        </p:pic>
        <p:cxnSp>
          <p:nvCxnSpPr>
            <p:cNvPr id="4" name="Connecteur droit avec flèche 3"/>
            <p:cNvCxnSpPr/>
            <p:nvPr/>
          </p:nvCxnSpPr>
          <p:spPr>
            <a:xfrm flipV="1">
              <a:off x="1501254" y="2169994"/>
              <a:ext cx="2497540" cy="94169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501254" y="3111690"/>
              <a:ext cx="2497540" cy="3002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1501254" y="3111690"/>
              <a:ext cx="2497540" cy="16377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8447964" y="2934268"/>
              <a:ext cx="968991" cy="35484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073254" y="2169994"/>
              <a:ext cx="1187355" cy="3684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0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55A9C1A-9435-419D-B592-BC3DE441CC30}"/>
              </a:ext>
            </a:extLst>
          </p:cNvPr>
          <p:cNvSpPr/>
          <p:nvPr/>
        </p:nvSpPr>
        <p:spPr>
          <a:xfrm>
            <a:off x="1212574" y="5932839"/>
            <a:ext cx="10104786" cy="338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CDF8D6F-E691-469B-83EF-FDBAE698FDA2}"/>
              </a:ext>
            </a:extLst>
          </p:cNvPr>
          <p:cNvSpPr/>
          <p:nvPr/>
        </p:nvSpPr>
        <p:spPr>
          <a:xfrm>
            <a:off x="1212574" y="5487922"/>
            <a:ext cx="10104786" cy="386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ADE9589-B5A2-4B50-A758-77EB23594EE9}"/>
              </a:ext>
            </a:extLst>
          </p:cNvPr>
          <p:cNvSpPr txBox="1"/>
          <p:nvPr/>
        </p:nvSpPr>
        <p:spPr>
          <a:xfrm>
            <a:off x="10933642" y="39757"/>
            <a:ext cx="1258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B852C0-B245-4508-9AF4-89F0DB9B26CC}"/>
              </a:ext>
            </a:extLst>
          </p:cNvPr>
          <p:cNvSpPr/>
          <p:nvPr/>
        </p:nvSpPr>
        <p:spPr>
          <a:xfrm>
            <a:off x="0" y="430697"/>
            <a:ext cx="12046824" cy="81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9C9D63-04C2-4B67-8CBA-B971620E17D4}"/>
              </a:ext>
            </a:extLst>
          </p:cNvPr>
          <p:cNvSpPr/>
          <p:nvPr/>
        </p:nvSpPr>
        <p:spPr>
          <a:xfrm>
            <a:off x="53008" y="1267308"/>
            <a:ext cx="1113182" cy="552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0EFA56E-FC4F-4B92-8880-F54024AF00A1}"/>
              </a:ext>
            </a:extLst>
          </p:cNvPr>
          <p:cNvSpPr txBox="1"/>
          <p:nvPr/>
        </p:nvSpPr>
        <p:spPr>
          <a:xfrm>
            <a:off x="11033031" y="470449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5CF1023-0744-46DC-81B1-410BE9641349}"/>
              </a:ext>
            </a:extLst>
          </p:cNvPr>
          <p:cNvSpPr txBox="1"/>
          <p:nvPr/>
        </p:nvSpPr>
        <p:spPr>
          <a:xfrm>
            <a:off x="153729" y="1313694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A133BA9-06E6-4F16-B34C-0BE103AEE1EA}"/>
              </a:ext>
            </a:extLst>
          </p:cNvPr>
          <p:cNvSpPr/>
          <p:nvPr/>
        </p:nvSpPr>
        <p:spPr>
          <a:xfrm>
            <a:off x="153729" y="615359"/>
            <a:ext cx="1582306" cy="4572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5C722DB1-7E15-44C5-90A3-DA1B49395234}"/>
              </a:ext>
            </a:extLst>
          </p:cNvPr>
          <p:cNvSpPr txBox="1"/>
          <p:nvPr/>
        </p:nvSpPr>
        <p:spPr>
          <a:xfrm>
            <a:off x="357811" y="6410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Logo+Nom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00A45A3-D51E-4257-81CD-2E9AABD0B664}"/>
              </a:ext>
            </a:extLst>
          </p:cNvPr>
          <p:cNvGrpSpPr/>
          <p:nvPr/>
        </p:nvGrpSpPr>
        <p:grpSpPr>
          <a:xfrm>
            <a:off x="6308034" y="576465"/>
            <a:ext cx="1720792" cy="509346"/>
            <a:chOff x="6679097" y="734627"/>
            <a:chExt cx="1720792" cy="509346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FE8791F9-A7E5-4AA4-BF8B-B127CD8702DB}"/>
                </a:ext>
              </a:extLst>
            </p:cNvPr>
            <p:cNvSpPr/>
            <p:nvPr/>
          </p:nvSpPr>
          <p:spPr>
            <a:xfrm>
              <a:off x="6718852" y="734627"/>
              <a:ext cx="1634731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338DB59B-52AA-4A90-9972-18B66F31FF4B}"/>
                </a:ext>
              </a:extLst>
            </p:cNvPr>
            <p:cNvSpPr txBox="1"/>
            <p:nvPr/>
          </p:nvSpPr>
          <p:spPr>
            <a:xfrm>
              <a:off x="6679097" y="813277"/>
              <a:ext cx="1720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destinations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94923789-C069-4DD0-AD36-955684291DCE}"/>
              </a:ext>
            </a:extLst>
          </p:cNvPr>
          <p:cNvGrpSpPr/>
          <p:nvPr/>
        </p:nvGrpSpPr>
        <p:grpSpPr>
          <a:xfrm>
            <a:off x="8116813" y="597498"/>
            <a:ext cx="1330814" cy="509346"/>
            <a:chOff x="6679097" y="734627"/>
            <a:chExt cx="1330814" cy="509346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73C09E1E-97D1-42EE-821E-F457873FA755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E6609FC6-23BF-4CEB-9C5C-69998128F392}"/>
                </a:ext>
              </a:extLst>
            </p:cNvPr>
            <p:cNvSpPr txBox="1"/>
            <p:nvPr/>
          </p:nvSpPr>
          <p:spPr>
            <a:xfrm>
              <a:off x="6679097" y="81327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agences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AAE58DF8-E591-4109-88BB-E91CBE68FF8C}"/>
              </a:ext>
            </a:extLst>
          </p:cNvPr>
          <p:cNvGrpSpPr/>
          <p:nvPr/>
        </p:nvGrpSpPr>
        <p:grpSpPr>
          <a:xfrm>
            <a:off x="9655832" y="602965"/>
            <a:ext cx="1291059" cy="509346"/>
            <a:chOff x="6718852" y="734627"/>
            <a:chExt cx="1291059" cy="509346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32B95797-3096-40C9-B4B1-48A0D472EC48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0706898-2A09-4FFB-B4E3-BA6482C9C561}"/>
                </a:ext>
              </a:extLst>
            </p:cNvPr>
            <p:cNvSpPr txBox="1"/>
            <p:nvPr/>
          </p:nvSpPr>
          <p:spPr>
            <a:xfrm>
              <a:off x="6824869" y="813277"/>
              <a:ext cx="109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Croisières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983C8EC-53ED-4E4D-83DB-D3FF6996A991}"/>
              </a:ext>
            </a:extLst>
          </p:cNvPr>
          <p:cNvSpPr/>
          <p:nvPr/>
        </p:nvSpPr>
        <p:spPr>
          <a:xfrm>
            <a:off x="1272209" y="1287194"/>
            <a:ext cx="10729933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xmlns="" id="{F4C6F4AA-2B7D-4D02-9EF5-91B82D1D0972}"/>
              </a:ext>
            </a:extLst>
          </p:cNvPr>
          <p:cNvSpPr/>
          <p:nvPr/>
        </p:nvSpPr>
        <p:spPr>
          <a:xfrm>
            <a:off x="11774550" y="1537256"/>
            <a:ext cx="159027" cy="318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xmlns="" id="{0496ACA7-1190-4AFB-A404-8747F13B7FDE}"/>
              </a:ext>
            </a:extLst>
          </p:cNvPr>
          <p:cNvSpPr/>
          <p:nvPr/>
        </p:nvSpPr>
        <p:spPr>
          <a:xfrm rot="10800000">
            <a:off x="1404732" y="1577014"/>
            <a:ext cx="159027" cy="3180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B8D7DB2F-81CC-4215-A9E2-D79BE659AA14}"/>
              </a:ext>
            </a:extLst>
          </p:cNvPr>
          <p:cNvSpPr txBox="1"/>
          <p:nvPr/>
        </p:nvSpPr>
        <p:spPr>
          <a:xfrm>
            <a:off x="4830528" y="1273944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Images de qlq destinations</a:t>
            </a:r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xmlns="" id="{DDEF2FE3-8E5D-49AC-BD97-283F7280A9AF}"/>
              </a:ext>
            </a:extLst>
          </p:cNvPr>
          <p:cNvSpPr/>
          <p:nvPr/>
        </p:nvSpPr>
        <p:spPr>
          <a:xfrm>
            <a:off x="5724940" y="1908316"/>
            <a:ext cx="106017" cy="15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xmlns="" id="{C8BD7E35-D15D-42A7-89F4-14D40E598CFE}"/>
              </a:ext>
            </a:extLst>
          </p:cNvPr>
          <p:cNvSpPr/>
          <p:nvPr/>
        </p:nvSpPr>
        <p:spPr>
          <a:xfrm>
            <a:off x="5903844" y="1901692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extLst>
              <a:ext uri="{FF2B5EF4-FFF2-40B4-BE49-F238E27FC236}">
                <a16:creationId xmlns:a16="http://schemas.microsoft.com/office/drawing/2014/main" xmlns="" id="{0FAD11C3-4CBA-4309-A5FD-F2DE58E47D75}"/>
              </a:ext>
            </a:extLst>
          </p:cNvPr>
          <p:cNvSpPr/>
          <p:nvPr/>
        </p:nvSpPr>
        <p:spPr>
          <a:xfrm>
            <a:off x="6082748" y="1908320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xmlns="" id="{12676027-84C2-4667-8E56-9CF7200DCE6A}"/>
              </a:ext>
            </a:extLst>
          </p:cNvPr>
          <p:cNvSpPr/>
          <p:nvPr/>
        </p:nvSpPr>
        <p:spPr>
          <a:xfrm>
            <a:off x="6248400" y="1901691"/>
            <a:ext cx="106017" cy="1590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7D5A408-3FE4-49D4-BC24-F0C0BED4A6C8}"/>
              </a:ext>
            </a:extLst>
          </p:cNvPr>
          <p:cNvSpPr/>
          <p:nvPr/>
        </p:nvSpPr>
        <p:spPr>
          <a:xfrm>
            <a:off x="1272209" y="2270296"/>
            <a:ext cx="10774616" cy="76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840FD30-DCF9-4D3B-8BDB-B34E02567D01}"/>
              </a:ext>
            </a:extLst>
          </p:cNvPr>
          <p:cNvSpPr/>
          <p:nvPr/>
        </p:nvSpPr>
        <p:spPr>
          <a:xfrm>
            <a:off x="10747513" y="2478157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6063BD0-A339-490A-AB83-42DE43BBECF9}"/>
              </a:ext>
            </a:extLst>
          </p:cNvPr>
          <p:cNvSpPr/>
          <p:nvPr/>
        </p:nvSpPr>
        <p:spPr>
          <a:xfrm>
            <a:off x="4691271" y="2385391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2C73BE24-4AB5-4EAC-9C0F-F632BB02CE70}"/>
              </a:ext>
            </a:extLst>
          </p:cNvPr>
          <p:cNvSpPr txBox="1"/>
          <p:nvPr/>
        </p:nvSpPr>
        <p:spPr>
          <a:xfrm>
            <a:off x="4691271" y="2443799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Destination ……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D3FC29D-AB28-415B-A48C-2068A071BE98}"/>
              </a:ext>
            </a:extLst>
          </p:cNvPr>
          <p:cNvSpPr/>
          <p:nvPr/>
        </p:nvSpPr>
        <p:spPr>
          <a:xfrm>
            <a:off x="7745902" y="2392019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881E60E4-7CBB-4C39-A764-B104DB329954}"/>
              </a:ext>
            </a:extLst>
          </p:cNvPr>
          <p:cNvSpPr txBox="1"/>
          <p:nvPr/>
        </p:nvSpPr>
        <p:spPr>
          <a:xfrm>
            <a:off x="7719400" y="2450427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Rating……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90D46D4-205F-4C8E-9CD2-3507CE1D5500}"/>
              </a:ext>
            </a:extLst>
          </p:cNvPr>
          <p:cNvSpPr/>
          <p:nvPr/>
        </p:nvSpPr>
        <p:spPr>
          <a:xfrm>
            <a:off x="1424591" y="2445029"/>
            <a:ext cx="2242597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Dropdown</a:t>
            </a:r>
          </a:p>
        </p:txBody>
      </p:sp>
      <p:sp>
        <p:nvSpPr>
          <p:cNvPr id="37" name="Flèche : chevron 36">
            <a:extLst>
              <a:ext uri="{FF2B5EF4-FFF2-40B4-BE49-F238E27FC236}">
                <a16:creationId xmlns:a16="http://schemas.microsoft.com/office/drawing/2014/main" xmlns="" id="{13885F3A-DD20-4034-857A-D89201974342}"/>
              </a:ext>
            </a:extLst>
          </p:cNvPr>
          <p:cNvSpPr/>
          <p:nvPr/>
        </p:nvSpPr>
        <p:spPr>
          <a:xfrm rot="5165331">
            <a:off x="3405809" y="2531166"/>
            <a:ext cx="106017" cy="242209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xmlns="" id="{37064E89-5CC8-4EA9-8136-158A0624FEAF}"/>
              </a:ext>
            </a:extLst>
          </p:cNvPr>
          <p:cNvGrpSpPr/>
          <p:nvPr/>
        </p:nvGrpSpPr>
        <p:grpSpPr>
          <a:xfrm>
            <a:off x="2005822" y="3074506"/>
            <a:ext cx="2698701" cy="1948070"/>
            <a:chOff x="1396221" y="3220278"/>
            <a:chExt cx="2698701" cy="194807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B2B4021-5E52-402F-BCE5-68065D53B109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xmlns="" id="{44BCE2CA-03A2-4AED-A099-74746EB9960B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xmlns="" id="{4946DC30-C489-4312-8315-0288ABEDA4F6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43" name="Étoile : 5 branches 42">
              <a:extLst>
                <a:ext uri="{FF2B5EF4-FFF2-40B4-BE49-F238E27FC236}">
                  <a16:creationId xmlns:a16="http://schemas.microsoft.com/office/drawing/2014/main" xmlns="" id="{1EBA9FBB-5E0B-4536-B74E-D1F641A0BECB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Étoile : 5 branches 43">
              <a:extLst>
                <a:ext uri="{FF2B5EF4-FFF2-40B4-BE49-F238E27FC236}">
                  <a16:creationId xmlns:a16="http://schemas.microsoft.com/office/drawing/2014/main" xmlns="" id="{85797987-CE28-4070-A6B7-FA1500074BC7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Étoile : 5 branches 44">
              <a:extLst>
                <a:ext uri="{FF2B5EF4-FFF2-40B4-BE49-F238E27FC236}">
                  <a16:creationId xmlns:a16="http://schemas.microsoft.com/office/drawing/2014/main" xmlns="" id="{2DE8268B-41D4-439A-81CF-0183C5EE00B2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Étoile : 5 branches 45">
              <a:extLst>
                <a:ext uri="{FF2B5EF4-FFF2-40B4-BE49-F238E27FC236}">
                  <a16:creationId xmlns:a16="http://schemas.microsoft.com/office/drawing/2014/main" xmlns="" id="{E24402A2-52E1-4270-B96A-E9C31AC13D17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xmlns="" id="{45D57089-0532-4A77-BF62-7927D011EAF9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xmlns="" id="{B0D97577-D69B-4A05-992C-F985B6EF6639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49" name="Flèche : droite 48">
              <a:extLst>
                <a:ext uri="{FF2B5EF4-FFF2-40B4-BE49-F238E27FC236}">
                  <a16:creationId xmlns:a16="http://schemas.microsoft.com/office/drawing/2014/main" xmlns="" id="{308FE440-CFCA-4DEB-96D5-3BFA3E4AC120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xmlns="" id="{4FEC26E9-A189-458E-98B9-403E2C76FC17}"/>
              </a:ext>
            </a:extLst>
          </p:cNvPr>
          <p:cNvGrpSpPr/>
          <p:nvPr/>
        </p:nvGrpSpPr>
        <p:grpSpPr>
          <a:xfrm>
            <a:off x="5310247" y="3067882"/>
            <a:ext cx="2698701" cy="1954694"/>
            <a:chOff x="1396221" y="3220278"/>
            <a:chExt cx="2698701" cy="194807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xmlns="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xmlns="" id="{C8FCC43B-7E10-4196-BFAC-C3EB7EFF768F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55" name="Étoile : 5 branches 54">
              <a:extLst>
                <a:ext uri="{FF2B5EF4-FFF2-40B4-BE49-F238E27FC236}">
                  <a16:creationId xmlns:a16="http://schemas.microsoft.com/office/drawing/2014/main" xmlns="" id="{4B34ADFD-FD10-4BB3-9FFB-3CC13BF0D975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Étoile : 5 branches 55">
              <a:extLst>
                <a:ext uri="{FF2B5EF4-FFF2-40B4-BE49-F238E27FC236}">
                  <a16:creationId xmlns:a16="http://schemas.microsoft.com/office/drawing/2014/main" xmlns="" id="{33EF0605-755D-4C70-8D9F-86B8FD373E1C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Étoile : 5 branches 56">
              <a:extLst>
                <a:ext uri="{FF2B5EF4-FFF2-40B4-BE49-F238E27FC236}">
                  <a16:creationId xmlns:a16="http://schemas.microsoft.com/office/drawing/2014/main" xmlns="" id="{2D425C8F-70BC-4F0E-AA07-001CE6EB17AB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toile : 5 branches 57">
              <a:extLst>
                <a:ext uri="{FF2B5EF4-FFF2-40B4-BE49-F238E27FC236}">
                  <a16:creationId xmlns:a16="http://schemas.microsoft.com/office/drawing/2014/main" xmlns="" id="{492A9873-21E5-4E49-A4D4-DF9E191A0F72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Étoile : 5 branches 58">
              <a:extLst>
                <a:ext uri="{FF2B5EF4-FFF2-40B4-BE49-F238E27FC236}">
                  <a16:creationId xmlns:a16="http://schemas.microsoft.com/office/drawing/2014/main" xmlns="" id="{7FB7F9A3-43E2-4BC6-8492-29A6E039DCE0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xmlns="" id="{6196EB2A-D604-4852-99B0-3F08D308633C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61" name="Flèche : droite 60">
              <a:extLst>
                <a:ext uri="{FF2B5EF4-FFF2-40B4-BE49-F238E27FC236}">
                  <a16:creationId xmlns:a16="http://schemas.microsoft.com/office/drawing/2014/main" xmlns="" id="{B627A7C2-5ECC-46EF-BE12-0A6F33BFF815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xmlns="" id="{9C76D592-5BE3-427D-86CA-D35B4A82E284}"/>
              </a:ext>
            </a:extLst>
          </p:cNvPr>
          <p:cNvGrpSpPr/>
          <p:nvPr/>
        </p:nvGrpSpPr>
        <p:grpSpPr>
          <a:xfrm>
            <a:off x="8625287" y="3067881"/>
            <a:ext cx="2698701" cy="1954694"/>
            <a:chOff x="1396221" y="3220278"/>
            <a:chExt cx="2698701" cy="18719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4A743EE-58F2-4DF7-AEC4-8824F29C7E2B}"/>
                </a:ext>
              </a:extLst>
            </p:cNvPr>
            <p:cNvSpPr/>
            <p:nvPr/>
          </p:nvSpPr>
          <p:spPr>
            <a:xfrm>
              <a:off x="1404731" y="3220278"/>
              <a:ext cx="2690191" cy="18719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xmlns="" id="{0AAD4010-AAFC-4905-90F4-9D354486F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xmlns="" id="{0B14CAF6-7EA5-4661-B793-5D5A343470D9}"/>
                </a:ext>
              </a:extLst>
            </p:cNvPr>
            <p:cNvSpPr txBox="1"/>
            <p:nvPr/>
          </p:nvSpPr>
          <p:spPr>
            <a:xfrm>
              <a:off x="1396221" y="4220813"/>
              <a:ext cx="82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Rating</a:t>
              </a:r>
            </a:p>
          </p:txBody>
        </p:sp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xmlns="" id="{C1ED5B9C-FB65-4F4E-B34F-EDA6CD30CE4A}"/>
                </a:ext>
              </a:extLst>
            </p:cNvPr>
            <p:cNvSpPr/>
            <p:nvPr/>
          </p:nvSpPr>
          <p:spPr>
            <a:xfrm>
              <a:off x="2133597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Étoile : 5 branches 66">
              <a:extLst>
                <a:ext uri="{FF2B5EF4-FFF2-40B4-BE49-F238E27FC236}">
                  <a16:creationId xmlns:a16="http://schemas.microsoft.com/office/drawing/2014/main" xmlns="" id="{1B945DF3-DC74-4EAB-908D-BDA3163442B6}"/>
                </a:ext>
              </a:extLst>
            </p:cNvPr>
            <p:cNvSpPr/>
            <p:nvPr/>
          </p:nvSpPr>
          <p:spPr>
            <a:xfrm>
              <a:off x="2312501" y="4331015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toile : 5 branches 67">
              <a:extLst>
                <a:ext uri="{FF2B5EF4-FFF2-40B4-BE49-F238E27FC236}">
                  <a16:creationId xmlns:a16="http://schemas.microsoft.com/office/drawing/2014/main" xmlns="" id="{945CBE3B-0FD7-4585-9708-FEF17572D720}"/>
                </a:ext>
              </a:extLst>
            </p:cNvPr>
            <p:cNvSpPr/>
            <p:nvPr/>
          </p:nvSpPr>
          <p:spPr>
            <a:xfrm>
              <a:off x="2478153" y="4324391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Étoile : 5 branches 68">
              <a:extLst>
                <a:ext uri="{FF2B5EF4-FFF2-40B4-BE49-F238E27FC236}">
                  <a16:creationId xmlns:a16="http://schemas.microsoft.com/office/drawing/2014/main" xmlns="" id="{BE5ECC8E-218A-4D4D-8BA3-107788E0613A}"/>
                </a:ext>
              </a:extLst>
            </p:cNvPr>
            <p:cNvSpPr/>
            <p:nvPr/>
          </p:nvSpPr>
          <p:spPr>
            <a:xfrm>
              <a:off x="2650429" y="4324390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Étoile : 5 branches 69">
              <a:extLst>
                <a:ext uri="{FF2B5EF4-FFF2-40B4-BE49-F238E27FC236}">
                  <a16:creationId xmlns:a16="http://schemas.microsoft.com/office/drawing/2014/main" xmlns="" id="{BA2E2976-DEF7-4DEA-A9B8-964876AE5052}"/>
                </a:ext>
              </a:extLst>
            </p:cNvPr>
            <p:cNvSpPr/>
            <p:nvPr/>
          </p:nvSpPr>
          <p:spPr>
            <a:xfrm>
              <a:off x="2849212" y="4324389"/>
              <a:ext cx="212036" cy="154841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xmlns="" id="{54753E25-1CDE-403D-A005-706B0DD58E72}"/>
                </a:ext>
              </a:extLst>
            </p:cNvPr>
            <p:cNvSpPr txBox="1"/>
            <p:nvPr/>
          </p:nvSpPr>
          <p:spPr>
            <a:xfrm>
              <a:off x="1416101" y="4611750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72" name="Flèche : droite 71">
              <a:extLst>
                <a:ext uri="{FF2B5EF4-FFF2-40B4-BE49-F238E27FC236}">
                  <a16:creationId xmlns:a16="http://schemas.microsoft.com/office/drawing/2014/main" xmlns="" id="{BB8E5AF2-343E-4441-8C80-DD222495B42B}"/>
                </a:ext>
              </a:extLst>
            </p:cNvPr>
            <p:cNvSpPr/>
            <p:nvPr/>
          </p:nvSpPr>
          <p:spPr>
            <a:xfrm>
              <a:off x="3583255" y="470452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1EB4CC2-06E3-43B5-83D6-6009DCD69EC9}"/>
              </a:ext>
            </a:extLst>
          </p:cNvPr>
          <p:cNvSpPr/>
          <p:nvPr/>
        </p:nvSpPr>
        <p:spPr>
          <a:xfrm>
            <a:off x="1219198" y="5112395"/>
            <a:ext cx="10104786" cy="330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xmlns="" id="{A052A3CB-9501-4031-808F-50144CE60338}"/>
              </a:ext>
            </a:extLst>
          </p:cNvPr>
          <p:cNvSpPr txBox="1"/>
          <p:nvPr/>
        </p:nvSpPr>
        <p:spPr>
          <a:xfrm>
            <a:off x="1272209" y="5088834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 10 Destinations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xmlns="" id="{1C60584A-B3A7-4E03-8C0B-F4342E39F91D}"/>
              </a:ext>
            </a:extLst>
          </p:cNvPr>
          <p:cNvSpPr txBox="1"/>
          <p:nvPr/>
        </p:nvSpPr>
        <p:spPr>
          <a:xfrm>
            <a:off x="1292089" y="5440016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Top agences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xmlns="" id="{11EE2458-D7EF-4D8C-B321-0A22F5E39468}"/>
              </a:ext>
            </a:extLst>
          </p:cNvPr>
          <p:cNvSpPr txBox="1"/>
          <p:nvPr/>
        </p:nvSpPr>
        <p:spPr>
          <a:xfrm>
            <a:off x="5597046" y="5924424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Qui sommes nous?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8BE3A3A-EBAC-42E2-86C7-1C9D02FB7A26}"/>
              </a:ext>
            </a:extLst>
          </p:cNvPr>
          <p:cNvSpPr/>
          <p:nvPr/>
        </p:nvSpPr>
        <p:spPr>
          <a:xfrm>
            <a:off x="1219202" y="6341037"/>
            <a:ext cx="10104786" cy="37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xmlns="" id="{48C79F08-B658-4EED-AA7C-B5CD0D7CA5DB}"/>
              </a:ext>
            </a:extLst>
          </p:cNvPr>
          <p:cNvSpPr txBox="1"/>
          <p:nvPr/>
        </p:nvSpPr>
        <p:spPr>
          <a:xfrm>
            <a:off x="5603674" y="6355118"/>
            <a:ext cx="23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footer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xmlns="" id="{84143C14-30B1-4758-BE88-EB7BBB3FE8ED}"/>
              </a:ext>
            </a:extLst>
          </p:cNvPr>
          <p:cNvGrpSpPr/>
          <p:nvPr/>
        </p:nvGrpSpPr>
        <p:grpSpPr>
          <a:xfrm>
            <a:off x="127225" y="1895066"/>
            <a:ext cx="928622" cy="496953"/>
            <a:chOff x="127225" y="1895066"/>
            <a:chExt cx="928622" cy="496953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86A00F40-5929-4EB2-B556-455088A693D5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xmlns="" id="{6D95D0B9-8E88-4117-8ABD-26629E0C2CCD}"/>
                </a:ext>
              </a:extLst>
            </p:cNvPr>
            <p:cNvSpPr txBox="1"/>
            <p:nvPr/>
          </p:nvSpPr>
          <p:spPr>
            <a:xfrm>
              <a:off x="242419" y="1954704"/>
              <a:ext cx="7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Login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xmlns="" id="{16D6DF97-6BBA-4CAC-BA7B-5DC6289ED6F7}"/>
              </a:ext>
            </a:extLst>
          </p:cNvPr>
          <p:cNvGrpSpPr/>
          <p:nvPr/>
        </p:nvGrpSpPr>
        <p:grpSpPr>
          <a:xfrm>
            <a:off x="133853" y="2710075"/>
            <a:ext cx="928622" cy="496953"/>
            <a:chOff x="127225" y="1895066"/>
            <a:chExt cx="928622" cy="496953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8A98EFF2-ED59-41AF-82BD-2F91CC53D438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xmlns="" id="{94D1811B-CBA6-4963-898D-FD48B79E1DF5}"/>
                </a:ext>
              </a:extLst>
            </p:cNvPr>
            <p:cNvSpPr txBox="1"/>
            <p:nvPr/>
          </p:nvSpPr>
          <p:spPr>
            <a:xfrm>
              <a:off x="213361" y="1954704"/>
              <a:ext cx="8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Signin</a:t>
              </a:r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xmlns="" id="{53D7C13C-DD35-458E-B08D-2D4299A48041}"/>
              </a:ext>
            </a:extLst>
          </p:cNvPr>
          <p:cNvGrpSpPr/>
          <p:nvPr/>
        </p:nvGrpSpPr>
        <p:grpSpPr>
          <a:xfrm>
            <a:off x="37015" y="3412439"/>
            <a:ext cx="1471964" cy="496953"/>
            <a:chOff x="116398" y="1895066"/>
            <a:chExt cx="1221939" cy="496953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2796576D-4E1F-4713-8B4C-80895D2DCBD1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xmlns="" id="{45059F4E-BCA4-4879-A66C-B66FAF4CE335}"/>
                </a:ext>
              </a:extLst>
            </p:cNvPr>
            <p:cNvSpPr txBox="1"/>
            <p:nvPr/>
          </p:nvSpPr>
          <p:spPr>
            <a:xfrm>
              <a:off x="116398" y="1967956"/>
              <a:ext cx="122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Contact us</a:t>
              </a:r>
            </a:p>
          </p:txBody>
        </p:sp>
      </p:grpSp>
      <p:sp>
        <p:nvSpPr>
          <p:cNvPr id="92" name="Organigramme : Connecteur 91">
            <a:extLst>
              <a:ext uri="{FF2B5EF4-FFF2-40B4-BE49-F238E27FC236}">
                <a16:creationId xmlns:a16="http://schemas.microsoft.com/office/drawing/2014/main" xmlns="" id="{F7807BF8-2F60-48EA-8373-ACB858BB9DD7}"/>
              </a:ext>
            </a:extLst>
          </p:cNvPr>
          <p:cNvSpPr/>
          <p:nvPr/>
        </p:nvSpPr>
        <p:spPr>
          <a:xfrm>
            <a:off x="11569148" y="6271514"/>
            <a:ext cx="477676" cy="443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chevron 92">
            <a:extLst>
              <a:ext uri="{FF2B5EF4-FFF2-40B4-BE49-F238E27FC236}">
                <a16:creationId xmlns:a16="http://schemas.microsoft.com/office/drawing/2014/main" xmlns="" id="{DA96E0A9-E25C-412A-B53A-0692B21D7208}"/>
              </a:ext>
            </a:extLst>
          </p:cNvPr>
          <p:cNvSpPr/>
          <p:nvPr/>
        </p:nvSpPr>
        <p:spPr>
          <a:xfrm rot="16200000">
            <a:off x="11732016" y="6400799"/>
            <a:ext cx="159027" cy="1855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BDF97A9-EDE6-44C0-9478-7C0759E82134}"/>
              </a:ext>
            </a:extLst>
          </p:cNvPr>
          <p:cNvSpPr/>
          <p:nvPr/>
        </p:nvSpPr>
        <p:spPr>
          <a:xfrm>
            <a:off x="1020417" y="1417983"/>
            <a:ext cx="9609596" cy="4611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ADE9589-B5A2-4B50-A758-77EB23594EE9}"/>
              </a:ext>
            </a:extLst>
          </p:cNvPr>
          <p:cNvSpPr txBox="1"/>
          <p:nvPr/>
        </p:nvSpPr>
        <p:spPr>
          <a:xfrm>
            <a:off x="11158926" y="39757"/>
            <a:ext cx="854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Sign in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7D1A632A-C1F5-4BF9-A89F-F97660C34A3A}"/>
              </a:ext>
            </a:extLst>
          </p:cNvPr>
          <p:cNvSpPr txBox="1"/>
          <p:nvPr/>
        </p:nvSpPr>
        <p:spPr>
          <a:xfrm>
            <a:off x="1561987" y="164501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Name 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1CB304-661C-4572-9298-C344CD0E32BF}"/>
              </a:ext>
            </a:extLst>
          </p:cNvPr>
          <p:cNvSpPr/>
          <p:nvPr/>
        </p:nvSpPr>
        <p:spPr>
          <a:xfrm>
            <a:off x="1508979" y="2073980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F273A5BE-9EA8-4440-8A87-DC5FB909A08D}"/>
              </a:ext>
            </a:extLst>
          </p:cNvPr>
          <p:cNvSpPr txBox="1"/>
          <p:nvPr/>
        </p:nvSpPr>
        <p:spPr>
          <a:xfrm>
            <a:off x="1508979" y="2085101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First Name…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xmlns="" id="{47C58216-E8FD-497F-B46D-32D00A55441F}"/>
              </a:ext>
            </a:extLst>
          </p:cNvPr>
          <p:cNvSpPr txBox="1"/>
          <p:nvPr/>
        </p:nvSpPr>
        <p:spPr>
          <a:xfrm>
            <a:off x="6405660" y="1638386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Name *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5EB0CC4B-B708-40E5-9C2D-65FF7AC262EB}"/>
              </a:ext>
            </a:extLst>
          </p:cNvPr>
          <p:cNvSpPr/>
          <p:nvPr/>
        </p:nvSpPr>
        <p:spPr>
          <a:xfrm>
            <a:off x="6352652" y="2067356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B98CD0EE-CD0A-4238-AE10-743C48B20973}"/>
              </a:ext>
            </a:extLst>
          </p:cNvPr>
          <p:cNvSpPr txBox="1"/>
          <p:nvPr/>
        </p:nvSpPr>
        <p:spPr>
          <a:xfrm>
            <a:off x="6352652" y="2078477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Last Name…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CB9EBE6D-434D-4C80-AAD2-C10544B68A92}"/>
              </a:ext>
            </a:extLst>
          </p:cNvPr>
          <p:cNvSpPr txBox="1"/>
          <p:nvPr/>
        </p:nvSpPr>
        <p:spPr>
          <a:xfrm>
            <a:off x="1542111" y="2764822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 address *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349EA599-8FE4-406E-A01F-5AE89E56F3B6}"/>
              </a:ext>
            </a:extLst>
          </p:cNvPr>
          <p:cNvSpPr/>
          <p:nvPr/>
        </p:nvSpPr>
        <p:spPr>
          <a:xfrm>
            <a:off x="1555363" y="3193792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xmlns="" id="{FA39A535-0707-45F6-AE63-D4A50EC8AB4F}"/>
              </a:ext>
            </a:extLst>
          </p:cNvPr>
          <p:cNvSpPr txBox="1"/>
          <p:nvPr/>
        </p:nvSpPr>
        <p:spPr>
          <a:xfrm>
            <a:off x="1542111" y="320491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DAE5AF1E-ADDD-4E09-BAF3-E43A1554F330}"/>
              </a:ext>
            </a:extLst>
          </p:cNvPr>
          <p:cNvSpPr txBox="1"/>
          <p:nvPr/>
        </p:nvSpPr>
        <p:spPr>
          <a:xfrm>
            <a:off x="6458672" y="2704323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Password *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AB9E49B-DF50-485C-91F1-EA7478D28503}"/>
              </a:ext>
            </a:extLst>
          </p:cNvPr>
          <p:cNvSpPr/>
          <p:nvPr/>
        </p:nvSpPr>
        <p:spPr>
          <a:xfrm>
            <a:off x="6405663" y="3167282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4FC88611-D0EF-4BE5-8B5C-28FB4A96EC69}"/>
              </a:ext>
            </a:extLst>
          </p:cNvPr>
          <p:cNvSpPr txBox="1"/>
          <p:nvPr/>
        </p:nvSpPr>
        <p:spPr>
          <a:xfrm>
            <a:off x="6405663" y="317840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password…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xmlns="" id="{1BAA3B19-CEE9-4785-BFCE-7753873D866D}"/>
              </a:ext>
            </a:extLst>
          </p:cNvPr>
          <p:cNvSpPr txBox="1"/>
          <p:nvPr/>
        </p:nvSpPr>
        <p:spPr>
          <a:xfrm>
            <a:off x="6458672" y="3851498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Confirm password *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E9FD54D-D314-4A01-A714-C58B13BAC5DB}"/>
              </a:ext>
            </a:extLst>
          </p:cNvPr>
          <p:cNvSpPr/>
          <p:nvPr/>
        </p:nvSpPr>
        <p:spPr>
          <a:xfrm>
            <a:off x="6405664" y="4280468"/>
            <a:ext cx="37918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xmlns="" id="{ABEAA884-F644-4E2C-93C5-C70CA205F5FC}"/>
              </a:ext>
            </a:extLst>
          </p:cNvPr>
          <p:cNvSpPr txBox="1"/>
          <p:nvPr/>
        </p:nvSpPr>
        <p:spPr>
          <a:xfrm>
            <a:off x="6405664" y="4291589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Confirm password…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1FAE748-8B49-4F46-955C-0652F927848C}"/>
              </a:ext>
            </a:extLst>
          </p:cNvPr>
          <p:cNvSpPr/>
          <p:nvPr/>
        </p:nvSpPr>
        <p:spPr>
          <a:xfrm>
            <a:off x="3167259" y="5194861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Sign in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D3B75CB-1BCB-4AEE-A06A-03272E0734E9}"/>
              </a:ext>
            </a:extLst>
          </p:cNvPr>
          <p:cNvSpPr/>
          <p:nvPr/>
        </p:nvSpPr>
        <p:spPr>
          <a:xfrm>
            <a:off x="7593495" y="5194857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907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BDF97A9-EDE6-44C0-9478-7C0759E82134}"/>
              </a:ext>
            </a:extLst>
          </p:cNvPr>
          <p:cNvSpPr/>
          <p:nvPr/>
        </p:nvSpPr>
        <p:spPr>
          <a:xfrm>
            <a:off x="3359427" y="1368290"/>
            <a:ext cx="4962938" cy="385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ADE9589-B5A2-4B50-A758-77EB23594EE9}"/>
              </a:ext>
            </a:extLst>
          </p:cNvPr>
          <p:cNvSpPr txBox="1"/>
          <p:nvPr/>
        </p:nvSpPr>
        <p:spPr>
          <a:xfrm>
            <a:off x="11158926" y="39757"/>
            <a:ext cx="854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Sign in 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CB9EBE6D-434D-4C80-AAD2-C10544B68A92}"/>
              </a:ext>
            </a:extLst>
          </p:cNvPr>
          <p:cNvSpPr txBox="1"/>
          <p:nvPr/>
        </p:nvSpPr>
        <p:spPr>
          <a:xfrm>
            <a:off x="4046770" y="1731157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 address *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349EA599-8FE4-406E-A01F-5AE89E56F3B6}"/>
              </a:ext>
            </a:extLst>
          </p:cNvPr>
          <p:cNvSpPr/>
          <p:nvPr/>
        </p:nvSpPr>
        <p:spPr>
          <a:xfrm>
            <a:off x="4060022" y="2160127"/>
            <a:ext cx="3791891" cy="30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xmlns="" id="{FA39A535-0707-45F6-AE63-D4A50EC8AB4F}"/>
              </a:ext>
            </a:extLst>
          </p:cNvPr>
          <p:cNvSpPr txBox="1"/>
          <p:nvPr/>
        </p:nvSpPr>
        <p:spPr>
          <a:xfrm>
            <a:off x="4046770" y="217124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DAE5AF1E-ADDD-4E09-BAF3-E43A1554F330}"/>
              </a:ext>
            </a:extLst>
          </p:cNvPr>
          <p:cNvSpPr txBox="1"/>
          <p:nvPr/>
        </p:nvSpPr>
        <p:spPr>
          <a:xfrm>
            <a:off x="4113035" y="2810340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Password *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AB9E49B-DF50-485C-91F1-EA7478D28503}"/>
              </a:ext>
            </a:extLst>
          </p:cNvPr>
          <p:cNvSpPr/>
          <p:nvPr/>
        </p:nvSpPr>
        <p:spPr>
          <a:xfrm>
            <a:off x="4060026" y="3273299"/>
            <a:ext cx="3791891" cy="30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4FC88611-D0EF-4BE5-8B5C-28FB4A96EC69}"/>
              </a:ext>
            </a:extLst>
          </p:cNvPr>
          <p:cNvSpPr txBox="1"/>
          <p:nvPr/>
        </p:nvSpPr>
        <p:spPr>
          <a:xfrm>
            <a:off x="4060026" y="3284420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password…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1FAE748-8B49-4F46-955C-0652F927848C}"/>
              </a:ext>
            </a:extLst>
          </p:cNvPr>
          <p:cNvSpPr/>
          <p:nvPr/>
        </p:nvSpPr>
        <p:spPr>
          <a:xfrm>
            <a:off x="4068408" y="4572009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D3B75CB-1BCB-4AEE-A06A-03272E0734E9}"/>
              </a:ext>
            </a:extLst>
          </p:cNvPr>
          <p:cNvSpPr/>
          <p:nvPr/>
        </p:nvSpPr>
        <p:spPr>
          <a:xfrm>
            <a:off x="6533320" y="4572006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F29BF31-0DFB-412D-AFDE-5E373DBA6496}"/>
              </a:ext>
            </a:extLst>
          </p:cNvPr>
          <p:cNvSpPr txBox="1"/>
          <p:nvPr/>
        </p:nvSpPr>
        <p:spPr>
          <a:xfrm>
            <a:off x="4732692" y="383976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Forgetten password?</a:t>
            </a:r>
          </a:p>
        </p:txBody>
      </p:sp>
    </p:spTree>
    <p:extLst>
      <p:ext uri="{BB962C8B-B14F-4D97-AF65-F5344CB8AC3E}">
        <p14:creationId xmlns:p14="http://schemas.microsoft.com/office/powerpoint/2010/main" val="36922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ABF040-189B-49CB-B82F-E5426E8708CA}"/>
              </a:ext>
            </a:extLst>
          </p:cNvPr>
          <p:cNvSpPr/>
          <p:nvPr/>
        </p:nvSpPr>
        <p:spPr>
          <a:xfrm>
            <a:off x="0" y="0"/>
            <a:ext cx="12192000" cy="681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ADE9589-B5A2-4B50-A758-77EB23594EE9}"/>
              </a:ext>
            </a:extLst>
          </p:cNvPr>
          <p:cNvSpPr txBox="1"/>
          <p:nvPr/>
        </p:nvSpPr>
        <p:spPr>
          <a:xfrm>
            <a:off x="10933642" y="39757"/>
            <a:ext cx="1173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B852C0-B245-4508-9AF4-89F0DB9B26CC}"/>
              </a:ext>
            </a:extLst>
          </p:cNvPr>
          <p:cNvSpPr/>
          <p:nvPr/>
        </p:nvSpPr>
        <p:spPr>
          <a:xfrm>
            <a:off x="0" y="430697"/>
            <a:ext cx="12046824" cy="81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9C9D63-04C2-4B67-8CBA-B971620E17D4}"/>
              </a:ext>
            </a:extLst>
          </p:cNvPr>
          <p:cNvSpPr/>
          <p:nvPr/>
        </p:nvSpPr>
        <p:spPr>
          <a:xfrm>
            <a:off x="53008" y="1267308"/>
            <a:ext cx="1113182" cy="552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0EFA56E-FC4F-4B92-8880-F54024AF00A1}"/>
              </a:ext>
            </a:extLst>
          </p:cNvPr>
          <p:cNvSpPr txBox="1"/>
          <p:nvPr/>
        </p:nvSpPr>
        <p:spPr>
          <a:xfrm>
            <a:off x="11033031" y="470449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5CF1023-0744-46DC-81B1-410BE9641349}"/>
              </a:ext>
            </a:extLst>
          </p:cNvPr>
          <p:cNvSpPr txBox="1"/>
          <p:nvPr/>
        </p:nvSpPr>
        <p:spPr>
          <a:xfrm>
            <a:off x="153729" y="1313694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A133BA9-06E6-4F16-B34C-0BE103AEE1EA}"/>
              </a:ext>
            </a:extLst>
          </p:cNvPr>
          <p:cNvSpPr/>
          <p:nvPr/>
        </p:nvSpPr>
        <p:spPr>
          <a:xfrm>
            <a:off x="153729" y="615359"/>
            <a:ext cx="1582306" cy="4572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5C722DB1-7E15-44C5-90A3-DA1B49395234}"/>
              </a:ext>
            </a:extLst>
          </p:cNvPr>
          <p:cNvSpPr txBox="1"/>
          <p:nvPr/>
        </p:nvSpPr>
        <p:spPr>
          <a:xfrm>
            <a:off x="357811" y="6410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Logo+Nom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xmlns="" id="{700A45A3-D51E-4257-81CD-2E9AABD0B664}"/>
              </a:ext>
            </a:extLst>
          </p:cNvPr>
          <p:cNvGrpSpPr/>
          <p:nvPr/>
        </p:nvGrpSpPr>
        <p:grpSpPr>
          <a:xfrm>
            <a:off x="6308034" y="576465"/>
            <a:ext cx="1720792" cy="509346"/>
            <a:chOff x="6679097" y="734627"/>
            <a:chExt cx="1720792" cy="509346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FE8791F9-A7E5-4AA4-BF8B-B127CD8702DB}"/>
                </a:ext>
              </a:extLst>
            </p:cNvPr>
            <p:cNvSpPr/>
            <p:nvPr/>
          </p:nvSpPr>
          <p:spPr>
            <a:xfrm>
              <a:off x="6718852" y="734627"/>
              <a:ext cx="1634731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338DB59B-52AA-4A90-9972-18B66F31FF4B}"/>
                </a:ext>
              </a:extLst>
            </p:cNvPr>
            <p:cNvSpPr txBox="1"/>
            <p:nvPr/>
          </p:nvSpPr>
          <p:spPr>
            <a:xfrm>
              <a:off x="6679097" y="813277"/>
              <a:ext cx="1720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destinations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94923789-C069-4DD0-AD36-955684291DCE}"/>
              </a:ext>
            </a:extLst>
          </p:cNvPr>
          <p:cNvGrpSpPr/>
          <p:nvPr/>
        </p:nvGrpSpPr>
        <p:grpSpPr>
          <a:xfrm>
            <a:off x="8116813" y="597498"/>
            <a:ext cx="1330814" cy="509346"/>
            <a:chOff x="6679097" y="734627"/>
            <a:chExt cx="1330814" cy="509346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xmlns="" id="{73C09E1E-97D1-42EE-821E-F457873FA755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E6609FC6-23BF-4CEB-9C5C-69998128F392}"/>
                </a:ext>
              </a:extLst>
            </p:cNvPr>
            <p:cNvSpPr txBox="1"/>
            <p:nvPr/>
          </p:nvSpPr>
          <p:spPr>
            <a:xfrm>
              <a:off x="6679097" y="81327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 agences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AAE58DF8-E591-4109-88BB-E91CBE68FF8C}"/>
              </a:ext>
            </a:extLst>
          </p:cNvPr>
          <p:cNvGrpSpPr/>
          <p:nvPr/>
        </p:nvGrpSpPr>
        <p:grpSpPr>
          <a:xfrm>
            <a:off x="9655832" y="602965"/>
            <a:ext cx="1291059" cy="509346"/>
            <a:chOff x="6718852" y="734627"/>
            <a:chExt cx="1291059" cy="509346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32B95797-3096-40C9-B4B1-48A0D472EC48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0706898-2A09-4FFB-B4E3-BA6482C9C561}"/>
                </a:ext>
              </a:extLst>
            </p:cNvPr>
            <p:cNvSpPr txBox="1"/>
            <p:nvPr/>
          </p:nvSpPr>
          <p:spPr>
            <a:xfrm>
              <a:off x="6824869" y="813277"/>
              <a:ext cx="109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Croisières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xmlns="" id="{84143C14-30B1-4758-BE88-EB7BBB3FE8ED}"/>
              </a:ext>
            </a:extLst>
          </p:cNvPr>
          <p:cNvGrpSpPr/>
          <p:nvPr/>
        </p:nvGrpSpPr>
        <p:grpSpPr>
          <a:xfrm>
            <a:off x="127225" y="1895066"/>
            <a:ext cx="928622" cy="496953"/>
            <a:chOff x="127225" y="1895066"/>
            <a:chExt cx="928622" cy="496953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xmlns="" id="{86A00F40-5929-4EB2-B556-455088A693D5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xmlns="" id="{6D95D0B9-8E88-4117-8ABD-26629E0C2CCD}"/>
                </a:ext>
              </a:extLst>
            </p:cNvPr>
            <p:cNvSpPr txBox="1"/>
            <p:nvPr/>
          </p:nvSpPr>
          <p:spPr>
            <a:xfrm>
              <a:off x="242419" y="1954704"/>
              <a:ext cx="7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Login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xmlns="" id="{16D6DF97-6BBA-4CAC-BA7B-5DC6289ED6F7}"/>
              </a:ext>
            </a:extLst>
          </p:cNvPr>
          <p:cNvGrpSpPr/>
          <p:nvPr/>
        </p:nvGrpSpPr>
        <p:grpSpPr>
          <a:xfrm>
            <a:off x="133853" y="2710075"/>
            <a:ext cx="928622" cy="496953"/>
            <a:chOff x="127225" y="1895066"/>
            <a:chExt cx="928622" cy="496953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xmlns="" id="{8A98EFF2-ED59-41AF-82BD-2F91CC53D438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xmlns="" id="{94D1811B-CBA6-4963-898D-FD48B79E1DF5}"/>
                </a:ext>
              </a:extLst>
            </p:cNvPr>
            <p:cNvSpPr txBox="1"/>
            <p:nvPr/>
          </p:nvSpPr>
          <p:spPr>
            <a:xfrm>
              <a:off x="213361" y="1954704"/>
              <a:ext cx="8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Signin</a:t>
              </a:r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xmlns="" id="{53D7C13C-DD35-458E-B08D-2D4299A48041}"/>
              </a:ext>
            </a:extLst>
          </p:cNvPr>
          <p:cNvGrpSpPr/>
          <p:nvPr/>
        </p:nvGrpSpPr>
        <p:grpSpPr>
          <a:xfrm>
            <a:off x="37015" y="3412439"/>
            <a:ext cx="1471964" cy="496953"/>
            <a:chOff x="116398" y="1895066"/>
            <a:chExt cx="1221939" cy="496953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xmlns="" id="{2796576D-4E1F-4713-8B4C-80895D2DCBD1}"/>
                </a:ext>
              </a:extLst>
            </p:cNvPr>
            <p:cNvSpPr/>
            <p:nvPr/>
          </p:nvSpPr>
          <p:spPr>
            <a:xfrm>
              <a:off x="127225" y="1895066"/>
              <a:ext cx="928622" cy="496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xmlns="" id="{45059F4E-BCA4-4879-A66C-B66FAF4CE335}"/>
                </a:ext>
              </a:extLst>
            </p:cNvPr>
            <p:cNvSpPr txBox="1"/>
            <p:nvPr/>
          </p:nvSpPr>
          <p:spPr>
            <a:xfrm>
              <a:off x="116398" y="1967956"/>
              <a:ext cx="122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Contact us</a:t>
              </a:r>
            </a:p>
          </p:txBody>
        </p:sp>
      </p:grpSp>
      <p:sp>
        <p:nvSpPr>
          <p:cNvPr id="92" name="Organigramme : Connecteur 91">
            <a:extLst>
              <a:ext uri="{FF2B5EF4-FFF2-40B4-BE49-F238E27FC236}">
                <a16:creationId xmlns:a16="http://schemas.microsoft.com/office/drawing/2014/main" xmlns="" id="{F7807BF8-2F60-48EA-8373-ACB858BB9DD7}"/>
              </a:ext>
            </a:extLst>
          </p:cNvPr>
          <p:cNvSpPr/>
          <p:nvPr/>
        </p:nvSpPr>
        <p:spPr>
          <a:xfrm>
            <a:off x="11569148" y="6271514"/>
            <a:ext cx="477676" cy="443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lèche : chevron 92">
            <a:extLst>
              <a:ext uri="{FF2B5EF4-FFF2-40B4-BE49-F238E27FC236}">
                <a16:creationId xmlns:a16="http://schemas.microsoft.com/office/drawing/2014/main" xmlns="" id="{DA96E0A9-E25C-412A-B53A-0692B21D7208}"/>
              </a:ext>
            </a:extLst>
          </p:cNvPr>
          <p:cNvSpPr/>
          <p:nvPr/>
        </p:nvSpPr>
        <p:spPr>
          <a:xfrm rot="16200000">
            <a:off x="11732016" y="6400799"/>
            <a:ext cx="159027" cy="18553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B32592A4-EE8B-401E-ADC9-95E0F428D18C}"/>
              </a:ext>
            </a:extLst>
          </p:cNvPr>
          <p:cNvSpPr txBox="1"/>
          <p:nvPr/>
        </p:nvSpPr>
        <p:spPr>
          <a:xfrm>
            <a:off x="1895061" y="1683026"/>
            <a:ext cx="931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app , …………………………………………………………………………………..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1FE74ED-6D3F-493C-A418-BDA5AC38C18A}"/>
              </a:ext>
            </a:extLst>
          </p:cNvPr>
          <p:cNvSpPr/>
          <p:nvPr/>
        </p:nvSpPr>
        <p:spPr>
          <a:xfrm>
            <a:off x="3359427" y="2208238"/>
            <a:ext cx="7502082" cy="4507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xmlns="" id="{6BF8943B-4E4B-432C-B860-3256678655DF}"/>
              </a:ext>
            </a:extLst>
          </p:cNvPr>
          <p:cNvSpPr txBox="1"/>
          <p:nvPr/>
        </p:nvSpPr>
        <p:spPr>
          <a:xfrm>
            <a:off x="4046770" y="22082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2A21CC6-5837-4037-AA2D-B1A3FDE0B0A1}"/>
              </a:ext>
            </a:extLst>
          </p:cNvPr>
          <p:cNvSpPr/>
          <p:nvPr/>
        </p:nvSpPr>
        <p:spPr>
          <a:xfrm>
            <a:off x="4060022" y="2526667"/>
            <a:ext cx="6594726" cy="299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xmlns="" id="{F3E01E2E-C7C7-4916-94AB-E6EA6C4D61CA}"/>
              </a:ext>
            </a:extLst>
          </p:cNvPr>
          <p:cNvSpPr txBox="1"/>
          <p:nvPr/>
        </p:nvSpPr>
        <p:spPr>
          <a:xfrm>
            <a:off x="4046770" y="2529062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Name…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38540B3E-8DF5-4570-9A19-A7EF5842A03D}"/>
              </a:ext>
            </a:extLst>
          </p:cNvPr>
          <p:cNvSpPr txBox="1"/>
          <p:nvPr/>
        </p:nvSpPr>
        <p:spPr>
          <a:xfrm>
            <a:off x="4046775" y="30356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866E06F2-07D0-4EF1-9632-75FDA0D05DBC}"/>
              </a:ext>
            </a:extLst>
          </p:cNvPr>
          <p:cNvSpPr/>
          <p:nvPr/>
        </p:nvSpPr>
        <p:spPr>
          <a:xfrm>
            <a:off x="4060026" y="3349006"/>
            <a:ext cx="6594722" cy="32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6AD704F6-4A87-4D4A-8AB7-D166BC40C862}"/>
              </a:ext>
            </a:extLst>
          </p:cNvPr>
          <p:cNvSpPr txBox="1"/>
          <p:nvPr/>
        </p:nvSpPr>
        <p:spPr>
          <a:xfrm>
            <a:off x="4060026" y="3377189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email…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9733E51-E0D9-42A6-9582-247793865FC5}"/>
              </a:ext>
            </a:extLst>
          </p:cNvPr>
          <p:cNvSpPr/>
          <p:nvPr/>
        </p:nvSpPr>
        <p:spPr>
          <a:xfrm>
            <a:off x="3483247" y="6295960"/>
            <a:ext cx="1254629" cy="3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send 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xmlns="" id="{C32EE3C8-0064-458D-AFED-19A8FB64E272}"/>
              </a:ext>
            </a:extLst>
          </p:cNvPr>
          <p:cNvSpPr txBox="1"/>
          <p:nvPr/>
        </p:nvSpPr>
        <p:spPr>
          <a:xfrm>
            <a:off x="4053403" y="374461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Subject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2D374535-5F8F-43F1-97CA-5ECEA11965B1}"/>
              </a:ext>
            </a:extLst>
          </p:cNvPr>
          <p:cNvSpPr/>
          <p:nvPr/>
        </p:nvSpPr>
        <p:spPr>
          <a:xfrm>
            <a:off x="4066654" y="4113949"/>
            <a:ext cx="6594722" cy="330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xmlns="" id="{B114E7D4-0CE5-461B-B8DD-AF76EE75A1C1}"/>
              </a:ext>
            </a:extLst>
          </p:cNvPr>
          <p:cNvSpPr txBox="1"/>
          <p:nvPr/>
        </p:nvSpPr>
        <p:spPr>
          <a:xfrm>
            <a:off x="4066654" y="4086178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Write something…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xmlns="" id="{CC38B626-8E0D-496A-9F6D-438B36A11069}"/>
              </a:ext>
            </a:extLst>
          </p:cNvPr>
          <p:cNvSpPr txBox="1"/>
          <p:nvPr/>
        </p:nvSpPr>
        <p:spPr>
          <a:xfrm>
            <a:off x="4086535" y="459938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B8CFA6B3-7EE0-47F8-BC08-2E8FF85C6B3B}"/>
              </a:ext>
            </a:extLst>
          </p:cNvPr>
          <p:cNvSpPr/>
          <p:nvPr/>
        </p:nvSpPr>
        <p:spPr>
          <a:xfrm>
            <a:off x="4099786" y="4929819"/>
            <a:ext cx="6554962" cy="12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B852C0-B245-4508-9AF4-89F0DB9B26CC}"/>
              </a:ext>
            </a:extLst>
          </p:cNvPr>
          <p:cNvSpPr/>
          <p:nvPr/>
        </p:nvSpPr>
        <p:spPr>
          <a:xfrm>
            <a:off x="133273" y="199914"/>
            <a:ext cx="10235820" cy="75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90" y="471640"/>
            <a:ext cx="1555846" cy="1616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40FD30-DCF9-4D3B-8BDB-B34E02567D01}"/>
              </a:ext>
            </a:extLst>
          </p:cNvPr>
          <p:cNvSpPr/>
          <p:nvPr/>
        </p:nvSpPr>
        <p:spPr>
          <a:xfrm>
            <a:off x="10604794" y="2415653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94923789-C069-4DD0-AD36-955684291DCE}"/>
              </a:ext>
            </a:extLst>
          </p:cNvPr>
          <p:cNvGrpSpPr/>
          <p:nvPr/>
        </p:nvGrpSpPr>
        <p:grpSpPr>
          <a:xfrm>
            <a:off x="6000223" y="379596"/>
            <a:ext cx="1291059" cy="509346"/>
            <a:chOff x="6718852" y="734627"/>
            <a:chExt cx="1291059" cy="509346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xmlns="" id="{73C09E1E-97D1-42EE-821E-F457873FA755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E6609FC6-23BF-4CEB-9C5C-69998128F392}"/>
                </a:ext>
              </a:extLst>
            </p:cNvPr>
            <p:cNvSpPr txBox="1"/>
            <p:nvPr/>
          </p:nvSpPr>
          <p:spPr>
            <a:xfrm>
              <a:off x="6883813" y="79962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Calendar</a:t>
              </a:r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xmlns="" id="{AAE58DF8-E591-4109-88BB-E91CBE68FF8C}"/>
              </a:ext>
            </a:extLst>
          </p:cNvPr>
          <p:cNvGrpSpPr/>
          <p:nvPr/>
        </p:nvGrpSpPr>
        <p:grpSpPr>
          <a:xfrm>
            <a:off x="7745149" y="384601"/>
            <a:ext cx="1291059" cy="509346"/>
            <a:chOff x="6718852" y="734627"/>
            <a:chExt cx="1291059" cy="509346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32B95797-3096-40C9-B4B1-48A0D472EC48}"/>
                </a:ext>
              </a:extLst>
            </p:cNvPr>
            <p:cNvSpPr/>
            <p:nvPr/>
          </p:nvSpPr>
          <p:spPr>
            <a:xfrm>
              <a:off x="6718852" y="734627"/>
              <a:ext cx="1291059" cy="509346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20706898-2A09-4FFB-B4E3-BA6482C9C561}"/>
                </a:ext>
              </a:extLst>
            </p:cNvPr>
            <p:cNvSpPr txBox="1"/>
            <p:nvPr/>
          </p:nvSpPr>
          <p:spPr>
            <a:xfrm>
              <a:off x="6824869" y="813277"/>
              <a:ext cx="1028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 Trip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0426890" y="188254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Name User</a:t>
            </a:r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xmlns="" id="{4FEC26E9-A189-458E-98B9-403E2C76FC17}"/>
              </a:ext>
            </a:extLst>
          </p:cNvPr>
          <p:cNvGrpSpPr/>
          <p:nvPr/>
        </p:nvGrpSpPr>
        <p:grpSpPr>
          <a:xfrm>
            <a:off x="3886468" y="1840052"/>
            <a:ext cx="2690191" cy="1954694"/>
            <a:chOff x="1404731" y="3220278"/>
            <a:chExt cx="2690191" cy="19480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xmlns="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xmlns="" id="{6196EB2A-D604-4852-99B0-3F08D308633C}"/>
                </a:ext>
              </a:extLst>
            </p:cNvPr>
            <p:cNvSpPr txBox="1"/>
            <p:nvPr/>
          </p:nvSpPr>
          <p:spPr>
            <a:xfrm>
              <a:off x="1512211" y="4263347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37" name="Flèche : droite 60">
              <a:extLst>
                <a:ext uri="{FF2B5EF4-FFF2-40B4-BE49-F238E27FC236}">
                  <a16:creationId xmlns:a16="http://schemas.microsoft.com/office/drawing/2014/main" xmlns="" id="{B627A7C2-5ECC-46EF-BE12-0A6F33BFF815}"/>
                </a:ext>
              </a:extLst>
            </p:cNvPr>
            <p:cNvSpPr/>
            <p:nvPr/>
          </p:nvSpPr>
          <p:spPr>
            <a:xfrm>
              <a:off x="3396257" y="4378224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xmlns="" id="{4FEC26E9-A189-458E-98B9-403E2C76FC17}"/>
              </a:ext>
            </a:extLst>
          </p:cNvPr>
          <p:cNvGrpSpPr/>
          <p:nvPr/>
        </p:nvGrpSpPr>
        <p:grpSpPr>
          <a:xfrm>
            <a:off x="7186617" y="1840052"/>
            <a:ext cx="2690191" cy="1954694"/>
            <a:chOff x="1404731" y="3220278"/>
            <a:chExt cx="2690191" cy="19480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xmlns="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xmlns="" id="{6196EB2A-D604-4852-99B0-3F08D308633C}"/>
                </a:ext>
              </a:extLst>
            </p:cNvPr>
            <p:cNvSpPr txBox="1"/>
            <p:nvPr/>
          </p:nvSpPr>
          <p:spPr>
            <a:xfrm>
              <a:off x="1512211" y="4263347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53" name="Flèche : droite 60">
              <a:extLst>
                <a:ext uri="{FF2B5EF4-FFF2-40B4-BE49-F238E27FC236}">
                  <a16:creationId xmlns:a16="http://schemas.microsoft.com/office/drawing/2014/main" xmlns="" id="{B627A7C2-5ECC-46EF-BE12-0A6F33BFF815}"/>
                </a:ext>
              </a:extLst>
            </p:cNvPr>
            <p:cNvSpPr/>
            <p:nvPr/>
          </p:nvSpPr>
          <p:spPr>
            <a:xfrm>
              <a:off x="3396257" y="435109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xmlns="" id="{4FEC26E9-A189-458E-98B9-403E2C76FC17}"/>
              </a:ext>
            </a:extLst>
          </p:cNvPr>
          <p:cNvGrpSpPr/>
          <p:nvPr/>
        </p:nvGrpSpPr>
        <p:grpSpPr>
          <a:xfrm>
            <a:off x="532508" y="1840052"/>
            <a:ext cx="2690191" cy="1954694"/>
            <a:chOff x="1404731" y="3220278"/>
            <a:chExt cx="2690191" cy="194807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xmlns="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xmlns="" id="{6196EB2A-D604-4852-99B0-3F08D308633C}"/>
                </a:ext>
              </a:extLst>
            </p:cNvPr>
            <p:cNvSpPr txBox="1"/>
            <p:nvPr/>
          </p:nvSpPr>
          <p:spPr>
            <a:xfrm>
              <a:off x="1512211" y="4263347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58" name="Flèche : droite 60">
              <a:extLst>
                <a:ext uri="{FF2B5EF4-FFF2-40B4-BE49-F238E27FC236}">
                  <a16:creationId xmlns:a16="http://schemas.microsoft.com/office/drawing/2014/main" xmlns="" id="{B627A7C2-5ECC-46EF-BE12-0A6F33BFF815}"/>
                </a:ext>
              </a:extLst>
            </p:cNvPr>
            <p:cNvSpPr/>
            <p:nvPr/>
          </p:nvSpPr>
          <p:spPr>
            <a:xfrm>
              <a:off x="3396257" y="435109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xmlns="" id="{4FEC26E9-A189-458E-98B9-403E2C76FC17}"/>
              </a:ext>
            </a:extLst>
          </p:cNvPr>
          <p:cNvGrpSpPr/>
          <p:nvPr/>
        </p:nvGrpSpPr>
        <p:grpSpPr>
          <a:xfrm>
            <a:off x="566524" y="4147192"/>
            <a:ext cx="2690191" cy="1954694"/>
            <a:chOff x="1404731" y="3220278"/>
            <a:chExt cx="2690191" cy="194807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B196549A-6A23-44E9-AF27-1DF1D040771C}"/>
                </a:ext>
              </a:extLst>
            </p:cNvPr>
            <p:cNvSpPr/>
            <p:nvPr/>
          </p:nvSpPr>
          <p:spPr>
            <a:xfrm>
              <a:off x="1404731" y="3220278"/>
              <a:ext cx="2690191" cy="1948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xmlns="" id="{8862248C-66A9-4CC8-8971-486C1F3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61987" y="4220813"/>
              <a:ext cx="2307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xmlns="" id="{6196EB2A-D604-4852-99B0-3F08D308633C}"/>
                </a:ext>
              </a:extLst>
            </p:cNvPr>
            <p:cNvSpPr txBox="1"/>
            <p:nvPr/>
          </p:nvSpPr>
          <p:spPr>
            <a:xfrm>
              <a:off x="1512211" y="4263347"/>
              <a:ext cx="127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Description</a:t>
              </a:r>
            </a:p>
          </p:txBody>
        </p:sp>
        <p:sp>
          <p:nvSpPr>
            <p:cNvPr id="63" name="Flèche : droite 60">
              <a:extLst>
                <a:ext uri="{FF2B5EF4-FFF2-40B4-BE49-F238E27FC236}">
                  <a16:creationId xmlns:a16="http://schemas.microsoft.com/office/drawing/2014/main" xmlns="" id="{B627A7C2-5ECC-46EF-BE12-0A6F33BFF815}"/>
                </a:ext>
              </a:extLst>
            </p:cNvPr>
            <p:cNvSpPr/>
            <p:nvPr/>
          </p:nvSpPr>
          <p:spPr>
            <a:xfrm>
              <a:off x="3362241" y="4344072"/>
              <a:ext cx="286379" cy="1938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925708" y="4148919"/>
            <a:ext cx="2650951" cy="1952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roix 66"/>
          <p:cNvSpPr/>
          <p:nvPr/>
        </p:nvSpPr>
        <p:spPr>
          <a:xfrm>
            <a:off x="4490114" y="4358464"/>
            <a:ext cx="1482813" cy="1479843"/>
          </a:xfrm>
          <a:prstGeom prst="plus">
            <a:avLst>
              <a:gd name="adj" fmla="val 44776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xmlns="" id="{E0EFA56E-FC4F-4B92-8880-F54024AF00A1}"/>
              </a:ext>
            </a:extLst>
          </p:cNvPr>
          <p:cNvSpPr txBox="1"/>
          <p:nvPr/>
        </p:nvSpPr>
        <p:spPr>
          <a:xfrm>
            <a:off x="9321332" y="269942"/>
            <a:ext cx="969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NAVBAR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426890" y="639274"/>
            <a:ext cx="1616148" cy="610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flipH="1" flipV="1">
            <a:off x="-1" y="95531"/>
            <a:ext cx="12192000" cy="676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xmlns="" id="{DADE9589-B5A2-4B50-A758-77EB23594EE9}"/>
              </a:ext>
            </a:extLst>
          </p:cNvPr>
          <p:cNvSpPr txBox="1"/>
          <p:nvPr/>
        </p:nvSpPr>
        <p:spPr>
          <a:xfrm>
            <a:off x="10649986" y="181964"/>
            <a:ext cx="1437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A</a:t>
            </a:r>
            <a:r>
              <a:rPr lang="en-US" dirty="0" smtClean="0"/>
              <a:t>ccount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xmlns="" id="{E5CF1023-0744-46DC-81B1-410BE9641349}"/>
              </a:ext>
            </a:extLst>
          </p:cNvPr>
          <p:cNvSpPr txBox="1"/>
          <p:nvPr/>
        </p:nvSpPr>
        <p:spPr>
          <a:xfrm>
            <a:off x="11089544" y="6245997"/>
            <a:ext cx="893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Sidebar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840FD30-DCF9-4D3B-8BDB-B34E02567D01}"/>
              </a:ext>
            </a:extLst>
          </p:cNvPr>
          <p:cNvSpPr/>
          <p:nvPr/>
        </p:nvSpPr>
        <p:spPr>
          <a:xfrm>
            <a:off x="2905432" y="365915"/>
            <a:ext cx="1254629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2D3FC29D-AB28-415B-A48C-2068A071BE98}"/>
              </a:ext>
            </a:extLst>
          </p:cNvPr>
          <p:cNvSpPr/>
          <p:nvPr/>
        </p:nvSpPr>
        <p:spPr>
          <a:xfrm>
            <a:off x="430684" y="331209"/>
            <a:ext cx="2093843" cy="48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xmlns="" id="{881E60E4-7CBB-4C39-A764-B104DB329954}"/>
              </a:ext>
            </a:extLst>
          </p:cNvPr>
          <p:cNvSpPr txBox="1"/>
          <p:nvPr/>
        </p:nvSpPr>
        <p:spPr>
          <a:xfrm>
            <a:off x="404182" y="389617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……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338782" y="6101886"/>
            <a:ext cx="15271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Message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263" y="559557"/>
            <a:ext cx="10986447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Site Administrator</a:t>
            </a:r>
            <a:endParaRPr lang="fr-FR" sz="3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798097" y="1783681"/>
            <a:ext cx="2177115" cy="2142698"/>
            <a:chOff x="798097" y="1783681"/>
            <a:chExt cx="2177115" cy="21426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97" y="1842448"/>
              <a:ext cx="2177115" cy="2083931"/>
            </a:xfrm>
            <a:prstGeom prst="rect">
              <a:avLst/>
            </a:prstGeom>
          </p:spPr>
        </p:pic>
        <p:sp>
          <p:nvSpPr>
            <p:cNvPr id="7" name="Rectangle à coins arrondis 6"/>
            <p:cNvSpPr/>
            <p:nvPr/>
          </p:nvSpPr>
          <p:spPr>
            <a:xfrm>
              <a:off x="798097" y="1783681"/>
              <a:ext cx="2115403" cy="2088107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720993" y="1783681"/>
            <a:ext cx="2115403" cy="2088107"/>
            <a:chOff x="3720993" y="1783681"/>
            <a:chExt cx="2115403" cy="2088107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3720993" y="1783681"/>
              <a:ext cx="2115403" cy="2088107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9361" y="1898401"/>
              <a:ext cx="1858666" cy="1858666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40FD30-DCF9-4D3B-8BDB-B34E02567D01}"/>
              </a:ext>
            </a:extLst>
          </p:cNvPr>
          <p:cNvSpPr/>
          <p:nvPr/>
        </p:nvSpPr>
        <p:spPr>
          <a:xfrm>
            <a:off x="1064707" y="4066369"/>
            <a:ext cx="1542013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User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40FD30-DCF9-4D3B-8BDB-B34E02567D01}"/>
              </a:ext>
            </a:extLst>
          </p:cNvPr>
          <p:cNvSpPr/>
          <p:nvPr/>
        </p:nvSpPr>
        <p:spPr>
          <a:xfrm>
            <a:off x="3720993" y="4066369"/>
            <a:ext cx="2215692" cy="40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Destination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6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184</Words>
  <Application>Microsoft Office PowerPoint</Application>
  <PresentationFormat>Grand écran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Utilisateur Windows</cp:lastModifiedBy>
  <cp:revision>31</cp:revision>
  <dcterms:created xsi:type="dcterms:W3CDTF">2020-12-29T13:29:32Z</dcterms:created>
  <dcterms:modified xsi:type="dcterms:W3CDTF">2020-12-29T16:22:18Z</dcterms:modified>
</cp:coreProperties>
</file>