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74" r:id="rId3"/>
    <p:sldId id="263" r:id="rId4"/>
    <p:sldId id="262" r:id="rId5"/>
    <p:sldId id="264" r:id="rId6"/>
    <p:sldId id="276" r:id="rId7"/>
    <p:sldId id="282" r:id="rId8"/>
    <p:sldId id="283" r:id="rId9"/>
    <p:sldId id="284" r:id="rId10"/>
    <p:sldId id="285" r:id="rId11"/>
    <p:sldId id="286" r:id="rId12"/>
    <p:sldId id="280" r:id="rId13"/>
    <p:sldId id="272"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89" autoAdjust="0"/>
  </p:normalViewPr>
  <p:slideViewPr>
    <p:cSldViewPr>
      <p:cViewPr>
        <p:scale>
          <a:sx n="77" d="100"/>
          <a:sy n="77" d="100"/>
        </p:scale>
        <p:origin x="-114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138B14-F513-44C1-816F-B477FBB7F1E2}" type="datetimeFigureOut">
              <a:rPr lang="en-US" smtClean="0"/>
              <a:pPr/>
              <a:t>3/30/2020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C718786-C609-45BE-885D-E77EDD750F7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138B14-F513-44C1-816F-B477FBB7F1E2}"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138B14-F513-44C1-816F-B477FBB7F1E2}"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138B14-F513-44C1-816F-B477FBB7F1E2}"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138B14-F513-44C1-816F-B477FBB7F1E2}"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18786-C609-45BE-885D-E77EDD750F7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138B14-F513-44C1-816F-B477FBB7F1E2}"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138B14-F513-44C1-816F-B477FBB7F1E2}"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138B14-F513-44C1-816F-B477FBB7F1E2}"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38B14-F513-44C1-816F-B477FBB7F1E2}"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138B14-F513-44C1-816F-B477FBB7F1E2}"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138B14-F513-44C1-816F-B477FBB7F1E2}"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C718786-C609-45BE-885D-E77EDD750F7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138B14-F513-44C1-816F-B477FBB7F1E2}" type="datetimeFigureOut">
              <a:rPr lang="en-US" smtClean="0"/>
              <a:pPr/>
              <a:t>3/30/2020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718786-C609-45BE-885D-E77EDD750F7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851648" cy="1828800"/>
          </a:xfrm>
        </p:spPr>
        <p:txBody>
          <a:bodyPr>
            <a:normAutofit/>
          </a:bodyPr>
          <a:lstStyle/>
          <a:p>
            <a:pPr algn="ctr"/>
            <a:r>
              <a:rPr lang="en-US" sz="9600" b="0" u="sng" dirty="0" smtClean="0">
                <a:solidFill>
                  <a:schemeClr val="bg2">
                    <a:lumMod val="20000"/>
                    <a:lumOff val="80000"/>
                  </a:schemeClr>
                </a:solidFill>
              </a:rPr>
              <a:t>Micro project</a:t>
            </a:r>
            <a:endParaRPr lang="en-US" sz="9600" b="0" u="sng" dirty="0">
              <a:solidFill>
                <a:schemeClr val="bg2">
                  <a:lumMod val="20000"/>
                  <a:lumOff val="80000"/>
                </a:schemeClr>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0"/>
            <a:ext cx="6629400" cy="8217634"/>
          </a:xfrm>
          <a:prstGeom prst="rect">
            <a:avLst/>
          </a:prstGeom>
        </p:spPr>
        <p:txBody>
          <a:bodyPr wrap="square">
            <a:spAutoFit/>
          </a:bodyPr>
          <a:lstStyle/>
          <a:p>
            <a:pPr>
              <a:buNone/>
            </a:pPr>
            <a:r>
              <a:rPr lang="en-US" sz="1200" dirty="0" err="1" smtClean="0"/>
              <a:t>self.comboBox.setGeometry</a:t>
            </a:r>
            <a:r>
              <a:rPr lang="en-US" sz="1200" dirty="0" smtClean="0"/>
              <a:t>(</a:t>
            </a:r>
            <a:r>
              <a:rPr lang="en-US" sz="1200" dirty="0" err="1" smtClean="0"/>
              <a:t>QtCore.QRect</a:t>
            </a:r>
            <a:r>
              <a:rPr lang="en-US" sz="1200" dirty="0" smtClean="0"/>
              <a:t>(100, 10, 211, 31)) </a:t>
            </a:r>
            <a:r>
              <a:rPr lang="en-US" sz="1200" dirty="0" err="1" smtClean="0"/>
              <a:t>self.comboBox.setObjectName</a:t>
            </a:r>
            <a:r>
              <a:rPr lang="en-US" sz="1200" dirty="0" smtClean="0"/>
              <a:t>("</a:t>
            </a:r>
            <a:r>
              <a:rPr lang="en-US" sz="1200" dirty="0" err="1" smtClean="0"/>
              <a:t>comboBox</a:t>
            </a:r>
            <a:r>
              <a:rPr lang="en-US" sz="1200" dirty="0" smtClean="0"/>
              <a:t>")</a:t>
            </a:r>
          </a:p>
          <a:p>
            <a:pPr>
              <a:buNone/>
            </a:pPr>
            <a:r>
              <a:rPr lang="en-US" sz="1200" dirty="0" smtClean="0"/>
              <a:t> </a:t>
            </a:r>
            <a:r>
              <a:rPr lang="en-US" sz="1200" dirty="0" err="1" smtClean="0"/>
              <a:t>self.comboBox.addItem</a:t>
            </a:r>
            <a:r>
              <a:rPr lang="en-US" sz="1200" dirty="0" smtClean="0"/>
              <a:t>("") </a:t>
            </a:r>
          </a:p>
          <a:p>
            <a:pPr>
              <a:buNone/>
            </a:pPr>
            <a:r>
              <a:rPr lang="en-US" sz="1200" dirty="0" err="1" smtClean="0"/>
              <a:t>self.comboBox.addItem</a:t>
            </a:r>
            <a:r>
              <a:rPr lang="en-US" sz="1200" dirty="0" smtClean="0"/>
              <a:t>("") </a:t>
            </a:r>
          </a:p>
          <a:p>
            <a:pPr>
              <a:buNone/>
            </a:pPr>
            <a:r>
              <a:rPr lang="en-US" sz="1200" dirty="0" err="1" smtClean="0"/>
              <a:t>self.comboBox.addItem</a:t>
            </a:r>
            <a:r>
              <a:rPr lang="en-US" sz="1200" dirty="0" smtClean="0"/>
              <a:t>("") </a:t>
            </a:r>
          </a:p>
          <a:p>
            <a:pPr>
              <a:buNone/>
            </a:pPr>
            <a:r>
              <a:rPr lang="en-US" sz="1200" dirty="0" err="1" smtClean="0"/>
              <a:t>self.comboBox.addItem</a:t>
            </a:r>
            <a:r>
              <a:rPr lang="en-US" sz="1200" dirty="0" smtClean="0"/>
              <a:t>("") </a:t>
            </a:r>
          </a:p>
          <a:p>
            <a:pPr>
              <a:buNone/>
            </a:pPr>
            <a:r>
              <a:rPr lang="en-US" sz="1200" dirty="0" err="1" smtClean="0"/>
              <a:t>self.comboBox.addItem</a:t>
            </a:r>
            <a:r>
              <a:rPr lang="en-US" sz="1200" dirty="0" smtClean="0"/>
              <a:t>("") </a:t>
            </a:r>
          </a:p>
          <a:p>
            <a:pPr>
              <a:buNone/>
            </a:pPr>
            <a:r>
              <a:rPr lang="en-US" sz="1200" dirty="0" err="1" smtClean="0"/>
              <a:t>self.comboBox.addItem</a:t>
            </a:r>
            <a:r>
              <a:rPr lang="en-US" sz="1200" dirty="0" smtClean="0"/>
              <a:t>("") </a:t>
            </a:r>
          </a:p>
          <a:p>
            <a:pPr>
              <a:buNone/>
            </a:pPr>
            <a:r>
              <a:rPr lang="en-US" sz="1200" dirty="0" err="1" smtClean="0"/>
              <a:t>self.comboBox.addItem</a:t>
            </a:r>
            <a:r>
              <a:rPr lang="en-US" sz="1200" dirty="0" smtClean="0"/>
              <a:t>("") </a:t>
            </a:r>
          </a:p>
          <a:p>
            <a:pPr>
              <a:buNone/>
            </a:pPr>
            <a:r>
              <a:rPr lang="en-US" sz="1200" dirty="0" err="1" smtClean="0"/>
              <a:t>self.comboBox.addItem</a:t>
            </a:r>
            <a:r>
              <a:rPr lang="en-US" sz="1200" dirty="0" smtClean="0"/>
              <a:t>("") </a:t>
            </a:r>
          </a:p>
          <a:p>
            <a:pPr>
              <a:buNone/>
            </a:pPr>
            <a:r>
              <a:rPr lang="en-US" sz="1200" dirty="0" smtClean="0"/>
              <a:t>self.groupBox_2 = </a:t>
            </a:r>
            <a:r>
              <a:rPr lang="en-US" sz="1200" dirty="0" err="1" smtClean="0"/>
              <a:t>QtWidgets.QGroupBox</a:t>
            </a:r>
            <a:r>
              <a:rPr lang="en-US" sz="1200" dirty="0" smtClean="0"/>
              <a:t>(</a:t>
            </a:r>
            <a:r>
              <a:rPr lang="en-US" sz="1200" dirty="0" err="1" smtClean="0"/>
              <a:t>self.centralwidget</a:t>
            </a:r>
            <a:r>
              <a:rPr lang="en-US" sz="1200" dirty="0" smtClean="0"/>
              <a:t>) self.groupBox_2.setGeometry(</a:t>
            </a:r>
            <a:r>
              <a:rPr lang="en-US" sz="1200" dirty="0" err="1" smtClean="0"/>
              <a:t>QtCore.QRect</a:t>
            </a:r>
            <a:r>
              <a:rPr lang="en-US" sz="1200" dirty="0" smtClean="0"/>
              <a:t>(0, 370, 571, 181)) self.groupBox_2.setObjectName("groupBox_2") </a:t>
            </a:r>
          </a:p>
          <a:p>
            <a:pPr>
              <a:buNone/>
            </a:pPr>
            <a:r>
              <a:rPr lang="en-US" sz="1200" dirty="0" smtClean="0"/>
              <a:t>self.l1data = </a:t>
            </a:r>
            <a:r>
              <a:rPr lang="en-US" sz="1200" dirty="0" err="1" smtClean="0"/>
              <a:t>QtWidgets.QLabel</a:t>
            </a:r>
            <a:r>
              <a:rPr lang="en-US" sz="1200" dirty="0" smtClean="0"/>
              <a:t>(self.groupBox_2) </a:t>
            </a:r>
          </a:p>
          <a:p>
            <a:pPr>
              <a:buNone/>
            </a:pPr>
            <a:r>
              <a:rPr lang="en-US" sz="1200" dirty="0" smtClean="0"/>
              <a:t>self.l1data.setGeometry(</a:t>
            </a:r>
            <a:r>
              <a:rPr lang="en-US" sz="1200" dirty="0" err="1" smtClean="0"/>
              <a:t>QtCore.QRect</a:t>
            </a:r>
            <a:r>
              <a:rPr lang="en-US" sz="1200" dirty="0" smtClean="0"/>
              <a:t>(10, 40, 121, 21)) self.l1data.setAlignment(</a:t>
            </a:r>
            <a:r>
              <a:rPr lang="en-US" sz="1200" dirty="0" err="1" smtClean="0"/>
              <a:t>QtCore.Qt.AlignCenter</a:t>
            </a:r>
            <a:r>
              <a:rPr lang="en-US" sz="1200" dirty="0" smtClean="0"/>
              <a:t>) </a:t>
            </a:r>
          </a:p>
          <a:p>
            <a:pPr>
              <a:buNone/>
            </a:pPr>
            <a:r>
              <a:rPr lang="en-US" sz="1200" dirty="0" smtClean="0"/>
              <a:t>self.l1data.setObjectName("l1data") </a:t>
            </a:r>
          </a:p>
          <a:p>
            <a:pPr>
              <a:buNone/>
            </a:pPr>
            <a:r>
              <a:rPr lang="en-US" sz="1200" dirty="0" smtClean="0"/>
              <a:t>self.l1inst = </a:t>
            </a:r>
            <a:r>
              <a:rPr lang="en-US" sz="1200" dirty="0" err="1" smtClean="0"/>
              <a:t>QtWidgets.QLabel</a:t>
            </a:r>
            <a:r>
              <a:rPr lang="en-US" sz="1200" dirty="0" smtClean="0"/>
              <a:t>(self.groupBox_2) </a:t>
            </a:r>
          </a:p>
          <a:p>
            <a:pPr>
              <a:buNone/>
            </a:pPr>
            <a:r>
              <a:rPr lang="en-US" sz="1200" dirty="0" smtClean="0"/>
              <a:t>self.l1inst.setGeometry(</a:t>
            </a:r>
            <a:r>
              <a:rPr lang="en-US" sz="1200" dirty="0" err="1" smtClean="0"/>
              <a:t>QtCore.QRect</a:t>
            </a:r>
            <a:r>
              <a:rPr lang="en-US" sz="1200" dirty="0" smtClean="0"/>
              <a:t>(10, 70, 111, 21)) self.l1inst.setAlignment(</a:t>
            </a:r>
            <a:r>
              <a:rPr lang="en-US" sz="1200" dirty="0" err="1" smtClean="0"/>
              <a:t>QtCore.Qt.AlignCenter</a:t>
            </a:r>
            <a:r>
              <a:rPr lang="en-US" sz="1200" dirty="0" smtClean="0"/>
              <a:t>) </a:t>
            </a:r>
          </a:p>
          <a:p>
            <a:pPr>
              <a:buNone/>
            </a:pPr>
            <a:r>
              <a:rPr lang="en-US" sz="1200" dirty="0" smtClean="0"/>
              <a:t>self.l1inst.setObjectName("l1inst") </a:t>
            </a:r>
          </a:p>
          <a:p>
            <a:pPr>
              <a:buNone/>
            </a:pPr>
            <a:r>
              <a:rPr lang="en-US" sz="1200" dirty="0" smtClean="0"/>
              <a:t>self.lvl2 = </a:t>
            </a:r>
            <a:r>
              <a:rPr lang="en-US" sz="1200" dirty="0" err="1" smtClean="0"/>
              <a:t>QtWidgets.QLabel</a:t>
            </a:r>
            <a:r>
              <a:rPr lang="en-US" sz="1200" dirty="0" smtClean="0"/>
              <a:t>(self.groupBox_2) </a:t>
            </a:r>
          </a:p>
          <a:p>
            <a:pPr>
              <a:buNone/>
            </a:pPr>
            <a:r>
              <a:rPr lang="en-US" sz="1200" dirty="0" smtClean="0"/>
              <a:t>self.lvl2.setGeometry(</a:t>
            </a:r>
            <a:r>
              <a:rPr lang="en-US" sz="1200" dirty="0" err="1" smtClean="0"/>
              <a:t>QtCore.QRect</a:t>
            </a:r>
            <a:r>
              <a:rPr lang="en-US" sz="1200" dirty="0" smtClean="0"/>
              <a:t>(10, 100, 111, 21)) self.lvl2.setAlignment(</a:t>
            </a:r>
            <a:r>
              <a:rPr lang="en-US" sz="1200" dirty="0" err="1" smtClean="0"/>
              <a:t>QtCore.Qt.AlignCenter</a:t>
            </a:r>
            <a:r>
              <a:rPr lang="en-US" sz="1200" dirty="0" smtClean="0"/>
              <a:t>) </a:t>
            </a:r>
          </a:p>
          <a:p>
            <a:pPr>
              <a:buNone/>
            </a:pPr>
            <a:r>
              <a:rPr lang="en-US" sz="1200" dirty="0" smtClean="0"/>
              <a:t>self.lvl2.setObjectName("lvl2") self.lvl3 = </a:t>
            </a:r>
            <a:r>
              <a:rPr lang="en-US" sz="1200" dirty="0" err="1" smtClean="0"/>
              <a:t>QtWidgets.QLabel</a:t>
            </a:r>
            <a:r>
              <a:rPr lang="en-US" sz="1200" dirty="0" smtClean="0"/>
              <a:t>(self.groupBox_2) self.lvl3.setGeometry(</a:t>
            </a:r>
            <a:r>
              <a:rPr lang="en-US" sz="1200" dirty="0" err="1" smtClean="0"/>
              <a:t>QtCore.QRect</a:t>
            </a:r>
            <a:r>
              <a:rPr lang="en-US" sz="1200" dirty="0" smtClean="0"/>
              <a:t>(10, 130, 111, 21)) self.lvl3.setAlignment(</a:t>
            </a:r>
            <a:r>
              <a:rPr lang="en-US" sz="1200" dirty="0" err="1" smtClean="0"/>
              <a:t>QtCore.Qt.AlignCenter</a:t>
            </a:r>
            <a:r>
              <a:rPr lang="en-US" sz="1200" dirty="0" smtClean="0"/>
              <a:t>) </a:t>
            </a:r>
          </a:p>
          <a:p>
            <a:pPr>
              <a:buNone/>
            </a:pPr>
            <a:r>
              <a:rPr lang="en-US" sz="1200" dirty="0" smtClean="0"/>
              <a:t>self.lvl3.setObjectName("lvl3") </a:t>
            </a:r>
          </a:p>
          <a:p>
            <a:pPr>
              <a:buNone/>
            </a:pPr>
            <a:r>
              <a:rPr lang="en-US" sz="1200" dirty="0" smtClean="0"/>
              <a:t>self.l1data_out = </a:t>
            </a:r>
            <a:r>
              <a:rPr lang="en-US" sz="1200" dirty="0" err="1" smtClean="0"/>
              <a:t>QtWidgets.QLabel</a:t>
            </a:r>
            <a:r>
              <a:rPr lang="en-US" sz="1200" dirty="0" smtClean="0"/>
              <a:t>(self.groupBox_2) self.l1data_out.setGeometry(</a:t>
            </a:r>
            <a:r>
              <a:rPr lang="en-US" sz="1200" dirty="0" err="1" smtClean="0"/>
              <a:t>QtCore.QRect</a:t>
            </a:r>
            <a:r>
              <a:rPr lang="en-US" sz="1200" dirty="0" smtClean="0"/>
              <a:t>(140, 40, 341, 25)) self.l1data_out.setAlignment(</a:t>
            </a:r>
            <a:r>
              <a:rPr lang="en-US" sz="1200" dirty="0" err="1" smtClean="0"/>
              <a:t>QtCore.Qt.AlignCenter</a:t>
            </a:r>
            <a:r>
              <a:rPr lang="en-US" sz="1200" dirty="0" smtClean="0"/>
              <a:t>) self.l1data_out.setObjectName("l1data_out") </a:t>
            </a:r>
          </a:p>
          <a:p>
            <a:pPr>
              <a:buNone/>
            </a:pPr>
            <a:r>
              <a:rPr lang="en-US" sz="1200" dirty="0" smtClean="0"/>
              <a:t>self.l1inst_out = </a:t>
            </a:r>
            <a:r>
              <a:rPr lang="en-US" sz="1200" dirty="0" err="1" smtClean="0"/>
              <a:t>QtWidgets.QLabel</a:t>
            </a:r>
            <a:r>
              <a:rPr lang="en-US" sz="1200" dirty="0" smtClean="0"/>
              <a:t>(self.groupBox_2) self.l1inst_out.setGeometry(</a:t>
            </a:r>
            <a:r>
              <a:rPr lang="en-US" sz="1200" dirty="0" err="1" smtClean="0"/>
              <a:t>QtCore.QRect</a:t>
            </a:r>
            <a:r>
              <a:rPr lang="en-US" sz="1200" dirty="0" smtClean="0"/>
              <a:t>(140, 70, 341, 25)) self.l1inst_out.setAlignment(</a:t>
            </a:r>
            <a:r>
              <a:rPr lang="en-US" sz="1200" dirty="0" err="1" smtClean="0"/>
              <a:t>QtCore.Qt.AlignCenter</a:t>
            </a:r>
            <a:r>
              <a:rPr lang="en-US" sz="1200" dirty="0" smtClean="0"/>
              <a:t>) </a:t>
            </a:r>
          </a:p>
          <a:p>
            <a:pPr>
              <a:buNone/>
            </a:pPr>
            <a:r>
              <a:rPr lang="en-US" sz="1200" dirty="0" smtClean="0"/>
              <a:t>self.l1inst_out.setObjectName("l1inst_out") </a:t>
            </a:r>
          </a:p>
          <a:p>
            <a:pPr>
              <a:buNone/>
            </a:pPr>
            <a:r>
              <a:rPr lang="en-US" sz="1200" dirty="0" smtClean="0"/>
              <a:t>self.lvl2_out = </a:t>
            </a:r>
            <a:r>
              <a:rPr lang="en-US" sz="1200" dirty="0" err="1" smtClean="0"/>
              <a:t>QtWidgets.QLabel</a:t>
            </a:r>
            <a:r>
              <a:rPr lang="en-US" sz="1200" dirty="0" smtClean="0"/>
              <a:t>(self.groupBox_2) </a:t>
            </a:r>
          </a:p>
          <a:p>
            <a:pPr>
              <a:buNone/>
            </a:pPr>
            <a:r>
              <a:rPr lang="en-US" sz="1200" dirty="0" smtClean="0"/>
              <a:t>self.lvl2_out.setGeometry(</a:t>
            </a:r>
            <a:r>
              <a:rPr lang="en-US" sz="1200" dirty="0" err="1" smtClean="0"/>
              <a:t>QtCore.QRect</a:t>
            </a:r>
            <a:r>
              <a:rPr lang="en-US" sz="1200" dirty="0" smtClean="0"/>
              <a:t>(140, 100, 341, 25)) self.lvl2_out.setAlignment(</a:t>
            </a:r>
            <a:r>
              <a:rPr lang="en-US" sz="1200" dirty="0" err="1" smtClean="0"/>
              <a:t>QtCore.Qt.AlignCenter</a:t>
            </a:r>
            <a:r>
              <a:rPr lang="en-US" sz="1200" dirty="0" smtClean="0"/>
              <a:t>) self.lvl2_out.setObjectName("lvl2_out") self.lvl3_out = </a:t>
            </a:r>
            <a:r>
              <a:rPr lang="en-US" sz="1200" dirty="0" err="1" smtClean="0"/>
              <a:t>QtWidgets.QLabel</a:t>
            </a:r>
            <a:r>
              <a:rPr lang="en-US" sz="1200" dirty="0" smtClean="0"/>
              <a:t>(self.groupBox_2) self.lvl3_out.setGeometry(</a:t>
            </a:r>
            <a:r>
              <a:rPr lang="en-US" sz="1200" dirty="0" err="1" smtClean="0"/>
              <a:t>QtCore.QRect</a:t>
            </a:r>
            <a:r>
              <a:rPr lang="en-US" sz="1200" dirty="0" smtClean="0"/>
              <a:t>(140, 130, 341, 25)) self.lvl3_out.setAlignment(</a:t>
            </a:r>
            <a:r>
              <a:rPr lang="en-US" sz="1200" dirty="0" err="1" smtClean="0"/>
              <a:t>QtCore.Qt.AlignCenter</a:t>
            </a:r>
            <a:r>
              <a:rPr lang="en-US" sz="1200" dirty="0" smtClean="0"/>
              <a:t>) self.lvl3_out.setObjectName("lvl3_out") </a:t>
            </a:r>
            <a:r>
              <a:rPr lang="en-US" sz="1200" dirty="0" err="1" smtClean="0"/>
              <a:t>MainWindow.setCentralWidget</a:t>
            </a:r>
            <a:r>
              <a:rPr lang="en-US" sz="1200" dirty="0" smtClean="0"/>
              <a:t>(</a:t>
            </a:r>
            <a:r>
              <a:rPr lang="en-US" sz="1200" dirty="0" err="1" smtClean="0"/>
              <a:t>self.centralwidget</a:t>
            </a:r>
            <a:r>
              <a:rPr lang="en-US" sz="1200" dirty="0" smtClean="0"/>
              <a:t>) </a:t>
            </a:r>
            <a:r>
              <a:rPr lang="en-US" sz="1200" dirty="0" err="1" smtClean="0"/>
              <a:t>self.statusbar</a:t>
            </a:r>
            <a:r>
              <a:rPr lang="en-US" sz="1200" dirty="0" smtClean="0"/>
              <a:t> = </a:t>
            </a:r>
            <a:r>
              <a:rPr lang="en-US" sz="1200" dirty="0" err="1" smtClean="0"/>
              <a:t>QtWidgets.QStatusBar</a:t>
            </a:r>
            <a:r>
              <a:rPr lang="en-US" sz="1200" dirty="0" smtClean="0"/>
              <a:t>(</a:t>
            </a:r>
            <a:r>
              <a:rPr lang="en-US" sz="1200" dirty="0" err="1" smtClean="0"/>
              <a:t>MainWindow</a:t>
            </a:r>
            <a:r>
              <a:rPr lang="en-US" sz="1200" dirty="0" smtClean="0"/>
              <a:t>) </a:t>
            </a:r>
            <a:r>
              <a:rPr lang="en-US" sz="1200" dirty="0" err="1" smtClean="0"/>
              <a:t>self.statusbar.setObjectName</a:t>
            </a:r>
            <a:r>
              <a:rPr lang="en-US" sz="1200" dirty="0" smtClean="0"/>
              <a:t>("</a:t>
            </a:r>
            <a:r>
              <a:rPr lang="en-US" sz="1200" dirty="0" err="1" smtClean="0"/>
              <a:t>statusbar</a:t>
            </a:r>
            <a:r>
              <a:rPr lang="en-US" sz="1200" dirty="0" smtClean="0"/>
              <a:t>") </a:t>
            </a:r>
            <a:r>
              <a:rPr lang="en-US" sz="1200" dirty="0" err="1" smtClean="0"/>
              <a:t>MainWindow.setStatusBar</a:t>
            </a:r>
            <a:r>
              <a:rPr lang="en-US" sz="1200" dirty="0" smtClean="0"/>
              <a:t>(</a:t>
            </a:r>
            <a:r>
              <a:rPr lang="en-US" sz="1200" dirty="0" err="1" smtClean="0"/>
              <a:t>self.statusbar</a:t>
            </a:r>
            <a:r>
              <a:rPr lang="en-US" sz="1200" dirty="0" smtClean="0"/>
              <a:t>)</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28343"/>
            <a:ext cx="5410200" cy="2862322"/>
          </a:xfrm>
          <a:prstGeom prst="rect">
            <a:avLst/>
          </a:prstGeom>
        </p:spPr>
        <p:txBody>
          <a:bodyPr wrap="square">
            <a:spAutoFit/>
          </a:bodyPr>
          <a:lstStyle/>
          <a:p>
            <a:pPr>
              <a:buNone/>
            </a:pPr>
            <a:r>
              <a:rPr lang="en-US" sz="1200" dirty="0" smtClean="0"/>
              <a:t>self.lvl2_out.setGeometry(</a:t>
            </a:r>
            <a:r>
              <a:rPr lang="en-US" sz="1200" dirty="0" err="1" smtClean="0"/>
              <a:t>QtCore.QRect</a:t>
            </a:r>
            <a:r>
              <a:rPr lang="en-US" sz="1200" dirty="0" smtClean="0"/>
              <a:t>(140, 100, 341, 25)) self.lvl2_out.setAlignment(</a:t>
            </a:r>
            <a:r>
              <a:rPr lang="en-US" sz="1200" dirty="0" err="1" smtClean="0"/>
              <a:t>QtCore.Qt.AlignCenter</a:t>
            </a:r>
            <a:r>
              <a:rPr lang="en-US" sz="1200" dirty="0" smtClean="0"/>
              <a:t>) self.lvl2_out.setObjectName("lvl2_out") </a:t>
            </a:r>
          </a:p>
          <a:p>
            <a:pPr>
              <a:buNone/>
            </a:pPr>
            <a:r>
              <a:rPr lang="en-US" sz="1200" dirty="0" smtClean="0"/>
              <a:t>self.lvl3_out = </a:t>
            </a:r>
            <a:r>
              <a:rPr lang="en-US" sz="1200" dirty="0" err="1" smtClean="0"/>
              <a:t>QtWidgets.QLabel</a:t>
            </a:r>
            <a:r>
              <a:rPr lang="en-US" sz="1200" dirty="0" smtClean="0"/>
              <a:t>(self.groupBox_2) self.lvl3_out.setGeometry(</a:t>
            </a:r>
            <a:r>
              <a:rPr lang="en-US" sz="1200" dirty="0" err="1" smtClean="0"/>
              <a:t>QtCore.QRect</a:t>
            </a:r>
            <a:r>
              <a:rPr lang="en-US" sz="1200" dirty="0" smtClean="0"/>
              <a:t>(140, 130, 341, 25)) self.lvl3_out.setAlignment(</a:t>
            </a:r>
            <a:r>
              <a:rPr lang="en-US" sz="1200" dirty="0" err="1" smtClean="0"/>
              <a:t>QtCore.Qt.AlignCenter</a:t>
            </a:r>
            <a:r>
              <a:rPr lang="en-US" sz="1200" dirty="0" smtClean="0"/>
              <a:t>) self.lvl3_out.setObjectName("lvl3_out") </a:t>
            </a:r>
            <a:r>
              <a:rPr lang="en-US" sz="1200" dirty="0" err="1" smtClean="0"/>
              <a:t>MainWindow.setCentralWidget</a:t>
            </a:r>
            <a:r>
              <a:rPr lang="en-US" sz="1200" dirty="0" smtClean="0"/>
              <a:t>(</a:t>
            </a:r>
            <a:r>
              <a:rPr lang="en-US" sz="1200" dirty="0" err="1" smtClean="0"/>
              <a:t>self.centralwidget</a:t>
            </a:r>
            <a:r>
              <a:rPr lang="en-US" sz="1200" dirty="0" smtClean="0"/>
              <a:t>) </a:t>
            </a:r>
          </a:p>
          <a:p>
            <a:pPr>
              <a:buNone/>
            </a:pPr>
            <a:r>
              <a:rPr lang="en-US" sz="1200" dirty="0" err="1" smtClean="0"/>
              <a:t>self.statusbar</a:t>
            </a:r>
            <a:r>
              <a:rPr lang="en-US" sz="1200" dirty="0" smtClean="0"/>
              <a:t> = </a:t>
            </a:r>
            <a:r>
              <a:rPr lang="en-US" sz="1200" dirty="0" err="1" smtClean="0"/>
              <a:t>QtWidgets.QStatusBar</a:t>
            </a:r>
            <a:r>
              <a:rPr lang="en-US" sz="1200" dirty="0" smtClean="0"/>
              <a:t>(</a:t>
            </a:r>
            <a:r>
              <a:rPr lang="en-US" sz="1200" dirty="0" err="1" smtClean="0"/>
              <a:t>MainWindow</a:t>
            </a:r>
            <a:r>
              <a:rPr lang="en-US" sz="1200" dirty="0" smtClean="0"/>
              <a:t>) </a:t>
            </a:r>
            <a:r>
              <a:rPr lang="en-US" sz="1200" dirty="0" err="1" smtClean="0"/>
              <a:t>self.statusbar.setObjectName</a:t>
            </a:r>
            <a:r>
              <a:rPr lang="en-US" sz="1200" dirty="0" smtClean="0"/>
              <a:t>("</a:t>
            </a:r>
            <a:r>
              <a:rPr lang="en-US" sz="1200" dirty="0" err="1" smtClean="0"/>
              <a:t>statusbar</a:t>
            </a:r>
            <a:r>
              <a:rPr lang="en-US" sz="1200" dirty="0" smtClean="0"/>
              <a:t>") </a:t>
            </a:r>
            <a:r>
              <a:rPr lang="en-US" sz="1200" dirty="0" err="1" smtClean="0"/>
              <a:t>MainWindow.setStatusBar</a:t>
            </a:r>
            <a:r>
              <a:rPr lang="en-US" sz="1200" dirty="0" smtClean="0"/>
              <a:t>(</a:t>
            </a:r>
            <a:r>
              <a:rPr lang="en-US" sz="1200" dirty="0" err="1" smtClean="0"/>
              <a:t>self.statusbar</a:t>
            </a:r>
            <a:r>
              <a:rPr lang="en-US" sz="1200" dirty="0" smtClean="0"/>
              <a:t>)</a:t>
            </a:r>
          </a:p>
          <a:p>
            <a:pPr>
              <a:buNone/>
            </a:pPr>
            <a:endParaRPr lang="en-US" sz="1200" dirty="0" smtClean="0"/>
          </a:p>
          <a:p>
            <a:pPr>
              <a:buNone/>
            </a:pPr>
            <a:endParaRPr lang="en-US" sz="1200" dirty="0" smtClean="0"/>
          </a:p>
          <a:p>
            <a:pPr>
              <a:buNone/>
            </a:pPr>
            <a:r>
              <a:rPr lang="en-US" sz="1200" dirty="0" err="1" smtClean="0"/>
              <a:t>self.retranslateUi</a:t>
            </a:r>
            <a:r>
              <a:rPr lang="en-US" sz="1200" dirty="0" smtClean="0"/>
              <a:t>(</a:t>
            </a:r>
            <a:r>
              <a:rPr lang="en-US" sz="1200" dirty="0" err="1" smtClean="0"/>
              <a:t>MainWindow</a:t>
            </a:r>
            <a:r>
              <a:rPr lang="en-US" sz="1200" dirty="0" smtClean="0"/>
              <a:t>) </a:t>
            </a:r>
            <a:r>
              <a:rPr lang="en-US" sz="1200" dirty="0" err="1" smtClean="0"/>
              <a:t>QtCore.QMetaObject.connectSlotsByName</a:t>
            </a:r>
            <a:r>
              <a:rPr lang="en-US" sz="1200" dirty="0" smtClean="0"/>
              <a:t>(</a:t>
            </a:r>
            <a:r>
              <a:rPr lang="en-US" sz="1200" dirty="0" err="1" smtClean="0"/>
              <a:t>MainWindow</a:t>
            </a:r>
            <a:r>
              <a:rPr lang="en-US" sz="1200" dirty="0" smtClean="0"/>
              <a:t>)</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a:t>
            </a:r>
            <a:r>
              <a:rPr lang="en-US" sz="6600" b="1" u="sng" dirty="0" smtClean="0"/>
              <a:t>Output</a:t>
            </a:r>
            <a:endParaRPr lang="en-US" sz="6600" dirty="0"/>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1371600" y="2057400"/>
            <a:ext cx="5867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1524000" y="2209800"/>
            <a:ext cx="5495925" cy="4495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solidFill>
                  <a:schemeClr val="accent3">
                    <a:lumMod val="75000"/>
                  </a:schemeClr>
                </a:solidFill>
              </a:rPr>
              <a:t>Team members</a:t>
            </a:r>
            <a:endParaRPr lang="en-US" sz="6000" u="sng"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sz="3200" b="1" dirty="0" smtClean="0"/>
              <a:t>Athira Ajoy</a:t>
            </a:r>
          </a:p>
          <a:p>
            <a:pPr>
              <a:buFont typeface="Wingdings" pitchFamily="2" charset="2"/>
              <a:buChar char="v"/>
            </a:pPr>
            <a:r>
              <a:rPr lang="en-US" sz="3200" b="1" dirty="0" smtClean="0"/>
              <a:t>Athul K Menon</a:t>
            </a:r>
          </a:p>
          <a:p>
            <a:pPr>
              <a:buFont typeface="Wingdings" pitchFamily="2" charset="2"/>
              <a:buChar char="v"/>
            </a:pPr>
            <a:r>
              <a:rPr lang="en-US" sz="3200" b="1" dirty="0" smtClean="0"/>
              <a:t>Athulya KB</a:t>
            </a:r>
          </a:p>
          <a:p>
            <a:pPr>
              <a:buFont typeface="Wingdings" pitchFamily="2" charset="2"/>
              <a:buChar char="v"/>
            </a:pPr>
            <a:r>
              <a:rPr lang="en-US" sz="3200" b="1" dirty="0" smtClean="0"/>
              <a:t>Basil Leju</a:t>
            </a:r>
            <a:endParaRPr lang="en-US" sz="3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8">
              <a:buNone/>
            </a:pPr>
            <a:endParaRPr lang="en-US" sz="3600" dirty="0" smtClean="0"/>
          </a:p>
          <a:p>
            <a:pPr lvl="8">
              <a:buNone/>
            </a:pPr>
            <a:endParaRPr lang="en-US" sz="3600" dirty="0" smtClean="0"/>
          </a:p>
          <a:p>
            <a:pPr lvl="8">
              <a:buNone/>
            </a:pPr>
            <a:r>
              <a:rPr lang="en-US" sz="3600" dirty="0" smtClean="0">
                <a:solidFill>
                  <a:schemeClr val="bg2">
                    <a:lumMod val="25000"/>
                  </a:schemeClr>
                </a:solidFill>
              </a:rPr>
              <a:t>     </a:t>
            </a:r>
            <a:r>
              <a:rPr lang="en-US" sz="6000" dirty="0" smtClean="0">
                <a:solidFill>
                  <a:schemeClr val="bg2">
                    <a:lumMod val="25000"/>
                  </a:schemeClr>
                </a:solidFill>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6600" b="1" u="sng" dirty="0" smtClean="0"/>
              <a:t>Index</a:t>
            </a:r>
            <a:endParaRPr lang="en-US" sz="6600" b="1" u="sng"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t>Topic</a:t>
            </a:r>
          </a:p>
          <a:p>
            <a:pPr marL="514350" indent="-514350">
              <a:buFont typeface="+mj-lt"/>
              <a:buAutoNum type="arabicPeriod"/>
            </a:pPr>
            <a:r>
              <a:rPr lang="en-US" sz="2400" dirty="0" smtClean="0"/>
              <a:t>Introduction</a:t>
            </a:r>
          </a:p>
          <a:p>
            <a:pPr marL="514350" indent="-514350">
              <a:buFont typeface="+mj-lt"/>
              <a:buAutoNum type="arabicPeriod"/>
            </a:pPr>
            <a:r>
              <a:rPr lang="en-US" sz="2400" dirty="0" smtClean="0"/>
              <a:t>Design</a:t>
            </a:r>
          </a:p>
          <a:p>
            <a:pPr marL="514350" indent="-514350">
              <a:buFont typeface="+mj-lt"/>
              <a:buAutoNum type="arabicPeriod"/>
            </a:pPr>
            <a:r>
              <a:rPr lang="en-US" sz="2400" dirty="0" smtClean="0"/>
              <a:t>Implementation</a:t>
            </a:r>
          </a:p>
          <a:p>
            <a:pPr marL="514350" indent="-514350">
              <a:buNone/>
            </a:pPr>
            <a:r>
              <a:rPr lang="en-US" sz="2400" dirty="0" smtClean="0"/>
              <a:t>	</a:t>
            </a:r>
            <a:r>
              <a:rPr lang="en-US" sz="2400" dirty="0" smtClean="0">
                <a:solidFill>
                  <a:schemeClr val="bg2">
                    <a:lumMod val="50000"/>
                  </a:schemeClr>
                </a:solidFill>
              </a:rPr>
              <a:t> a.</a:t>
            </a:r>
            <a:r>
              <a:rPr lang="en-US" sz="2400" dirty="0" smtClean="0"/>
              <a:t> program script</a:t>
            </a:r>
          </a:p>
          <a:p>
            <a:pPr marL="514350" indent="-514350">
              <a:buNone/>
            </a:pPr>
            <a:r>
              <a:rPr lang="en-US" sz="2400" dirty="0" smtClean="0"/>
              <a:t>       </a:t>
            </a:r>
            <a:r>
              <a:rPr lang="en-US" sz="2400" dirty="0" smtClean="0">
                <a:solidFill>
                  <a:schemeClr val="bg2">
                    <a:lumMod val="50000"/>
                  </a:schemeClr>
                </a:solidFill>
              </a:rPr>
              <a:t>b.</a:t>
            </a:r>
            <a:r>
              <a:rPr lang="en-US" sz="2400" dirty="0" smtClean="0"/>
              <a:t> output	</a:t>
            </a:r>
          </a:p>
          <a:p>
            <a:pPr marL="514350" indent="-514350">
              <a:buNone/>
            </a:pPr>
            <a:r>
              <a:rPr lang="en-US" sz="2400" dirty="0" smtClean="0">
                <a:solidFill>
                  <a:schemeClr val="bg2">
                    <a:lumMod val="50000"/>
                  </a:schemeClr>
                </a:solidFill>
              </a:rPr>
              <a:t>5.</a:t>
            </a:r>
            <a:r>
              <a:rPr lang="en-US" sz="2400" dirty="0" smtClean="0"/>
              <a:t>    Team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u="sng" dirty="0" smtClean="0"/>
              <a:t>Topic</a:t>
            </a:r>
            <a:endParaRPr lang="en-US" sz="6600" b="1" u="sng" dirty="0"/>
          </a:p>
        </p:txBody>
      </p:sp>
      <p:sp>
        <p:nvSpPr>
          <p:cNvPr id="3" name="Content Placeholder 2"/>
          <p:cNvSpPr>
            <a:spLocks noGrp="1"/>
          </p:cNvSpPr>
          <p:nvPr>
            <p:ph idx="1"/>
          </p:nvPr>
        </p:nvSpPr>
        <p:spPr/>
        <p:txBody>
          <a:bodyPr/>
          <a:lstStyle/>
          <a:p>
            <a:pPr>
              <a:buNone/>
            </a:pPr>
            <a:endParaRPr lang="en-US" dirty="0" smtClean="0"/>
          </a:p>
          <a:p>
            <a:pPr>
              <a:buNone/>
            </a:pPr>
            <a:r>
              <a:rPr lang="en-US" sz="2800" dirty="0" smtClean="0">
                <a:solidFill>
                  <a:schemeClr val="bg2">
                    <a:lumMod val="10000"/>
                  </a:schemeClr>
                </a:solidFill>
              </a:rPr>
              <a:t>Display cpu information in a human </a:t>
            </a:r>
          </a:p>
          <a:p>
            <a:pPr>
              <a:buNone/>
            </a:pPr>
            <a:r>
              <a:rPr lang="en-US" sz="2800" dirty="0" smtClean="0">
                <a:solidFill>
                  <a:schemeClr val="bg2">
                    <a:lumMod val="10000"/>
                  </a:schemeClr>
                </a:solidFill>
              </a:rPr>
              <a:t>readable form</a:t>
            </a:r>
            <a:endParaRPr lang="en-US" sz="2800" dirty="0">
              <a:solidFill>
                <a:schemeClr val="bg2">
                  <a:lumMod val="1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smtClean="0"/>
              <a:t> </a:t>
            </a:r>
            <a:r>
              <a:rPr lang="en-US" sz="5400" b="1" u="sng" dirty="0" smtClean="0"/>
              <a:t>Introduction</a:t>
            </a:r>
            <a:endParaRPr lang="en-US" sz="5400" b="1" u="sng"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sz="1900" dirty="0" smtClean="0"/>
              <a:t>This  program is used to display cpu information's in human readable  form, which  helps the common people  to understand complex information  about their cpu.</a:t>
            </a:r>
          </a:p>
          <a:p>
            <a:pPr>
              <a:buFont typeface="Wingdings" pitchFamily="2" charset="2"/>
              <a:buChar char="Ø"/>
            </a:pPr>
            <a:r>
              <a:rPr lang="en-US" sz="1900" dirty="0" smtClean="0"/>
              <a:t>All Linux systems run on multi-core CPU processors, but many of us are confused to find or understand CPU, cores, and Threads information.</a:t>
            </a:r>
          </a:p>
          <a:p>
            <a:pPr>
              <a:buFont typeface="Wingdings" pitchFamily="2" charset="2"/>
              <a:buChar char="Ø"/>
            </a:pPr>
            <a:r>
              <a:rPr lang="en-US" sz="1900" dirty="0" smtClean="0"/>
              <a:t>A CPU socket or CPU slot is a connector on the motherboard that allows a computer processor to connect to the motherboard. This is called a physical CPU (central processing unit).</a:t>
            </a:r>
          </a:p>
          <a:p>
            <a:pPr>
              <a:buFont typeface="Wingdings" pitchFamily="2" charset="2"/>
              <a:buChar char="Ø"/>
            </a:pPr>
            <a:r>
              <a:rPr lang="en-US" sz="1900" dirty="0" smtClean="0"/>
              <a:t>Initially, CPUs use to come with single core, but manufacturers added more cores to increase performance, which is why the core came into the picture.</a:t>
            </a:r>
          </a:p>
          <a:p>
            <a:pPr fontAlgn="base">
              <a:buFont typeface="Wingdings" pitchFamily="2" charset="2"/>
              <a:buChar char="Ø"/>
            </a:pPr>
            <a:r>
              <a:rPr lang="en-US" sz="1900" dirty="0" smtClean="0"/>
              <a:t>Intel’s hyper-threading technology makes it possible to use processor resources more efficiently by running multiple threads in each core (each core has two threads).</a:t>
            </a:r>
          </a:p>
          <a:p>
            <a:pPr fontAlgn="base">
              <a:buFont typeface="Wingdings" pitchFamily="2" charset="2"/>
              <a:buChar char="Ø"/>
            </a:pPr>
            <a:r>
              <a:rPr lang="en-US" sz="1900" dirty="0" smtClean="0"/>
              <a:t>This improves processor throughput and improves overall performance in threaded software.</a:t>
            </a: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dirty="0" smtClean="0"/>
              <a:t>   </a:t>
            </a:r>
            <a:r>
              <a:rPr lang="en-US" sz="6600" b="1" u="sng" dirty="0" smtClean="0"/>
              <a:t>Design</a:t>
            </a:r>
            <a:endParaRPr lang="en-US" sz="6600" b="1" u="sng" dirty="0"/>
          </a:p>
        </p:txBody>
      </p:sp>
      <p:sp>
        <p:nvSpPr>
          <p:cNvPr id="3" name="Content Placeholder 2"/>
          <p:cNvSpPr>
            <a:spLocks noGrp="1"/>
          </p:cNvSpPr>
          <p:nvPr>
            <p:ph idx="1"/>
          </p:nvPr>
        </p:nvSpPr>
        <p:spPr>
          <a:xfrm>
            <a:off x="457200" y="990600"/>
            <a:ext cx="8229600" cy="5715000"/>
          </a:xfrm>
        </p:spPr>
        <p:txBody>
          <a:bodyPr>
            <a:noAutofit/>
          </a:bodyPr>
          <a:lstStyle/>
          <a:p>
            <a:pPr>
              <a:buNone/>
            </a:pPr>
            <a:r>
              <a:rPr lang="en-US" sz="1800" dirty="0" smtClean="0"/>
              <a:t>     Basically in this program we use Python as our programming language.  Here, Graphical User Interface (GUI) is designed using a tool called PyQt. Thus we use this PyQt which was used to design the GUI to integrate our Python file to it. In this Python file we use a module called  Os module. The OS module in Python provides a way of using operating system dependent functionality. The functions that the OS module provides allows you to interface with the underlying operating system that Python is running on – be that Windows, Mac or Linux. Here we use the function  os.popen("filename").read(). In this program , there is a function, details() which is defined for accepting a particular parametric key that will identify the different processors or cores in a CPU. Thus this key is passed to the function when it is called and hence, we acquire the  output from this function by integrating the Linux command by using the Os module. The output we acquired is stored in those corresponding variables for example, the variables like model name , speed, etc. Then there is a signal which is passed for the combo box, which is used to select the different processors in a CPU. Combo box has different index values which is passed as keys to the details fn. So this index values are stored on a particular variable and the details fn calls the combo box using these index values. After this we call a function, self.updateui which is used to update the UI i.e., to update the UI the details which we are already acquired are printed to those Graphical User elements we used in the GUI.</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429000"/>
            <a:ext cx="7851648" cy="18288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8900" dirty="0" smtClean="0"/>
              <a:t>Implementation</a:t>
            </a:r>
            <a:br>
              <a:rPr lang="en-US" sz="8900" dirty="0" smtClean="0"/>
            </a:br>
            <a:r>
              <a:rPr lang="en-US" dirty="0" smtClean="0"/>
              <a:t/>
            </a:r>
            <a:br>
              <a:rPr lang="en-US" dirty="0" smtClean="0"/>
            </a:br>
            <a:endParaRPr lang="en-US" dirty="0"/>
          </a:p>
        </p:txBody>
      </p:sp>
      <p:sp>
        <p:nvSpPr>
          <p:cNvPr id="3" name="Subtitle 2"/>
          <p:cNvSpPr>
            <a:spLocks noGrp="1"/>
          </p:cNvSpPr>
          <p:nvPr>
            <p:ph type="subTitle" idx="1"/>
          </p:nvPr>
        </p:nvSpPr>
        <p:spPr>
          <a:xfrm>
            <a:off x="533400" y="3733800"/>
            <a:ext cx="7854696" cy="1752600"/>
          </a:xfrm>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 </a:t>
            </a:r>
            <a:r>
              <a:rPr lang="en-US" sz="6600" b="1" u="sng" dirty="0" smtClean="0"/>
              <a:t>Program</a:t>
            </a:r>
            <a:endParaRPr lang="en-US" sz="6600" dirty="0"/>
          </a:p>
        </p:txBody>
      </p:sp>
      <p:sp>
        <p:nvSpPr>
          <p:cNvPr id="3" name="Content Placeholder 2"/>
          <p:cNvSpPr>
            <a:spLocks noGrp="1"/>
          </p:cNvSpPr>
          <p:nvPr>
            <p:ph idx="1"/>
          </p:nvPr>
        </p:nvSpPr>
        <p:spPr>
          <a:xfrm>
            <a:off x="457200" y="762000"/>
            <a:ext cx="7924800" cy="6096000"/>
          </a:xfrm>
        </p:spPr>
        <p:txBody>
          <a:bodyPr>
            <a:noAutofit/>
          </a:bodyPr>
          <a:lstStyle/>
          <a:p>
            <a:pPr>
              <a:buNone/>
            </a:pPr>
            <a:r>
              <a:rPr lang="en-US" sz="1100" dirty="0" smtClean="0"/>
              <a:t># -*- coding: utf-8 -*- </a:t>
            </a:r>
          </a:p>
          <a:p>
            <a:pPr>
              <a:buNone/>
            </a:pPr>
            <a:r>
              <a:rPr lang="en-US" sz="1100" dirty="0" smtClean="0"/>
              <a:t># Form implementation generated from reading </a:t>
            </a:r>
            <a:r>
              <a:rPr lang="en-US" sz="1100" dirty="0" err="1" smtClean="0"/>
              <a:t>ui</a:t>
            </a:r>
            <a:r>
              <a:rPr lang="en-US" sz="1100" dirty="0" smtClean="0"/>
              <a:t> file '</a:t>
            </a:r>
            <a:r>
              <a:rPr lang="en-US" sz="1100" dirty="0" err="1" smtClean="0"/>
              <a:t>alpha.ui</a:t>
            </a:r>
            <a:r>
              <a:rPr lang="en-US" sz="1100" dirty="0" smtClean="0"/>
              <a:t>' </a:t>
            </a:r>
          </a:p>
          <a:p>
            <a:pPr>
              <a:buNone/>
            </a:pPr>
            <a:r>
              <a:rPr lang="en-US" sz="1100" dirty="0" smtClean="0"/>
              <a:t># </a:t>
            </a:r>
          </a:p>
          <a:p>
            <a:pPr>
              <a:buNone/>
            </a:pPr>
            <a:r>
              <a:rPr lang="en-US" sz="1100" dirty="0" smtClean="0"/>
              <a:t># Created by: PyQt5 UI code generator 5.12.1 </a:t>
            </a:r>
          </a:p>
          <a:p>
            <a:pPr>
              <a:buNone/>
            </a:pPr>
            <a:r>
              <a:rPr lang="en-US" sz="1100" dirty="0" smtClean="0"/>
              <a:t># </a:t>
            </a:r>
          </a:p>
          <a:p>
            <a:pPr>
              <a:buNone/>
            </a:pPr>
            <a:r>
              <a:rPr lang="en-US" sz="1100" dirty="0" smtClean="0"/>
              <a:t># WARNING! All changes made in this file will be lost! </a:t>
            </a:r>
          </a:p>
          <a:p>
            <a:pPr>
              <a:buNone/>
            </a:pPr>
            <a:r>
              <a:rPr lang="en-US" sz="1100" dirty="0" smtClean="0"/>
              <a:t>import </a:t>
            </a:r>
            <a:r>
              <a:rPr lang="en-US" sz="1100" dirty="0" err="1" smtClean="0"/>
              <a:t>os</a:t>
            </a:r>
            <a:r>
              <a:rPr lang="en-US" sz="1100" dirty="0" smtClean="0"/>
              <a:t> </a:t>
            </a:r>
          </a:p>
          <a:p>
            <a:pPr>
              <a:buNone/>
            </a:pPr>
            <a:r>
              <a:rPr lang="en-US" sz="1100" dirty="0" smtClean="0"/>
              <a:t>from PyQt5 import </a:t>
            </a:r>
            <a:r>
              <a:rPr lang="en-US" sz="1100" dirty="0" err="1" smtClean="0"/>
              <a:t>QtCore</a:t>
            </a:r>
            <a:r>
              <a:rPr lang="en-US" sz="1100" dirty="0" smtClean="0"/>
              <a:t>, </a:t>
            </a:r>
            <a:r>
              <a:rPr lang="en-US" sz="1100" dirty="0" err="1" smtClean="0"/>
              <a:t>QtGui</a:t>
            </a:r>
            <a:r>
              <a:rPr lang="en-US" sz="1100" dirty="0" smtClean="0"/>
              <a:t>, </a:t>
            </a:r>
            <a:r>
              <a:rPr lang="en-US" sz="1100" dirty="0" err="1" smtClean="0"/>
              <a:t>QtWidgets</a:t>
            </a:r>
            <a:r>
              <a:rPr lang="en-US" sz="1100" dirty="0" smtClean="0"/>
              <a:t> </a:t>
            </a:r>
          </a:p>
          <a:p>
            <a:pPr>
              <a:buNone/>
            </a:pPr>
            <a:r>
              <a:rPr lang="en-US" sz="1100" dirty="0" smtClean="0"/>
              <a:t>class </a:t>
            </a:r>
            <a:r>
              <a:rPr lang="en-US" sz="1100" dirty="0" err="1" smtClean="0"/>
              <a:t>Ui_MainWindow</a:t>
            </a:r>
            <a:r>
              <a:rPr lang="en-US" sz="1100" dirty="0" smtClean="0"/>
              <a:t>(object): </a:t>
            </a:r>
          </a:p>
          <a:p>
            <a:pPr>
              <a:buNone/>
            </a:pPr>
            <a:r>
              <a:rPr lang="en-US" sz="1100" dirty="0" smtClean="0"/>
              <a:t>	def </a:t>
            </a:r>
            <a:r>
              <a:rPr lang="en-US" sz="1100" dirty="0" err="1" smtClean="0"/>
              <a:t>setupUi</a:t>
            </a:r>
            <a:r>
              <a:rPr lang="en-US" sz="1100" dirty="0" smtClean="0"/>
              <a:t>(self, </a:t>
            </a:r>
            <a:r>
              <a:rPr lang="en-US" sz="1100" dirty="0" err="1" smtClean="0"/>
              <a:t>MainWindow</a:t>
            </a:r>
            <a:r>
              <a:rPr lang="en-US" sz="1100" dirty="0" smtClean="0"/>
              <a:t>): </a:t>
            </a:r>
          </a:p>
          <a:p>
            <a:pPr>
              <a:buNone/>
            </a:pPr>
            <a:r>
              <a:rPr lang="en-US" sz="1100" dirty="0" smtClean="0"/>
              <a:t>		</a:t>
            </a:r>
            <a:r>
              <a:rPr lang="en-US" sz="1100" dirty="0" err="1" smtClean="0"/>
              <a:t>MainWindow.setObjectName</a:t>
            </a:r>
            <a:r>
              <a:rPr lang="en-US" sz="1100" dirty="0" smtClean="0"/>
              <a:t>("</a:t>
            </a:r>
            <a:r>
              <a:rPr lang="en-US" sz="1100" dirty="0" err="1" smtClean="0"/>
              <a:t>MainWindow</a:t>
            </a:r>
            <a:r>
              <a:rPr lang="en-US" sz="1100" dirty="0" smtClean="0"/>
              <a:t>") </a:t>
            </a:r>
          </a:p>
          <a:p>
            <a:pPr>
              <a:buNone/>
            </a:pPr>
            <a:r>
              <a:rPr lang="en-US" sz="1100" dirty="0" smtClean="0"/>
              <a:t>		</a:t>
            </a:r>
            <a:r>
              <a:rPr lang="en-US" sz="1100" dirty="0" err="1" smtClean="0"/>
              <a:t>MainWindow.resize</a:t>
            </a:r>
            <a:r>
              <a:rPr lang="en-US" sz="1100" dirty="0" smtClean="0"/>
              <a:t>(576, 627) </a:t>
            </a:r>
          </a:p>
          <a:p>
            <a:pPr>
              <a:buNone/>
            </a:pPr>
            <a:r>
              <a:rPr lang="en-US" sz="1100" dirty="0" smtClean="0"/>
              <a:t>		</a:t>
            </a:r>
            <a:r>
              <a:rPr lang="en-US" sz="1100" dirty="0" err="1" smtClean="0"/>
              <a:t>MainWindow.setStyleSheet</a:t>
            </a:r>
            <a:r>
              <a:rPr lang="en-US" sz="1100" dirty="0" smtClean="0"/>
              <a:t>("")</a:t>
            </a:r>
          </a:p>
          <a:p>
            <a:pPr>
              <a:buNone/>
            </a:pPr>
            <a:r>
              <a:rPr lang="en-US" sz="1100" dirty="0" smtClean="0"/>
              <a:t>		 </a:t>
            </a:r>
            <a:r>
              <a:rPr lang="en-US" sz="1100" dirty="0" err="1" smtClean="0"/>
              <a:t>self.centralwidget</a:t>
            </a:r>
            <a:r>
              <a:rPr lang="en-US" sz="1100" dirty="0" smtClean="0"/>
              <a:t> = </a:t>
            </a:r>
            <a:r>
              <a:rPr lang="en-US" sz="1100" dirty="0" err="1" smtClean="0"/>
              <a:t>QtWidgets.QWidget</a:t>
            </a:r>
            <a:r>
              <a:rPr lang="en-US" sz="1100" dirty="0" smtClean="0"/>
              <a:t>(</a:t>
            </a:r>
            <a:r>
              <a:rPr lang="en-US" sz="1100" dirty="0" err="1" smtClean="0"/>
              <a:t>MainWindow</a:t>
            </a:r>
            <a:r>
              <a:rPr lang="en-US" sz="1100" dirty="0" smtClean="0"/>
              <a:t>) </a:t>
            </a:r>
          </a:p>
          <a:p>
            <a:pPr>
              <a:buNone/>
            </a:pPr>
            <a:r>
              <a:rPr lang="en-US" sz="1100" dirty="0" smtClean="0"/>
              <a:t>		</a:t>
            </a:r>
            <a:r>
              <a:rPr lang="en-US" sz="1100" dirty="0" err="1" smtClean="0"/>
              <a:t>self.centralwidget.setObjectName</a:t>
            </a:r>
            <a:r>
              <a:rPr lang="en-US" sz="1100" dirty="0" smtClean="0"/>
              <a:t>("</a:t>
            </a:r>
            <a:r>
              <a:rPr lang="en-US" sz="1100" dirty="0" err="1" smtClean="0"/>
              <a:t>centralwidget</a:t>
            </a:r>
            <a:r>
              <a:rPr lang="en-US" sz="1100" dirty="0" smtClean="0"/>
              <a:t>") </a:t>
            </a:r>
          </a:p>
          <a:p>
            <a:pPr>
              <a:buNone/>
            </a:pPr>
            <a:r>
              <a:rPr lang="en-US" sz="1100" dirty="0" smtClean="0"/>
              <a:t>		</a:t>
            </a:r>
            <a:r>
              <a:rPr lang="en-US" sz="1100" dirty="0" err="1" smtClean="0"/>
              <a:t>self.groupBox</a:t>
            </a:r>
            <a:r>
              <a:rPr lang="en-US" sz="1100" dirty="0" smtClean="0"/>
              <a:t> = </a:t>
            </a:r>
            <a:r>
              <a:rPr lang="en-US" sz="1100" dirty="0" err="1" smtClean="0"/>
              <a:t>QtWidgets.QGroupBox</a:t>
            </a:r>
            <a:r>
              <a:rPr lang="en-US" sz="1100" dirty="0" smtClean="0"/>
              <a:t>(</a:t>
            </a:r>
            <a:r>
              <a:rPr lang="en-US" sz="1100" dirty="0" err="1" smtClean="0"/>
              <a:t>self.centralwidget</a:t>
            </a:r>
            <a:r>
              <a:rPr lang="en-US" sz="1100" dirty="0" smtClean="0"/>
              <a:t>) </a:t>
            </a:r>
          </a:p>
          <a:p>
            <a:pPr>
              <a:buNone/>
            </a:pPr>
            <a:r>
              <a:rPr lang="en-US" sz="1100" dirty="0" smtClean="0"/>
              <a:t>		</a:t>
            </a:r>
            <a:r>
              <a:rPr lang="en-US" sz="1100" dirty="0" err="1" smtClean="0"/>
              <a:t>self.groupBox.setGeometry</a:t>
            </a:r>
            <a:r>
              <a:rPr lang="en-US" sz="1100" dirty="0" smtClean="0"/>
              <a:t>(</a:t>
            </a:r>
            <a:r>
              <a:rPr lang="en-US" sz="1100" dirty="0" err="1" smtClean="0"/>
              <a:t>QtCore.QRect</a:t>
            </a:r>
            <a:r>
              <a:rPr lang="en-US" sz="1100" dirty="0" smtClean="0"/>
              <a:t>(0, 10, 571, 351)) </a:t>
            </a:r>
          </a:p>
          <a:p>
            <a:pPr>
              <a:buNone/>
            </a:pPr>
            <a:r>
              <a:rPr lang="en-US" sz="1100" dirty="0" smtClean="0"/>
              <a:t>		</a:t>
            </a:r>
            <a:r>
              <a:rPr lang="en-US" sz="1100" dirty="0" err="1" smtClean="0"/>
              <a:t>self.groupBox.setStyleSheet</a:t>
            </a:r>
            <a:r>
              <a:rPr lang="en-US" sz="1100" dirty="0" smtClean="0"/>
              <a:t>("") </a:t>
            </a:r>
          </a:p>
          <a:p>
            <a:pPr>
              <a:buNone/>
            </a:pPr>
            <a:r>
              <a:rPr lang="en-US" sz="1100" dirty="0" smtClean="0"/>
              <a:t>		</a:t>
            </a:r>
            <a:r>
              <a:rPr lang="en-US" sz="1100" dirty="0" err="1" smtClean="0"/>
              <a:t>self.groupBox.setObjectName</a:t>
            </a:r>
            <a:r>
              <a:rPr lang="en-US" sz="1100" dirty="0" smtClean="0"/>
              <a:t>("</a:t>
            </a:r>
            <a:r>
              <a:rPr lang="en-US" sz="1100" dirty="0" err="1" smtClean="0"/>
              <a:t>groupBox</a:t>
            </a:r>
            <a:r>
              <a:rPr lang="en-US" sz="1100" dirty="0" smtClean="0"/>
              <a:t>") </a:t>
            </a:r>
          </a:p>
          <a:p>
            <a:pPr>
              <a:buNone/>
            </a:pPr>
            <a:r>
              <a:rPr lang="en-US" sz="1100" dirty="0" smtClean="0"/>
              <a:t>		self.name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smtClean="0"/>
              <a:t>		</a:t>
            </a:r>
            <a:r>
              <a:rPr lang="en-US" sz="1100" dirty="0" err="1" smtClean="0"/>
              <a:t>self.name.setGeometry</a:t>
            </a:r>
            <a:r>
              <a:rPr lang="en-US" sz="1100" dirty="0" smtClean="0"/>
              <a:t>(</a:t>
            </a:r>
            <a:r>
              <a:rPr lang="en-US" sz="1100" dirty="0" err="1" smtClean="0"/>
              <a:t>QtCore.QRect</a:t>
            </a:r>
            <a:r>
              <a:rPr lang="en-US" sz="1100" dirty="0" smtClean="0"/>
              <a:t>(10, 40, 67, 21)) </a:t>
            </a:r>
          </a:p>
          <a:p>
            <a:pPr>
              <a:buNone/>
            </a:pPr>
            <a:r>
              <a:rPr lang="en-US" sz="1100" dirty="0" smtClean="0"/>
              <a:t>		</a:t>
            </a:r>
            <a:r>
              <a:rPr lang="en-US" sz="1100" dirty="0" err="1" smtClean="0"/>
              <a:t>self.name.setObjectName</a:t>
            </a:r>
            <a:r>
              <a:rPr lang="en-US" sz="1100" dirty="0" smtClean="0"/>
              <a:t>("name") </a:t>
            </a:r>
          </a:p>
          <a:p>
            <a:pPr>
              <a:buNone/>
            </a:pPr>
            <a:r>
              <a:rPr lang="en-US" sz="1100" dirty="0" smtClean="0"/>
              <a:t>		</a:t>
            </a:r>
            <a:r>
              <a:rPr lang="en-US" sz="1100" dirty="0" err="1" smtClean="0"/>
              <a:t>self.name_out</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smtClean="0"/>
              <a:t>		</a:t>
            </a:r>
            <a:r>
              <a:rPr lang="en-US" sz="1100" dirty="0" err="1" smtClean="0"/>
              <a:t>self.name_out.setGeometry</a:t>
            </a:r>
            <a:r>
              <a:rPr lang="en-US" sz="1100" dirty="0" smtClean="0"/>
              <a:t>(</a:t>
            </a:r>
            <a:r>
              <a:rPr lang="en-US" sz="1100" dirty="0" err="1" smtClean="0"/>
              <a:t>QtCore.QRect</a:t>
            </a:r>
            <a:r>
              <a:rPr lang="en-US" sz="1100" dirty="0" smtClean="0"/>
              <a:t>(120, 40, 311, 21)) </a:t>
            </a:r>
          </a:p>
          <a:p>
            <a:pPr>
              <a:buNone/>
            </a:pPr>
            <a:r>
              <a:rPr lang="en-US" sz="1100" dirty="0" smtClean="0"/>
              <a:t>		</a:t>
            </a:r>
            <a:r>
              <a:rPr lang="en-US" sz="1100" dirty="0" err="1" smtClean="0"/>
              <a:t>self.name_out.setStyleSheet</a:t>
            </a:r>
            <a:r>
              <a:rPr lang="en-US" sz="1100" dirty="0" smtClean="0"/>
              <a:t>("border-color: </a:t>
            </a:r>
            <a:r>
              <a:rPr lang="en-US" sz="1100" dirty="0" err="1" smtClean="0"/>
              <a:t>rgb</a:t>
            </a:r>
            <a:r>
              <a:rPr lang="en-US" sz="1100" dirty="0" smtClean="0"/>
              <a:t>(164, 0, 0);")</a:t>
            </a:r>
          </a:p>
          <a:p>
            <a:pPr>
              <a:buNone/>
            </a:pPr>
            <a:r>
              <a:rPr lang="en-US" sz="1100" dirty="0" smtClean="0"/>
              <a:t>		 </a:t>
            </a:r>
            <a:r>
              <a:rPr lang="en-US" sz="1100" dirty="0" err="1" smtClean="0"/>
              <a:t>self.name_out.setAlignment</a:t>
            </a:r>
            <a:r>
              <a:rPr lang="en-US" sz="1100" dirty="0" smtClean="0"/>
              <a:t>(</a:t>
            </a:r>
            <a:r>
              <a:rPr lang="en-US" sz="1100" dirty="0" err="1" smtClean="0"/>
              <a:t>QtCore.Qt.AlignCenter</a:t>
            </a:r>
            <a:r>
              <a:rPr lang="en-US" sz="1100" dirty="0" smtClean="0"/>
              <a:t>) </a:t>
            </a:r>
          </a:p>
          <a:p>
            <a:pPr>
              <a:buNone/>
            </a:pPr>
            <a:r>
              <a:rPr lang="en-US" sz="1100" dirty="0" smtClean="0"/>
              <a:t>		</a:t>
            </a:r>
            <a:r>
              <a:rPr lang="en-US" sz="1100" dirty="0" err="1" smtClean="0"/>
              <a:t>self.name_out.setObjectName</a:t>
            </a:r>
            <a:r>
              <a:rPr lang="en-US" sz="1100" dirty="0" smtClean="0"/>
              <a:t>("</a:t>
            </a:r>
            <a:r>
              <a:rPr lang="en-US" sz="1100" dirty="0" err="1" smtClean="0"/>
              <a:t>name_out</a:t>
            </a:r>
            <a:r>
              <a:rPr lang="en-US" sz="1100" dirty="0" smtClean="0"/>
              <a:t>") </a:t>
            </a:r>
          </a:p>
          <a:p>
            <a:pPr>
              <a:buNone/>
            </a:pPr>
            <a:r>
              <a:rPr lang="en-US" sz="1100" dirty="0" smtClean="0"/>
              <a:t>		</a:t>
            </a:r>
            <a:r>
              <a:rPr lang="en-US" sz="1100" dirty="0" err="1" smtClean="0"/>
              <a:t>self.vendor_id</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smtClean="0"/>
              <a:t>		</a:t>
            </a:r>
            <a:r>
              <a:rPr lang="en-US" sz="1100" dirty="0" err="1" smtClean="0"/>
              <a:t>self.vendor_id.setGeometry</a:t>
            </a:r>
            <a:r>
              <a:rPr lang="en-US" sz="1100" dirty="0" smtClean="0"/>
              <a:t>(</a:t>
            </a:r>
            <a:r>
              <a:rPr lang="en-US" sz="1100" dirty="0" err="1" smtClean="0"/>
              <a:t>QtCore.QRect</a:t>
            </a:r>
            <a:r>
              <a:rPr lang="en-US" sz="1100" dirty="0" smtClean="0"/>
              <a:t>(10, 90, 67, 21)) </a:t>
            </a:r>
          </a:p>
          <a:p>
            <a:pPr>
              <a:buNone/>
            </a:pPr>
            <a:r>
              <a:rPr lang="en-US" sz="1100" dirty="0" smtClean="0"/>
              <a:t>		</a:t>
            </a:r>
            <a:r>
              <a:rPr lang="en-US" sz="1100" dirty="0" err="1" smtClean="0"/>
              <a:t>self.vendor_id.setObjectName</a:t>
            </a:r>
            <a:r>
              <a:rPr lang="en-US" sz="1100" dirty="0" smtClean="0"/>
              <a:t>("</a:t>
            </a:r>
            <a:r>
              <a:rPr lang="en-US" sz="1100" dirty="0" err="1" smtClean="0"/>
              <a:t>vendor_id</a:t>
            </a:r>
            <a:r>
              <a:rPr lang="en-US" sz="1100" dirty="0" smtClean="0"/>
              <a:t>") </a:t>
            </a:r>
          </a:p>
          <a:p>
            <a:pPr>
              <a:buNone/>
            </a:pPr>
            <a:r>
              <a:rPr lang="en-US" sz="1100" dirty="0" smtClean="0"/>
              <a:t>		</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18152"/>
            <a:ext cx="8305800" cy="7478970"/>
          </a:xfrm>
          <a:prstGeom prst="rect">
            <a:avLst/>
          </a:prstGeom>
        </p:spPr>
        <p:txBody>
          <a:bodyPr wrap="square">
            <a:spAutoFit/>
          </a:bodyPr>
          <a:lstStyle/>
          <a:p>
            <a:pPr>
              <a:buNone/>
            </a:pPr>
            <a:endParaRPr lang="en-US" dirty="0" smtClean="0"/>
          </a:p>
          <a:p>
            <a:pPr>
              <a:buNone/>
            </a:pPr>
            <a:r>
              <a:rPr lang="en-US" sz="1100" dirty="0" err="1" smtClean="0"/>
              <a:t>self.vendor_id_out</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self.vendor_id_out.setGeometry</a:t>
            </a:r>
            <a:r>
              <a:rPr lang="en-US" sz="1100" dirty="0" smtClean="0"/>
              <a:t>(</a:t>
            </a:r>
            <a:r>
              <a:rPr lang="en-US" sz="1100" dirty="0" err="1" smtClean="0"/>
              <a:t>QtCore.QRect</a:t>
            </a:r>
            <a:r>
              <a:rPr lang="en-US" sz="1100" dirty="0" smtClean="0"/>
              <a:t>(130, 90, 311, 21))</a:t>
            </a:r>
          </a:p>
          <a:p>
            <a:pPr>
              <a:buNone/>
            </a:pPr>
            <a:r>
              <a:rPr lang="en-US" sz="1100" dirty="0" smtClean="0"/>
              <a:t> </a:t>
            </a:r>
            <a:r>
              <a:rPr lang="en-US" sz="1100" dirty="0" err="1" smtClean="0"/>
              <a:t>self.vendor_id_out.setAlignment</a:t>
            </a:r>
            <a:r>
              <a:rPr lang="en-US" sz="1100" dirty="0" smtClean="0"/>
              <a:t>(</a:t>
            </a:r>
            <a:r>
              <a:rPr lang="en-US" sz="1100" dirty="0" err="1" smtClean="0"/>
              <a:t>QtCore.Qt.AlignCenter</a:t>
            </a:r>
            <a:r>
              <a:rPr lang="en-US" sz="1100" dirty="0" smtClean="0"/>
              <a:t>) </a:t>
            </a:r>
          </a:p>
          <a:p>
            <a:pPr>
              <a:buNone/>
            </a:pPr>
            <a:r>
              <a:rPr lang="en-US" sz="1100" dirty="0" err="1" smtClean="0"/>
              <a:t>self.vendor_id_out.setObjectName</a:t>
            </a:r>
            <a:r>
              <a:rPr lang="en-US" sz="1100" dirty="0" smtClean="0"/>
              <a:t>("</a:t>
            </a:r>
            <a:r>
              <a:rPr lang="en-US" sz="1100" dirty="0" err="1" smtClean="0"/>
              <a:t>vendor_id_out</a:t>
            </a:r>
            <a:r>
              <a:rPr lang="en-US" sz="1100" dirty="0" smtClean="0"/>
              <a:t>") </a:t>
            </a:r>
          </a:p>
          <a:p>
            <a:pPr>
              <a:buNone/>
            </a:pPr>
            <a:r>
              <a:rPr lang="en-US" sz="1100" dirty="0" err="1" smtClean="0"/>
              <a:t>self.family</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self.family.setGeometry</a:t>
            </a:r>
            <a:r>
              <a:rPr lang="en-US" sz="1100" dirty="0" smtClean="0"/>
              <a:t>(</a:t>
            </a:r>
            <a:r>
              <a:rPr lang="en-US" sz="1100" dirty="0" err="1" smtClean="0"/>
              <a:t>QtCore.QRect</a:t>
            </a:r>
            <a:r>
              <a:rPr lang="en-US" sz="1100" dirty="0" smtClean="0"/>
              <a:t>(10, 150, 67, 21))</a:t>
            </a:r>
          </a:p>
          <a:p>
            <a:pPr>
              <a:buNone/>
            </a:pPr>
            <a:r>
              <a:rPr lang="en-US" sz="1100" dirty="0" err="1" smtClean="0"/>
              <a:t>self.family.setObjectName</a:t>
            </a:r>
            <a:r>
              <a:rPr lang="en-US" sz="1100" dirty="0" smtClean="0"/>
              <a:t>("family") </a:t>
            </a:r>
          </a:p>
          <a:p>
            <a:pPr>
              <a:buNone/>
            </a:pPr>
            <a:r>
              <a:rPr lang="en-US" sz="1100" dirty="0" err="1" smtClean="0"/>
              <a:t>self.family_out</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self.family_out.setGeometry</a:t>
            </a:r>
            <a:r>
              <a:rPr lang="en-US" sz="1100" dirty="0" smtClean="0"/>
              <a:t>(</a:t>
            </a:r>
            <a:r>
              <a:rPr lang="en-US" sz="1100" dirty="0" err="1" smtClean="0"/>
              <a:t>QtCore.QRect</a:t>
            </a:r>
            <a:r>
              <a:rPr lang="en-US" sz="1100" dirty="0" smtClean="0"/>
              <a:t>(80, 150, 67, 21)) </a:t>
            </a:r>
          </a:p>
          <a:p>
            <a:pPr>
              <a:buNone/>
            </a:pPr>
            <a:r>
              <a:rPr lang="en-US" sz="1100" dirty="0" err="1" smtClean="0"/>
              <a:t>self.family_out.setStyleSheet</a:t>
            </a:r>
            <a:r>
              <a:rPr lang="en-US" sz="1100" dirty="0" smtClean="0"/>
              <a:t>("border-color: </a:t>
            </a:r>
            <a:r>
              <a:rPr lang="en-US" sz="1100" dirty="0" err="1" smtClean="0"/>
              <a:t>rgb</a:t>
            </a:r>
            <a:r>
              <a:rPr lang="en-US" sz="1100" dirty="0" smtClean="0"/>
              <a:t>(0, 0, 0);") </a:t>
            </a:r>
          </a:p>
          <a:p>
            <a:pPr>
              <a:buNone/>
            </a:pPr>
            <a:r>
              <a:rPr lang="en-US" sz="1100" dirty="0" err="1" smtClean="0"/>
              <a:t>self.family_out.setAlignment</a:t>
            </a:r>
            <a:r>
              <a:rPr lang="en-US" sz="1100" dirty="0" smtClean="0"/>
              <a:t>(</a:t>
            </a:r>
            <a:r>
              <a:rPr lang="en-US" sz="1100" dirty="0" err="1" smtClean="0"/>
              <a:t>QtCore.Qt.AlignCenter</a:t>
            </a:r>
            <a:r>
              <a:rPr lang="en-US" sz="1100" dirty="0" smtClean="0"/>
              <a:t>) </a:t>
            </a:r>
          </a:p>
          <a:p>
            <a:pPr>
              <a:buNone/>
            </a:pPr>
            <a:r>
              <a:rPr lang="en-US" sz="1100" dirty="0" err="1" smtClean="0"/>
              <a:t>self.family_out.setObjectName</a:t>
            </a:r>
            <a:r>
              <a:rPr lang="en-US" sz="1100" dirty="0" smtClean="0"/>
              <a:t>("</a:t>
            </a:r>
            <a:r>
              <a:rPr lang="en-US" sz="1100" dirty="0" err="1" smtClean="0"/>
              <a:t>family_out</a:t>
            </a:r>
            <a:r>
              <a:rPr lang="en-US" sz="1100" dirty="0" smtClean="0"/>
              <a:t>")</a:t>
            </a:r>
          </a:p>
          <a:p>
            <a:pPr>
              <a:buNone/>
            </a:pPr>
            <a:r>
              <a:rPr lang="en-US" sz="1100" dirty="0" smtClean="0"/>
              <a:t> </a:t>
            </a:r>
            <a:r>
              <a:rPr lang="en-US" sz="1100" dirty="0" err="1" smtClean="0"/>
              <a:t>self.model</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self.model.setGeometry</a:t>
            </a:r>
            <a:r>
              <a:rPr lang="en-US" sz="1100" dirty="0" smtClean="0"/>
              <a:t>(</a:t>
            </a:r>
            <a:r>
              <a:rPr lang="en-US" sz="1100" dirty="0" err="1" smtClean="0"/>
              <a:t>QtCore.QRect</a:t>
            </a:r>
            <a:r>
              <a:rPr lang="en-US" sz="1100" dirty="0" smtClean="0"/>
              <a:t>(180, 150, 67, 21)) </a:t>
            </a:r>
          </a:p>
          <a:p>
            <a:pPr>
              <a:buNone/>
            </a:pPr>
            <a:r>
              <a:rPr lang="en-US" sz="1100" dirty="0" err="1" smtClean="0"/>
              <a:t>self.model.setAlignment</a:t>
            </a:r>
            <a:r>
              <a:rPr lang="en-US" sz="1100" dirty="0" smtClean="0"/>
              <a:t>(</a:t>
            </a:r>
            <a:r>
              <a:rPr lang="en-US" sz="1100" dirty="0" err="1" smtClean="0"/>
              <a:t>QtCore.Qt.AlignCenter</a:t>
            </a:r>
            <a:r>
              <a:rPr lang="en-US" sz="1100" dirty="0" smtClean="0"/>
              <a:t>) </a:t>
            </a:r>
          </a:p>
          <a:p>
            <a:pPr>
              <a:buNone/>
            </a:pPr>
            <a:r>
              <a:rPr lang="en-US" sz="1100" dirty="0" err="1" smtClean="0"/>
              <a:t>self.model.setObjectName</a:t>
            </a:r>
            <a:r>
              <a:rPr lang="en-US" sz="1100" dirty="0" smtClean="0"/>
              <a:t>("model") </a:t>
            </a:r>
          </a:p>
          <a:p>
            <a:pPr>
              <a:buNone/>
            </a:pPr>
            <a:r>
              <a:rPr lang="en-US" sz="1100" dirty="0" err="1" smtClean="0"/>
              <a:t>self.model_out</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self.model_out.setGeometry</a:t>
            </a:r>
            <a:r>
              <a:rPr lang="en-US" sz="1100" dirty="0" smtClean="0"/>
              <a:t>(</a:t>
            </a:r>
            <a:r>
              <a:rPr lang="en-US" sz="1100" dirty="0" err="1" smtClean="0"/>
              <a:t>QtCore.QRect</a:t>
            </a:r>
            <a:r>
              <a:rPr lang="en-US" sz="1100" dirty="0" smtClean="0"/>
              <a:t>(260, 150, 67, 21)) </a:t>
            </a:r>
          </a:p>
          <a:p>
            <a:pPr>
              <a:buNone/>
            </a:pPr>
            <a:r>
              <a:rPr lang="en-US" sz="1100" dirty="0" err="1" smtClean="0"/>
              <a:t>self.model_out.setStyleSheet</a:t>
            </a:r>
            <a:r>
              <a:rPr lang="en-US" sz="1100" dirty="0" smtClean="0"/>
              <a:t>("border-color: </a:t>
            </a:r>
            <a:r>
              <a:rPr lang="en-US" sz="1100" dirty="0" err="1" smtClean="0"/>
              <a:t>rgb</a:t>
            </a:r>
            <a:r>
              <a:rPr lang="en-US" sz="1100" dirty="0" smtClean="0"/>
              <a:t>(0, 0, 0);") </a:t>
            </a:r>
          </a:p>
          <a:p>
            <a:pPr>
              <a:buNone/>
            </a:pPr>
            <a:r>
              <a:rPr lang="en-US" sz="1100" dirty="0" err="1" smtClean="0"/>
              <a:t>self.model_out.setAlignment</a:t>
            </a:r>
            <a:r>
              <a:rPr lang="en-US" sz="1100" dirty="0" smtClean="0"/>
              <a:t>(</a:t>
            </a:r>
            <a:r>
              <a:rPr lang="en-US" sz="1100" dirty="0" err="1" smtClean="0"/>
              <a:t>QtCore.Qt.AlignCenter</a:t>
            </a:r>
            <a:r>
              <a:rPr lang="en-US" sz="1100" dirty="0" smtClean="0"/>
              <a:t>) </a:t>
            </a:r>
          </a:p>
          <a:p>
            <a:pPr>
              <a:buNone/>
            </a:pPr>
            <a:r>
              <a:rPr lang="en-US" sz="1100" dirty="0" err="1" smtClean="0"/>
              <a:t>self.model_out.setObjectName</a:t>
            </a:r>
            <a:r>
              <a:rPr lang="en-US" sz="1100" dirty="0" smtClean="0"/>
              <a:t>("</a:t>
            </a:r>
            <a:r>
              <a:rPr lang="en-US" sz="1100" dirty="0" err="1" smtClean="0"/>
              <a:t>model_out</a:t>
            </a:r>
            <a:r>
              <a:rPr lang="en-US" sz="1100" dirty="0" smtClean="0"/>
              <a:t>") </a:t>
            </a:r>
          </a:p>
          <a:p>
            <a:pPr>
              <a:buNone/>
            </a:pPr>
            <a:r>
              <a:rPr lang="en-US" sz="1100" dirty="0" err="1" smtClean="0"/>
              <a:t>self.stepping</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self.stepping.setGeometry</a:t>
            </a:r>
            <a:r>
              <a:rPr lang="en-US" sz="1100" dirty="0" smtClean="0"/>
              <a:t>(</a:t>
            </a:r>
            <a:r>
              <a:rPr lang="en-US" sz="1100" dirty="0" err="1" smtClean="0"/>
              <a:t>QtCore.QRect</a:t>
            </a:r>
            <a:r>
              <a:rPr lang="en-US" sz="1100" dirty="0" smtClean="0"/>
              <a:t>(360, 150, 67, 21)) </a:t>
            </a:r>
          </a:p>
          <a:p>
            <a:pPr>
              <a:buNone/>
            </a:pPr>
            <a:r>
              <a:rPr lang="en-US" sz="1100" dirty="0" err="1" smtClean="0"/>
              <a:t>self.stepping.setAlignment</a:t>
            </a:r>
            <a:r>
              <a:rPr lang="en-US" sz="1100" dirty="0" smtClean="0"/>
              <a:t>(</a:t>
            </a:r>
            <a:r>
              <a:rPr lang="en-US" sz="1100" dirty="0" err="1" smtClean="0"/>
              <a:t>QtCore.Qt.AlignCenter</a:t>
            </a:r>
            <a:r>
              <a:rPr lang="en-US" sz="1100" dirty="0" smtClean="0"/>
              <a:t>) </a:t>
            </a:r>
          </a:p>
          <a:p>
            <a:pPr>
              <a:buNone/>
            </a:pPr>
            <a:r>
              <a:rPr lang="en-US" sz="1100" dirty="0" err="1" smtClean="0"/>
              <a:t>self.stepping.setObjectName</a:t>
            </a:r>
            <a:r>
              <a:rPr lang="en-US" sz="1100" dirty="0" smtClean="0"/>
              <a:t>("stepping") </a:t>
            </a:r>
          </a:p>
          <a:p>
            <a:pPr>
              <a:buNone/>
            </a:pPr>
            <a:r>
              <a:rPr lang="en-US" sz="1100" dirty="0" err="1" smtClean="0"/>
              <a:t>self.stepping_out</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self.stepping_out.setGeometry</a:t>
            </a:r>
            <a:r>
              <a:rPr lang="en-US" sz="1100" dirty="0" smtClean="0"/>
              <a:t>(</a:t>
            </a:r>
            <a:r>
              <a:rPr lang="en-US" sz="1100" dirty="0" err="1" smtClean="0"/>
              <a:t>QtCore.QRect</a:t>
            </a:r>
            <a:r>
              <a:rPr lang="en-US" sz="1100" dirty="0" smtClean="0"/>
              <a:t>(450, 150, 67, 21)) </a:t>
            </a:r>
          </a:p>
          <a:p>
            <a:pPr>
              <a:buNone/>
            </a:pPr>
            <a:r>
              <a:rPr lang="en-US" sz="1100" dirty="0" err="1" smtClean="0"/>
              <a:t>self.stepping_out.setStyleSheet</a:t>
            </a:r>
            <a:r>
              <a:rPr lang="en-US" sz="1100" dirty="0" smtClean="0"/>
              <a:t>("border-color: </a:t>
            </a:r>
            <a:r>
              <a:rPr lang="en-US" sz="1100" dirty="0" err="1" smtClean="0"/>
              <a:t>rgb</a:t>
            </a:r>
            <a:r>
              <a:rPr lang="en-US" sz="1100" dirty="0" smtClean="0"/>
              <a:t>(0, 0, 0);") </a:t>
            </a:r>
          </a:p>
          <a:p>
            <a:pPr>
              <a:buNone/>
            </a:pPr>
            <a:r>
              <a:rPr lang="en-US" sz="1100" dirty="0" err="1" smtClean="0"/>
              <a:t>self.stepping_out.setAlignment</a:t>
            </a:r>
            <a:r>
              <a:rPr lang="en-US" sz="1100" dirty="0" smtClean="0"/>
              <a:t>(</a:t>
            </a:r>
            <a:r>
              <a:rPr lang="en-US" sz="1100" dirty="0" err="1" smtClean="0"/>
              <a:t>QtCore.Qt.AlignCenter</a:t>
            </a:r>
            <a:r>
              <a:rPr lang="en-US" sz="1100" dirty="0" smtClean="0"/>
              <a:t>) </a:t>
            </a:r>
          </a:p>
          <a:p>
            <a:pPr>
              <a:buNone/>
            </a:pPr>
            <a:r>
              <a:rPr lang="en-US" sz="1100" dirty="0" err="1" smtClean="0"/>
              <a:t>self.stepping_out.setObjectName</a:t>
            </a:r>
            <a:r>
              <a:rPr lang="en-US" sz="1100" dirty="0" smtClean="0"/>
              <a:t>("</a:t>
            </a:r>
            <a:r>
              <a:rPr lang="en-US" sz="1100" dirty="0" err="1" smtClean="0"/>
              <a:t>stepping_out</a:t>
            </a:r>
            <a:r>
              <a:rPr lang="en-US" sz="1100" dirty="0" smtClean="0"/>
              <a:t>") </a:t>
            </a:r>
          </a:p>
          <a:p>
            <a:pPr>
              <a:buNone/>
            </a:pPr>
            <a:r>
              <a:rPr lang="en-US" sz="1100" dirty="0" err="1" smtClean="0"/>
              <a:t>self.siblings</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self.siblings.setGeometry</a:t>
            </a:r>
            <a:r>
              <a:rPr lang="en-US" sz="1100" dirty="0" smtClean="0"/>
              <a:t>(</a:t>
            </a:r>
            <a:r>
              <a:rPr lang="en-US" sz="1100" dirty="0" err="1" smtClean="0"/>
              <a:t>QtCore.QRect</a:t>
            </a:r>
            <a:r>
              <a:rPr lang="en-US" sz="1100" dirty="0" smtClean="0"/>
              <a:t>(10, 200, 67, 21)) </a:t>
            </a:r>
          </a:p>
          <a:p>
            <a:pPr>
              <a:buNone/>
            </a:pPr>
            <a:r>
              <a:rPr lang="en-US" sz="1100" dirty="0" err="1" smtClean="0"/>
              <a:t>self.siblings.setObjectName</a:t>
            </a:r>
            <a:r>
              <a:rPr lang="en-US" sz="1100" dirty="0" smtClean="0"/>
              <a:t>("siblings") </a:t>
            </a:r>
          </a:p>
          <a:p>
            <a:pPr>
              <a:buNone/>
            </a:pPr>
            <a:r>
              <a:rPr lang="en-US" sz="1100" dirty="0" err="1" smtClean="0"/>
              <a:t>self.siblings_out</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self.siblings_out.setGeometry</a:t>
            </a:r>
            <a:r>
              <a:rPr lang="en-US" sz="1100" dirty="0" smtClean="0"/>
              <a:t>(</a:t>
            </a:r>
            <a:r>
              <a:rPr lang="en-US" sz="1100" dirty="0" err="1" smtClean="0"/>
              <a:t>QtCore.QRect</a:t>
            </a:r>
            <a:r>
              <a:rPr lang="en-US" sz="1100" dirty="0" smtClean="0"/>
              <a:t>(80, 200, 71, 21)) </a:t>
            </a:r>
          </a:p>
          <a:p>
            <a:pPr>
              <a:buNone/>
            </a:pPr>
            <a:r>
              <a:rPr lang="en-US" sz="1100" dirty="0" err="1" smtClean="0"/>
              <a:t>self.siblings_out.setStyleSheet</a:t>
            </a:r>
            <a:r>
              <a:rPr lang="en-US" sz="1100" dirty="0" smtClean="0"/>
              <a:t>("border-color: </a:t>
            </a:r>
            <a:r>
              <a:rPr lang="en-US" sz="1100" dirty="0" err="1" smtClean="0"/>
              <a:t>rgb</a:t>
            </a:r>
            <a:r>
              <a:rPr lang="en-US" sz="1100" dirty="0" smtClean="0"/>
              <a:t>(0, 0, 0);") </a:t>
            </a:r>
          </a:p>
          <a:p>
            <a:pPr>
              <a:buNone/>
            </a:pPr>
            <a:r>
              <a:rPr lang="en-US" sz="1100" dirty="0" err="1" smtClean="0"/>
              <a:t>self.siblings_out.setAlignment</a:t>
            </a:r>
            <a:r>
              <a:rPr lang="en-US" sz="1100" dirty="0" smtClean="0"/>
              <a:t>(</a:t>
            </a:r>
            <a:r>
              <a:rPr lang="en-US" sz="1100" dirty="0" err="1" smtClean="0"/>
              <a:t>QtCore.Qt.AlignCenter</a:t>
            </a:r>
            <a:r>
              <a:rPr lang="en-US" sz="1100" dirty="0" smtClean="0"/>
              <a:t>) </a:t>
            </a:r>
          </a:p>
          <a:p>
            <a:pPr>
              <a:buNone/>
            </a:pPr>
            <a:r>
              <a:rPr lang="en-US" sz="1100" dirty="0" err="1" smtClean="0"/>
              <a:t>self.siblings_out.setObjectName</a:t>
            </a:r>
            <a:r>
              <a:rPr lang="en-US" sz="1100" dirty="0" smtClean="0"/>
              <a:t>("</a:t>
            </a:r>
            <a:r>
              <a:rPr lang="en-US" sz="1100" dirty="0" err="1" smtClean="0"/>
              <a:t>siblings_out</a:t>
            </a:r>
            <a:r>
              <a:rPr lang="en-US" sz="1100" dirty="0" smtClean="0"/>
              <a:t>") </a:t>
            </a:r>
          </a:p>
          <a:p>
            <a:pPr>
              <a:buNone/>
            </a:pPr>
            <a:r>
              <a:rPr lang="en-US" sz="1100" dirty="0" err="1" smtClean="0"/>
              <a:t>self.speed</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p>
          <a:p>
            <a:pPr>
              <a:buNone/>
            </a:pPr>
            <a:r>
              <a:rPr lang="en-US" sz="1100" dirty="0" err="1" smtClean="0"/>
              <a:t>self.speed.setGeometry</a:t>
            </a:r>
            <a:r>
              <a:rPr lang="en-US" sz="1100" dirty="0" smtClean="0"/>
              <a:t>(</a:t>
            </a:r>
            <a:r>
              <a:rPr lang="en-US" sz="1100" dirty="0" err="1" smtClean="0"/>
              <a:t>QtCore.QRect</a:t>
            </a:r>
            <a:r>
              <a:rPr lang="en-US" sz="1100" dirty="0" smtClean="0"/>
              <a:t>(10, 250, 81, 21)) ("</a:t>
            </a:r>
            <a:r>
              <a:rPr lang="en-US" sz="1100" dirty="0" err="1" smtClean="0"/>
              <a:t>speself.speed.setObjectNameed</a:t>
            </a:r>
            <a:r>
              <a:rPr lang="en-US" sz="1100" dirty="0" smtClean="0"/>
              <a:t>“) </a:t>
            </a:r>
          </a:p>
          <a:p>
            <a:pPr>
              <a:buNone/>
            </a:pPr>
            <a:r>
              <a:rPr lang="en-US" sz="1100" dirty="0" err="1" smtClean="0"/>
              <a:t>self.speed_out</a:t>
            </a:r>
            <a:r>
              <a:rPr lang="en-US" sz="1100" dirty="0" smtClean="0"/>
              <a:t> = </a:t>
            </a:r>
            <a:r>
              <a:rPr lang="en-US" sz="1100" dirty="0" err="1" smtClean="0"/>
              <a:t>QtWidgets.QLabel</a:t>
            </a:r>
            <a:r>
              <a:rPr lang="en-US" sz="1100" dirty="0" smtClean="0"/>
              <a:t>(</a:t>
            </a:r>
            <a:r>
              <a:rPr lang="en-US" sz="1100" dirty="0" err="1" smtClean="0"/>
              <a:t>self.groupBox</a:t>
            </a:r>
            <a:r>
              <a:rPr lang="en-US" sz="1100" dirty="0" smtClean="0"/>
              <a:t>) </a:t>
            </a:r>
            <a:r>
              <a:rPr lang="en-US" sz="1100" dirty="0" err="1" smtClean="0"/>
              <a:t>self.speed_out.setGeometry</a:t>
            </a:r>
            <a:r>
              <a:rPr lang="en-US" sz="1100" dirty="0" smtClean="0"/>
              <a:t>(</a:t>
            </a:r>
            <a:r>
              <a:rPr lang="en-US" sz="1100" dirty="0" err="1" smtClean="0"/>
              <a:t>QtCore.QRect</a:t>
            </a:r>
            <a:r>
              <a:rPr lang="en-US" sz="1100" dirty="0" smtClean="0"/>
              <a:t>(100, 250, 321, 21))</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7478970"/>
          </a:xfrm>
          <a:prstGeom prst="rect">
            <a:avLst/>
          </a:prstGeom>
        </p:spPr>
        <p:txBody>
          <a:bodyPr wrap="square">
            <a:spAutoFit/>
          </a:bodyPr>
          <a:lstStyle/>
          <a:p>
            <a:pPr>
              <a:buNone/>
            </a:pPr>
            <a:r>
              <a:rPr lang="en-US" sz="1200" dirty="0" err="1" smtClean="0"/>
              <a:t>self.speed_out</a:t>
            </a:r>
            <a:r>
              <a:rPr lang="en-US" sz="1200" dirty="0" smtClean="0"/>
              <a:t> = </a:t>
            </a:r>
            <a:r>
              <a:rPr lang="en-US" sz="1200" dirty="0" err="1" smtClean="0"/>
              <a:t>QtWidgets.QLabel</a:t>
            </a:r>
            <a:r>
              <a:rPr lang="en-US" sz="1200" dirty="0" smtClean="0"/>
              <a:t>(</a:t>
            </a:r>
            <a:r>
              <a:rPr lang="en-US" sz="1200" dirty="0" err="1" smtClean="0"/>
              <a:t>self.groupBox</a:t>
            </a:r>
            <a:r>
              <a:rPr lang="en-US" sz="1200" dirty="0" smtClean="0"/>
              <a:t>) </a:t>
            </a:r>
          </a:p>
          <a:p>
            <a:pPr>
              <a:buNone/>
            </a:pPr>
            <a:r>
              <a:rPr lang="en-US" sz="1200" dirty="0" err="1" smtClean="0"/>
              <a:t>self.speed_out.setGeometry</a:t>
            </a:r>
            <a:r>
              <a:rPr lang="en-US" sz="1200" dirty="0" smtClean="0"/>
              <a:t>(</a:t>
            </a:r>
            <a:r>
              <a:rPr lang="en-US" sz="1200" dirty="0" err="1" smtClean="0"/>
              <a:t>QtCore.QRect</a:t>
            </a:r>
            <a:r>
              <a:rPr lang="en-US" sz="1200" dirty="0" smtClean="0"/>
              <a:t>(100, 250, 321, 21)) </a:t>
            </a:r>
          </a:p>
          <a:p>
            <a:pPr>
              <a:buNone/>
            </a:pPr>
            <a:r>
              <a:rPr lang="en-US" sz="1200" dirty="0" err="1" smtClean="0"/>
              <a:t>self.speed_out.setStyleSheet</a:t>
            </a:r>
            <a:r>
              <a:rPr lang="en-US" sz="1200" dirty="0" smtClean="0"/>
              <a:t>("border-color: </a:t>
            </a:r>
            <a:r>
              <a:rPr lang="en-US" sz="1200" dirty="0" err="1" smtClean="0"/>
              <a:t>rgb</a:t>
            </a:r>
            <a:r>
              <a:rPr lang="en-US" sz="1200" dirty="0" smtClean="0"/>
              <a:t>(0, 0, 0);") </a:t>
            </a:r>
          </a:p>
          <a:p>
            <a:pPr>
              <a:buNone/>
            </a:pPr>
            <a:r>
              <a:rPr lang="en-US" sz="1200" dirty="0" err="1" smtClean="0"/>
              <a:t>self.speed_out.setAlignment</a:t>
            </a:r>
            <a:r>
              <a:rPr lang="en-US" sz="1200" dirty="0" smtClean="0"/>
              <a:t>(</a:t>
            </a:r>
            <a:r>
              <a:rPr lang="en-US" sz="1200" dirty="0" err="1" smtClean="0"/>
              <a:t>QtCore.Qt.AlignCenter</a:t>
            </a:r>
            <a:r>
              <a:rPr lang="en-US" sz="1200" dirty="0" smtClean="0"/>
              <a:t>) </a:t>
            </a:r>
          </a:p>
          <a:p>
            <a:pPr>
              <a:buNone/>
            </a:pPr>
            <a:r>
              <a:rPr lang="en-US" sz="1200" dirty="0" err="1" smtClean="0"/>
              <a:t>self.speed_out.setObjectName</a:t>
            </a:r>
            <a:r>
              <a:rPr lang="en-US" sz="1200" dirty="0" smtClean="0"/>
              <a:t>("</a:t>
            </a:r>
            <a:r>
              <a:rPr lang="en-US" sz="1200" dirty="0" err="1" smtClean="0"/>
              <a:t>speed_out</a:t>
            </a:r>
            <a:r>
              <a:rPr lang="en-US" sz="1200" dirty="0" smtClean="0"/>
              <a:t>") </a:t>
            </a:r>
          </a:p>
          <a:p>
            <a:pPr>
              <a:buNone/>
            </a:pPr>
            <a:r>
              <a:rPr lang="en-US" sz="1200" dirty="0" err="1" smtClean="0"/>
              <a:t>self.cache</a:t>
            </a:r>
            <a:r>
              <a:rPr lang="en-US" sz="1200" dirty="0" smtClean="0"/>
              <a:t> = </a:t>
            </a:r>
            <a:r>
              <a:rPr lang="en-US" sz="1200" dirty="0" err="1" smtClean="0"/>
              <a:t>QtWidgets.QLabel</a:t>
            </a:r>
            <a:r>
              <a:rPr lang="en-US" sz="1200" dirty="0" smtClean="0"/>
              <a:t>(</a:t>
            </a:r>
            <a:r>
              <a:rPr lang="en-US" sz="1200" dirty="0" err="1" smtClean="0"/>
              <a:t>self.groupBox</a:t>
            </a:r>
            <a:r>
              <a:rPr lang="en-US" sz="1200" dirty="0" smtClean="0"/>
              <a:t>) </a:t>
            </a:r>
          </a:p>
          <a:p>
            <a:pPr>
              <a:buNone/>
            </a:pPr>
            <a:r>
              <a:rPr lang="en-US" sz="1200" dirty="0" err="1" smtClean="0"/>
              <a:t>self.cache.setGeometry</a:t>
            </a:r>
            <a:r>
              <a:rPr lang="en-US" sz="1200" dirty="0" smtClean="0"/>
              <a:t>(</a:t>
            </a:r>
            <a:r>
              <a:rPr lang="en-US" sz="1200" dirty="0" err="1" smtClean="0"/>
              <a:t>QtCore.QRect</a:t>
            </a:r>
            <a:r>
              <a:rPr lang="en-US" sz="1200" dirty="0" smtClean="0"/>
              <a:t>(10, 290, 81, 21)) </a:t>
            </a:r>
          </a:p>
          <a:p>
            <a:pPr>
              <a:buNone/>
            </a:pPr>
            <a:r>
              <a:rPr lang="en-US" sz="1200" dirty="0" err="1" smtClean="0"/>
              <a:t>self.cache.setObjectName</a:t>
            </a:r>
            <a:r>
              <a:rPr lang="en-US" sz="1200" dirty="0" smtClean="0"/>
              <a:t>("cache") </a:t>
            </a:r>
          </a:p>
          <a:p>
            <a:pPr>
              <a:buNone/>
            </a:pPr>
            <a:r>
              <a:rPr lang="en-US" sz="1200" dirty="0" err="1" smtClean="0"/>
              <a:t>self.cache_out</a:t>
            </a:r>
            <a:r>
              <a:rPr lang="en-US" sz="1200" dirty="0" smtClean="0"/>
              <a:t> = </a:t>
            </a:r>
            <a:r>
              <a:rPr lang="en-US" sz="1200" dirty="0" err="1" smtClean="0"/>
              <a:t>QtWidgets.QLabel</a:t>
            </a:r>
            <a:r>
              <a:rPr lang="en-US" sz="1200" dirty="0" smtClean="0"/>
              <a:t>(</a:t>
            </a:r>
            <a:r>
              <a:rPr lang="en-US" sz="1200" dirty="0" err="1" smtClean="0"/>
              <a:t>self.groupBox</a:t>
            </a:r>
            <a:r>
              <a:rPr lang="en-US" sz="1200" dirty="0" smtClean="0"/>
              <a:t>) </a:t>
            </a:r>
          </a:p>
          <a:p>
            <a:pPr>
              <a:buNone/>
            </a:pPr>
            <a:r>
              <a:rPr lang="en-US" sz="1200" dirty="0" err="1" smtClean="0"/>
              <a:t>self.cache_out.setGeometry</a:t>
            </a:r>
            <a:r>
              <a:rPr lang="en-US" sz="1200" dirty="0" smtClean="0"/>
              <a:t>(</a:t>
            </a:r>
            <a:r>
              <a:rPr lang="en-US" sz="1200" dirty="0" err="1" smtClean="0"/>
              <a:t>QtCore.QRect</a:t>
            </a:r>
            <a:r>
              <a:rPr lang="en-US" sz="1200" dirty="0" smtClean="0"/>
              <a:t>(100, 290, 321, 21)) </a:t>
            </a:r>
          </a:p>
          <a:p>
            <a:pPr>
              <a:buNone/>
            </a:pPr>
            <a:r>
              <a:rPr lang="en-US" sz="1200" dirty="0" err="1" smtClean="0"/>
              <a:t>self.cache_out.setStyleSheet</a:t>
            </a:r>
            <a:r>
              <a:rPr lang="en-US" sz="1200" dirty="0" smtClean="0"/>
              <a:t>("border-color: </a:t>
            </a:r>
            <a:r>
              <a:rPr lang="en-US" sz="1200" dirty="0" err="1" smtClean="0"/>
              <a:t>rgb</a:t>
            </a:r>
            <a:r>
              <a:rPr lang="en-US" sz="1200" dirty="0" smtClean="0"/>
              <a:t>(0, 0, 0);") </a:t>
            </a:r>
          </a:p>
          <a:p>
            <a:pPr>
              <a:buNone/>
            </a:pPr>
            <a:r>
              <a:rPr lang="en-US" sz="1200" dirty="0" err="1" smtClean="0"/>
              <a:t>self.cache_out.setAlignment</a:t>
            </a:r>
            <a:r>
              <a:rPr lang="en-US" sz="1200" dirty="0" smtClean="0"/>
              <a:t>(</a:t>
            </a:r>
            <a:r>
              <a:rPr lang="en-US" sz="1200" dirty="0" err="1" smtClean="0"/>
              <a:t>QtCore.Qt.AlignCenter</a:t>
            </a:r>
            <a:r>
              <a:rPr lang="en-US" sz="1200" dirty="0" smtClean="0"/>
              <a:t>) </a:t>
            </a:r>
          </a:p>
          <a:p>
            <a:pPr>
              <a:buNone/>
            </a:pPr>
            <a:r>
              <a:rPr lang="en-US" sz="1200" dirty="0" err="1" smtClean="0"/>
              <a:t>self.cache_out.setObjectName</a:t>
            </a:r>
            <a:r>
              <a:rPr lang="en-US" sz="1200" dirty="0" smtClean="0"/>
              <a:t>("</a:t>
            </a:r>
            <a:r>
              <a:rPr lang="en-US" sz="1200" dirty="0" err="1" smtClean="0"/>
              <a:t>cache_out</a:t>
            </a:r>
            <a:r>
              <a:rPr lang="en-US" sz="1200" dirty="0" smtClean="0"/>
              <a:t>") </a:t>
            </a:r>
          </a:p>
          <a:p>
            <a:pPr>
              <a:buNone/>
            </a:pPr>
            <a:r>
              <a:rPr lang="en-US" sz="1200" dirty="0" smtClean="0"/>
              <a:t>self.pro = </a:t>
            </a:r>
            <a:r>
              <a:rPr lang="en-US" sz="1200" dirty="0" err="1" smtClean="0"/>
              <a:t>QtWidgets.QLabel</a:t>
            </a:r>
            <a:r>
              <a:rPr lang="en-US" sz="1200" dirty="0" smtClean="0"/>
              <a:t>(</a:t>
            </a:r>
            <a:r>
              <a:rPr lang="en-US" sz="1200" dirty="0" err="1" smtClean="0"/>
              <a:t>self.groupBox</a:t>
            </a:r>
            <a:r>
              <a:rPr lang="en-US" sz="1200" dirty="0" smtClean="0"/>
              <a:t>) </a:t>
            </a:r>
          </a:p>
          <a:p>
            <a:pPr>
              <a:buNone/>
            </a:pPr>
            <a:r>
              <a:rPr lang="en-US" sz="1200" dirty="0" err="1" smtClean="0"/>
              <a:t>self.pro.setGeometry</a:t>
            </a:r>
            <a:r>
              <a:rPr lang="en-US" sz="1200" dirty="0" smtClean="0"/>
              <a:t>(</a:t>
            </a:r>
            <a:r>
              <a:rPr lang="en-US" sz="1200" dirty="0" err="1" smtClean="0"/>
              <a:t>QtCore.QRect</a:t>
            </a:r>
            <a:r>
              <a:rPr lang="en-US" sz="1200" dirty="0" smtClean="0"/>
              <a:t>(350, 200, 91, 21)) </a:t>
            </a:r>
          </a:p>
          <a:p>
            <a:pPr>
              <a:buNone/>
            </a:pPr>
            <a:r>
              <a:rPr lang="en-US" sz="1200" dirty="0" err="1" smtClean="0"/>
              <a:t>self.pro.setAlignment</a:t>
            </a:r>
            <a:r>
              <a:rPr lang="en-US" sz="1200" dirty="0" smtClean="0"/>
              <a:t>(</a:t>
            </a:r>
            <a:r>
              <a:rPr lang="en-US" sz="1200" dirty="0" err="1" smtClean="0"/>
              <a:t>QtCore.Qt.AlignCenter</a:t>
            </a:r>
            <a:r>
              <a:rPr lang="en-US" sz="1200" dirty="0" smtClean="0"/>
              <a:t>) </a:t>
            </a:r>
          </a:p>
          <a:p>
            <a:pPr>
              <a:buNone/>
            </a:pPr>
            <a:r>
              <a:rPr lang="en-US" sz="1200" dirty="0" err="1" smtClean="0"/>
              <a:t>self.pro.setObjectName</a:t>
            </a:r>
            <a:r>
              <a:rPr lang="en-US" sz="1200" dirty="0" smtClean="0"/>
              <a:t>("pro") </a:t>
            </a:r>
          </a:p>
          <a:p>
            <a:pPr>
              <a:buNone/>
            </a:pPr>
            <a:r>
              <a:rPr lang="en-US" sz="1200" dirty="0" err="1" smtClean="0"/>
              <a:t>self.pro_out</a:t>
            </a:r>
            <a:r>
              <a:rPr lang="en-US" sz="1200" dirty="0" smtClean="0"/>
              <a:t> = </a:t>
            </a:r>
            <a:r>
              <a:rPr lang="en-US" sz="1200" dirty="0" err="1" smtClean="0"/>
              <a:t>QtWidgets.QLabel</a:t>
            </a:r>
            <a:r>
              <a:rPr lang="en-US" sz="1200" dirty="0" smtClean="0"/>
              <a:t>(</a:t>
            </a:r>
            <a:r>
              <a:rPr lang="en-US" sz="1200" dirty="0" err="1" smtClean="0"/>
              <a:t>self.groupBox</a:t>
            </a:r>
            <a:r>
              <a:rPr lang="en-US" sz="1200" dirty="0" smtClean="0"/>
              <a:t>) </a:t>
            </a:r>
          </a:p>
          <a:p>
            <a:pPr>
              <a:buNone/>
            </a:pPr>
            <a:r>
              <a:rPr lang="en-US" sz="1200" dirty="0" err="1" smtClean="0"/>
              <a:t>self.pro_out.setGeometry</a:t>
            </a:r>
            <a:r>
              <a:rPr lang="en-US" sz="1200" dirty="0" smtClean="0"/>
              <a:t>(</a:t>
            </a:r>
            <a:r>
              <a:rPr lang="en-US" sz="1200" dirty="0" err="1" smtClean="0"/>
              <a:t>QtCore.QRect</a:t>
            </a:r>
            <a:r>
              <a:rPr lang="en-US" sz="1200" dirty="0" smtClean="0"/>
              <a:t>(450, 200, 67, 21)) </a:t>
            </a:r>
          </a:p>
          <a:p>
            <a:pPr>
              <a:buNone/>
            </a:pPr>
            <a:r>
              <a:rPr lang="en-US" sz="1200" dirty="0" err="1" smtClean="0"/>
              <a:t>self.pro_out.setStyleSheet</a:t>
            </a:r>
            <a:r>
              <a:rPr lang="en-US" sz="1200" dirty="0" smtClean="0"/>
              <a:t>("border-color: </a:t>
            </a:r>
            <a:r>
              <a:rPr lang="en-US" sz="1200" dirty="0" err="1" smtClean="0"/>
              <a:t>rgb</a:t>
            </a:r>
            <a:r>
              <a:rPr lang="en-US" sz="1200" dirty="0" smtClean="0"/>
              <a:t>(0, 0, 0);") </a:t>
            </a:r>
          </a:p>
          <a:p>
            <a:pPr>
              <a:buNone/>
            </a:pPr>
            <a:r>
              <a:rPr lang="en-US" sz="1200" dirty="0" err="1" smtClean="0"/>
              <a:t>self.pro_out.setAlignment</a:t>
            </a:r>
            <a:r>
              <a:rPr lang="en-US" sz="1200" dirty="0" smtClean="0"/>
              <a:t>(</a:t>
            </a:r>
            <a:r>
              <a:rPr lang="en-US" sz="1200" dirty="0" err="1" smtClean="0"/>
              <a:t>QtCore.Qt.AlignCenter</a:t>
            </a:r>
            <a:r>
              <a:rPr lang="en-US" sz="1200" dirty="0" smtClean="0"/>
              <a:t>)</a:t>
            </a:r>
          </a:p>
          <a:p>
            <a:pPr>
              <a:buNone/>
            </a:pPr>
            <a:r>
              <a:rPr lang="en-US" sz="1200" dirty="0" smtClean="0"/>
              <a:t> </a:t>
            </a:r>
            <a:r>
              <a:rPr lang="en-US" sz="1200" dirty="0" err="1" smtClean="0"/>
              <a:t>self.pro_out.setObjectName</a:t>
            </a:r>
            <a:r>
              <a:rPr lang="en-US" sz="1200" dirty="0" smtClean="0"/>
              <a:t>("</a:t>
            </a:r>
            <a:r>
              <a:rPr lang="en-US" sz="1200" dirty="0" err="1" smtClean="0"/>
              <a:t>pro_out</a:t>
            </a:r>
            <a:r>
              <a:rPr lang="en-US" sz="1200" dirty="0" smtClean="0"/>
              <a:t>") </a:t>
            </a:r>
          </a:p>
          <a:p>
            <a:pPr>
              <a:buNone/>
            </a:pPr>
            <a:r>
              <a:rPr lang="en-US" sz="1200" dirty="0" err="1" smtClean="0"/>
              <a:t>self.widget</a:t>
            </a:r>
            <a:r>
              <a:rPr lang="en-US" sz="1200" dirty="0" smtClean="0"/>
              <a:t> = </a:t>
            </a:r>
            <a:r>
              <a:rPr lang="en-US" sz="1200" dirty="0" err="1" smtClean="0"/>
              <a:t>QtWidgets.QWidget</a:t>
            </a:r>
            <a:r>
              <a:rPr lang="en-US" sz="1200" dirty="0" smtClean="0"/>
              <a:t>(</a:t>
            </a:r>
            <a:r>
              <a:rPr lang="en-US" sz="1200" dirty="0" err="1" smtClean="0"/>
              <a:t>self.centralwidget</a:t>
            </a:r>
            <a:r>
              <a:rPr lang="en-US" sz="1200" dirty="0" smtClean="0"/>
              <a:t>) </a:t>
            </a:r>
          </a:p>
          <a:p>
            <a:pPr>
              <a:buNone/>
            </a:pPr>
            <a:r>
              <a:rPr lang="en-US" sz="1200" dirty="0" err="1" smtClean="0"/>
              <a:t>self.widget.setGeometry</a:t>
            </a:r>
            <a:r>
              <a:rPr lang="en-US" sz="1200" dirty="0" smtClean="0"/>
              <a:t>(</a:t>
            </a:r>
            <a:r>
              <a:rPr lang="en-US" sz="1200" dirty="0" err="1" smtClean="0"/>
              <a:t>QtCore.QRect</a:t>
            </a:r>
            <a:r>
              <a:rPr lang="en-US" sz="1200" dirty="0" smtClean="0"/>
              <a:t>(0, 550, 571, 51)) </a:t>
            </a:r>
          </a:p>
          <a:p>
            <a:pPr>
              <a:buNone/>
            </a:pPr>
            <a:r>
              <a:rPr lang="en-US" sz="1200" dirty="0" err="1" smtClean="0"/>
              <a:t>self.widget.setStyleSheet</a:t>
            </a:r>
            <a:r>
              <a:rPr lang="en-US" sz="1200" dirty="0" smtClean="0"/>
              <a:t>("border-color: </a:t>
            </a:r>
            <a:r>
              <a:rPr lang="en-US" sz="1200" dirty="0" err="1" smtClean="0"/>
              <a:t>rgb</a:t>
            </a:r>
            <a:r>
              <a:rPr lang="en-US" sz="1200" dirty="0" smtClean="0"/>
              <a:t>(0, 0, 0);") </a:t>
            </a:r>
          </a:p>
          <a:p>
            <a:pPr>
              <a:buNone/>
            </a:pPr>
            <a:r>
              <a:rPr lang="en-US" sz="1200" dirty="0" err="1" smtClean="0"/>
              <a:t>self.widget.setObjectName</a:t>
            </a:r>
            <a:r>
              <a:rPr lang="en-US" sz="1200" dirty="0" smtClean="0"/>
              <a:t>("widget") </a:t>
            </a:r>
          </a:p>
          <a:p>
            <a:pPr>
              <a:buNone/>
            </a:pPr>
            <a:r>
              <a:rPr lang="en-US" sz="1200" dirty="0" err="1" smtClean="0"/>
              <a:t>self.selection</a:t>
            </a:r>
            <a:r>
              <a:rPr lang="en-US" sz="1200" dirty="0" smtClean="0"/>
              <a:t> = </a:t>
            </a:r>
            <a:r>
              <a:rPr lang="en-US" sz="1200" dirty="0" err="1" smtClean="0"/>
              <a:t>QtWidgets.QLabel</a:t>
            </a:r>
            <a:r>
              <a:rPr lang="en-US" sz="1200" dirty="0" smtClean="0"/>
              <a:t>(</a:t>
            </a:r>
            <a:r>
              <a:rPr lang="en-US" sz="1200" dirty="0" err="1" smtClean="0"/>
              <a:t>self.widget</a:t>
            </a:r>
            <a:r>
              <a:rPr lang="en-US" sz="1200" dirty="0" smtClean="0"/>
              <a:t>) </a:t>
            </a:r>
          </a:p>
          <a:p>
            <a:pPr>
              <a:buNone/>
            </a:pPr>
            <a:r>
              <a:rPr lang="en-US" sz="1200" dirty="0" err="1" smtClean="0"/>
              <a:t>self.selection.setGeometry</a:t>
            </a:r>
            <a:r>
              <a:rPr lang="en-US" sz="1200" dirty="0" smtClean="0"/>
              <a:t>(</a:t>
            </a:r>
            <a:r>
              <a:rPr lang="en-US" sz="1200" dirty="0" err="1" smtClean="0"/>
              <a:t>QtCore.QRect</a:t>
            </a:r>
            <a:r>
              <a:rPr lang="en-US" sz="1200" dirty="0" smtClean="0"/>
              <a:t>(10, 20, 81, 17)) </a:t>
            </a:r>
          </a:p>
          <a:p>
            <a:pPr>
              <a:buNone/>
            </a:pPr>
            <a:r>
              <a:rPr lang="en-US" sz="1200" dirty="0" err="1" smtClean="0"/>
              <a:t>self.selection.setObjectName</a:t>
            </a:r>
            <a:r>
              <a:rPr lang="en-US" sz="1200" dirty="0" smtClean="0"/>
              <a:t>("selection") </a:t>
            </a:r>
          </a:p>
          <a:p>
            <a:pPr>
              <a:buNone/>
            </a:pPr>
            <a:r>
              <a:rPr lang="en-US" sz="1200" dirty="0" err="1" smtClean="0"/>
              <a:t>self.cores</a:t>
            </a:r>
            <a:r>
              <a:rPr lang="en-US" sz="1200" dirty="0" smtClean="0"/>
              <a:t> = </a:t>
            </a:r>
            <a:r>
              <a:rPr lang="en-US" sz="1200" dirty="0" err="1" smtClean="0"/>
              <a:t>QtWidgets.QLabel</a:t>
            </a:r>
            <a:r>
              <a:rPr lang="en-US" sz="1200" dirty="0" smtClean="0"/>
              <a:t>(</a:t>
            </a:r>
            <a:r>
              <a:rPr lang="en-US" sz="1200" dirty="0" err="1" smtClean="0"/>
              <a:t>self.widget</a:t>
            </a:r>
            <a:r>
              <a:rPr lang="en-US" sz="1200" dirty="0" smtClean="0"/>
              <a:t>) </a:t>
            </a:r>
          </a:p>
          <a:p>
            <a:pPr>
              <a:buNone/>
            </a:pPr>
            <a:r>
              <a:rPr lang="en-US" sz="1200" dirty="0" err="1" smtClean="0"/>
              <a:t>self.cores.setGeometry</a:t>
            </a:r>
            <a:r>
              <a:rPr lang="en-US" sz="1200" dirty="0" smtClean="0"/>
              <a:t>(</a:t>
            </a:r>
            <a:r>
              <a:rPr lang="en-US" sz="1200" dirty="0" err="1" smtClean="0"/>
              <a:t>QtCore.QRect</a:t>
            </a:r>
            <a:r>
              <a:rPr lang="en-US" sz="1200" dirty="0" smtClean="0"/>
              <a:t>(360, 20, 67, 17)) </a:t>
            </a:r>
          </a:p>
          <a:p>
            <a:pPr>
              <a:buNone/>
            </a:pPr>
            <a:r>
              <a:rPr lang="en-US" sz="1200" dirty="0" err="1" smtClean="0"/>
              <a:t>self.cores.setObjectName</a:t>
            </a:r>
            <a:r>
              <a:rPr lang="en-US" sz="1200" dirty="0" smtClean="0"/>
              <a:t>("cores") </a:t>
            </a:r>
          </a:p>
          <a:p>
            <a:pPr>
              <a:buNone/>
            </a:pPr>
            <a:r>
              <a:rPr lang="en-US" sz="1200" dirty="0" err="1" smtClean="0"/>
              <a:t>self.cores_out</a:t>
            </a:r>
            <a:r>
              <a:rPr lang="en-US" sz="1200" dirty="0" smtClean="0"/>
              <a:t> = </a:t>
            </a:r>
            <a:r>
              <a:rPr lang="en-US" sz="1200" dirty="0" err="1" smtClean="0"/>
              <a:t>QtWidgets.QLabel</a:t>
            </a:r>
            <a:r>
              <a:rPr lang="en-US" sz="1200" dirty="0" smtClean="0"/>
              <a:t>(</a:t>
            </a:r>
            <a:r>
              <a:rPr lang="en-US" sz="1200" dirty="0" err="1" smtClean="0"/>
              <a:t>self.widget</a:t>
            </a:r>
            <a:r>
              <a:rPr lang="en-US" sz="1200" dirty="0" smtClean="0"/>
              <a:t>) </a:t>
            </a:r>
          </a:p>
          <a:p>
            <a:pPr>
              <a:buNone/>
            </a:pPr>
            <a:r>
              <a:rPr lang="en-US" sz="1200" dirty="0" err="1" smtClean="0"/>
              <a:t>self.cores_out.setGeometry</a:t>
            </a:r>
            <a:r>
              <a:rPr lang="en-US" sz="1200" dirty="0" smtClean="0"/>
              <a:t>(</a:t>
            </a:r>
            <a:r>
              <a:rPr lang="en-US" sz="1200" dirty="0" err="1" smtClean="0"/>
              <a:t>QtCore.QRect</a:t>
            </a:r>
            <a:r>
              <a:rPr lang="en-US" sz="1200" dirty="0" smtClean="0"/>
              <a:t>(460, 20, 67, 17)) </a:t>
            </a:r>
          </a:p>
          <a:p>
            <a:pPr>
              <a:buNone/>
            </a:pPr>
            <a:r>
              <a:rPr lang="en-US" sz="1200" dirty="0" err="1" smtClean="0"/>
              <a:t>self.cores_out.setAlignment</a:t>
            </a:r>
            <a:r>
              <a:rPr lang="en-US" sz="1200" dirty="0" smtClean="0"/>
              <a:t>(</a:t>
            </a:r>
            <a:r>
              <a:rPr lang="en-US" sz="1200" dirty="0" err="1" smtClean="0"/>
              <a:t>QtCore.Qt.AlignCenter</a:t>
            </a:r>
            <a:r>
              <a:rPr lang="en-US" sz="1200" dirty="0" smtClean="0"/>
              <a:t>) </a:t>
            </a:r>
          </a:p>
          <a:p>
            <a:pPr>
              <a:buNone/>
            </a:pPr>
            <a:r>
              <a:rPr lang="en-US" sz="1200" dirty="0" err="1" smtClean="0"/>
              <a:t>self.cores_out.setObjectName</a:t>
            </a:r>
            <a:r>
              <a:rPr lang="en-US" sz="1200" dirty="0" smtClean="0"/>
              <a:t>("</a:t>
            </a:r>
            <a:r>
              <a:rPr lang="en-US" sz="1200" dirty="0" err="1" smtClean="0"/>
              <a:t>cores_out</a:t>
            </a:r>
            <a:r>
              <a:rPr lang="en-US" sz="1200" dirty="0" smtClean="0"/>
              <a:t>") </a:t>
            </a:r>
          </a:p>
          <a:p>
            <a:pPr>
              <a:buNone/>
            </a:pPr>
            <a:r>
              <a:rPr lang="en-US" sz="1200" dirty="0" err="1" smtClean="0"/>
              <a:t>self.comboBox</a:t>
            </a:r>
            <a:r>
              <a:rPr lang="en-US" sz="1200" dirty="0" smtClean="0"/>
              <a:t> = </a:t>
            </a:r>
            <a:r>
              <a:rPr lang="en-US" sz="1200" dirty="0" err="1" smtClean="0"/>
              <a:t>QtWidgets.QComboBox</a:t>
            </a:r>
            <a:r>
              <a:rPr lang="en-US" sz="1200" dirty="0" smtClean="0"/>
              <a:t>(</a:t>
            </a:r>
            <a:r>
              <a:rPr lang="en-US" sz="1200" dirty="0" err="1" smtClean="0"/>
              <a:t>self.widget</a:t>
            </a:r>
            <a:r>
              <a:rPr lang="en-US" sz="1200" dirty="0" smtClean="0"/>
              <a:t>) </a:t>
            </a:r>
            <a:r>
              <a:rPr lang="en-US" sz="1200" dirty="0" err="1" smtClean="0"/>
              <a:t>self.comboBox.setGeometry</a:t>
            </a:r>
            <a:r>
              <a:rPr lang="en-US" sz="1200" dirty="0" smtClean="0"/>
              <a:t>(</a:t>
            </a:r>
            <a:r>
              <a:rPr lang="en-US" sz="1200" dirty="0" err="1" smtClean="0"/>
              <a:t>QtCore.QRect</a:t>
            </a:r>
            <a:r>
              <a:rPr lang="en-US" sz="1200" dirty="0" smtClean="0"/>
              <a:t>(100, 10, 211, 31)) </a:t>
            </a:r>
            <a:r>
              <a:rPr lang="en-US" sz="1200" dirty="0" err="1" smtClean="0"/>
              <a:t>self.comboBox.setObjectName</a:t>
            </a:r>
            <a:r>
              <a:rPr lang="en-US" sz="1200" dirty="0" smtClean="0"/>
              <a:t>("</a:t>
            </a:r>
            <a:r>
              <a:rPr lang="en-US" sz="1200" dirty="0" err="1" smtClean="0"/>
              <a:t>comboBox</a:t>
            </a:r>
            <a:r>
              <a:rPr lang="en-US" sz="1200" dirty="0" smtClean="0"/>
              <a:t>") </a:t>
            </a:r>
            <a:r>
              <a:rPr lang="en-US" sz="1200" dirty="0" err="1" smtClean="0"/>
              <a:t>self.comboBox.addItem</a:t>
            </a:r>
            <a:r>
              <a:rPr lang="en-US" sz="1200" dirty="0" smtClean="0"/>
              <a:t>("") </a:t>
            </a:r>
            <a:r>
              <a:rPr lang="en-US" sz="1200" dirty="0" err="1" smtClean="0"/>
              <a:t>self.comboBox.addItem</a:t>
            </a:r>
            <a:r>
              <a:rPr lang="en-US" sz="1200" dirty="0" smtClean="0"/>
              <a:t>("") </a:t>
            </a:r>
            <a:r>
              <a:rPr lang="en-US" sz="1200" dirty="0" err="1" smtClean="0"/>
              <a:t>self.comboBox.addItem</a:t>
            </a:r>
            <a:r>
              <a:rPr lang="en-US" sz="1200" dirty="0" smtClean="0"/>
              <a:t>("") </a:t>
            </a:r>
            <a:r>
              <a:rPr lang="en-US" sz="1200" dirty="0" err="1" smtClean="0"/>
              <a:t>self.comboBox.addItem</a:t>
            </a:r>
            <a:r>
              <a:rPr lang="en-US" sz="1200" dirty="0" smtClean="0"/>
              <a:t>("") </a:t>
            </a:r>
            <a:r>
              <a:rPr lang="en-US" sz="1200" dirty="0" err="1" smtClean="0"/>
              <a:t>self.comboBox.addItem</a:t>
            </a:r>
            <a:r>
              <a:rPr lang="en-US" sz="1200" dirty="0" smtClean="0"/>
              <a:t>("") </a:t>
            </a:r>
            <a:r>
              <a:rPr lang="en-US" sz="1200" dirty="0" err="1" smtClean="0"/>
              <a:t>self.comboBox.addItem</a:t>
            </a:r>
            <a:r>
              <a:rPr lang="en-US" sz="1200" dirty="0" smtClean="0"/>
              <a:t>("") </a:t>
            </a:r>
            <a:r>
              <a:rPr lang="en-US" sz="1200" dirty="0" err="1" smtClean="0"/>
              <a:t>self.comboBox.addItem</a:t>
            </a:r>
            <a:r>
              <a:rPr lang="en-US" sz="1200" dirty="0" smtClean="0"/>
              <a:t>("") </a:t>
            </a:r>
            <a:r>
              <a:rPr lang="en-US" sz="1200" dirty="0" err="1" smtClean="0"/>
              <a:t>self.comboBox.addItem</a:t>
            </a:r>
            <a:r>
              <a:rPr lang="en-US" sz="1200" dirty="0" smtClean="0"/>
              <a:t>("")</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305</TotalTime>
  <Words>961</Words>
  <Application>Microsoft Office PowerPoint</Application>
  <PresentationFormat>On-screen Show (4:3)</PresentationFormat>
  <Paragraphs>174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Micro project</vt:lpstr>
      <vt:lpstr> Index</vt:lpstr>
      <vt:lpstr>Topic</vt:lpstr>
      <vt:lpstr> Introduction</vt:lpstr>
      <vt:lpstr>   Design</vt:lpstr>
      <vt:lpstr>    Implementation  </vt:lpstr>
      <vt:lpstr> Program</vt:lpstr>
      <vt:lpstr>Slide 8</vt:lpstr>
      <vt:lpstr>Slide 9</vt:lpstr>
      <vt:lpstr>Slide 10</vt:lpstr>
      <vt:lpstr>Slide 11</vt:lpstr>
      <vt:lpstr>                 Output</vt:lpstr>
      <vt:lpstr>Team members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AMAL</dc:creator>
  <cp:lastModifiedBy>AMAL</cp:lastModifiedBy>
  <cp:revision>31</cp:revision>
  <dcterms:created xsi:type="dcterms:W3CDTF">2020-03-29T09:48:05Z</dcterms:created>
  <dcterms:modified xsi:type="dcterms:W3CDTF">2020-03-30T07:30:36Z</dcterms:modified>
</cp:coreProperties>
</file>