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ermanent Marker"/>
      <p:regular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mfortaa-regular.fntdata"/><Relationship Id="rId23" Type="http://schemas.openxmlformats.org/officeDocument/2006/relationships/font" Target="fonts/PermanentMark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9d072f4f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99d072f4f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99d072f4f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99d072f4f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9537e7734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9537e7734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99d072f4f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99d072f4f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94581302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94581302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9537e77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9537e77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9537e773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9537e773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9537e7734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9537e7734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9537e77343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9537e7734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982875f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982875f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82875f9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82875f9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982875f9c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982875f9c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982875f9c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982875f9c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039a3cf85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039a3cf85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99d072f4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99d072f4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99d072f4f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99d072f4f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99d072f4f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99d072f4f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245600" y="1018863"/>
            <a:ext cx="85206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Pal-ette</a:t>
            </a:r>
            <a:endParaRPr sz="5200"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11700" y="25161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Lara Gomez</a:t>
            </a:r>
            <a:endParaRPr sz="1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Pantysh Ghurburrun</a:t>
            </a:r>
            <a:endParaRPr sz="1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Basmala Moumneh</a:t>
            </a:r>
            <a:endParaRPr sz="1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Zhe Cao</a:t>
            </a:r>
            <a:endParaRPr sz="1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Connie Lin</a:t>
            </a:r>
            <a:endParaRPr sz="1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Jeremy Cheng</a:t>
            </a:r>
            <a:endParaRPr sz="16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grpSp>
        <p:nvGrpSpPr>
          <p:cNvPr id="326" name="Google Shape;326;p2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27" name="Google Shape;327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2166521" y="1358505"/>
            <a:ext cx="152954" cy="60030"/>
            <a:chOff x="2857571" y="1302505"/>
            <a:chExt cx="152954" cy="60030"/>
          </a:xfrm>
        </p:grpSpPr>
        <p:sp>
          <p:nvSpPr>
            <p:cNvPr id="334" name="Google Shape;334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37" name="Google Shape;337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42" name="Google Shape;342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4082715" y="-71230"/>
            <a:ext cx="432221" cy="578920"/>
            <a:chOff x="3894690" y="-306155"/>
            <a:chExt cx="432221" cy="578920"/>
          </a:xfrm>
        </p:grpSpPr>
        <p:sp>
          <p:nvSpPr>
            <p:cNvPr id="345" name="Google Shape;345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47" name="Google Shape;347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21"/>
          <p:cNvGrpSpPr/>
          <p:nvPr/>
        </p:nvGrpSpPr>
        <p:grpSpPr>
          <a:xfrm>
            <a:off x="2400050" y="-152627"/>
            <a:ext cx="641763" cy="660328"/>
            <a:chOff x="2775700" y="-243577"/>
            <a:chExt cx="641763" cy="660328"/>
          </a:xfrm>
        </p:grpSpPr>
        <p:grpSp>
          <p:nvGrpSpPr>
            <p:cNvPr id="350" name="Google Shape;350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51" name="Google Shape;351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54" name="Google Shape;354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21"/>
          <p:cNvGrpSpPr/>
          <p:nvPr/>
        </p:nvGrpSpPr>
        <p:grpSpPr>
          <a:xfrm>
            <a:off x="1056848" y="316472"/>
            <a:ext cx="730914" cy="557013"/>
            <a:chOff x="1588573" y="-296128"/>
            <a:chExt cx="730914" cy="557013"/>
          </a:xfrm>
        </p:grpSpPr>
        <p:sp>
          <p:nvSpPr>
            <p:cNvPr id="357" name="Google Shape;357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1" name="Google Shape;361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362" name="Google Shape;362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364" name="Google Shape;364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367" name="Google Shape;367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369" name="Google Shape;369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372" name="Google Shape;372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" name="Google Shape;374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375" name="Google Shape;375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21"/>
          <p:cNvGrpSpPr/>
          <p:nvPr/>
        </p:nvGrpSpPr>
        <p:grpSpPr>
          <a:xfrm>
            <a:off x="4412715" y="559076"/>
            <a:ext cx="62909" cy="137996"/>
            <a:chOff x="2647665" y="2892963"/>
            <a:chExt cx="62909" cy="137996"/>
          </a:xfrm>
        </p:grpSpPr>
        <p:sp>
          <p:nvSpPr>
            <p:cNvPr id="383" name="Google Shape;383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1"/>
          <p:cNvGrpSpPr/>
          <p:nvPr/>
        </p:nvGrpSpPr>
        <p:grpSpPr>
          <a:xfrm>
            <a:off x="2400062" y="2354551"/>
            <a:ext cx="134753" cy="99377"/>
            <a:chOff x="2248437" y="2591126"/>
            <a:chExt cx="134753" cy="99377"/>
          </a:xfrm>
        </p:grpSpPr>
        <p:sp>
          <p:nvSpPr>
            <p:cNvPr id="386" name="Google Shape;386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389" name="Google Shape;389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394" name="Google Shape;394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0" name="Google Shape;410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13" name="Google Shape;413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14" name="Google Shape;414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4" name="Google Shape;424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25" name="Google Shape;425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29" name="Google Shape;429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32" name="Google Shape;432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36" name="Google Shape;436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5805114" y="64120"/>
            <a:ext cx="519354" cy="629618"/>
            <a:chOff x="5587702" y="3976345"/>
            <a:chExt cx="519354" cy="629618"/>
          </a:xfrm>
        </p:grpSpPr>
        <p:sp>
          <p:nvSpPr>
            <p:cNvPr id="439" name="Google Shape;439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1"/>
          <p:cNvGrpSpPr/>
          <p:nvPr/>
        </p:nvGrpSpPr>
        <p:grpSpPr>
          <a:xfrm>
            <a:off x="6397907" y="1136554"/>
            <a:ext cx="72969" cy="114666"/>
            <a:chOff x="6416107" y="3473604"/>
            <a:chExt cx="72969" cy="114666"/>
          </a:xfrm>
        </p:grpSpPr>
        <p:sp>
          <p:nvSpPr>
            <p:cNvPr id="443" name="Google Shape;443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446" name="Google Shape;446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457" name="Google Shape;457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" name="Google Shape;45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460" name="Google Shape;46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464" name="Google Shape;46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468" name="Google Shape;46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1" name="Google Shape;47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474" name="Google Shape;474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479" name="Google Shape;479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480" name="Google Shape;480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487" name="Google Shape;487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9" name="Google Shape;489;p21"/>
          <p:cNvGrpSpPr/>
          <p:nvPr/>
        </p:nvGrpSpPr>
        <p:grpSpPr>
          <a:xfrm rot="5924445">
            <a:off x="6432445" y="2065509"/>
            <a:ext cx="105830" cy="114679"/>
            <a:chOff x="6416107" y="3473604"/>
            <a:chExt cx="72969" cy="114666"/>
          </a:xfrm>
        </p:grpSpPr>
        <p:sp>
          <p:nvSpPr>
            <p:cNvPr id="490" name="Google Shape;49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0"/>
          <p:cNvSpPr txBox="1"/>
          <p:nvPr>
            <p:ph idx="6" type="ctrTitle"/>
          </p:nvPr>
        </p:nvSpPr>
        <p:spPr>
          <a:xfrm>
            <a:off x="391825" y="144725"/>
            <a:ext cx="6397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Results: Interviews - Other Platforms</a:t>
            </a:r>
            <a:endParaRPr/>
          </a:p>
        </p:txBody>
      </p:sp>
      <p:sp>
        <p:nvSpPr>
          <p:cNvPr id="878" name="Google Shape;878;p30"/>
          <p:cNvSpPr txBox="1"/>
          <p:nvPr>
            <p:ph idx="1" type="subTitle"/>
          </p:nvPr>
        </p:nvSpPr>
        <p:spPr>
          <a:xfrm>
            <a:off x="978238" y="2372814"/>
            <a:ext cx="30453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Being able to share art in a way that links credit to the original poster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Different presentation and ratios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Ways to tag and organize posts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Being able to use as an overall professional portfolio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79" name="Google Shape;879;p30"/>
          <p:cNvGrpSpPr/>
          <p:nvPr/>
        </p:nvGrpSpPr>
        <p:grpSpPr>
          <a:xfrm>
            <a:off x="794557" y="1374941"/>
            <a:ext cx="3412661" cy="3400084"/>
            <a:chOff x="1146625" y="2025923"/>
            <a:chExt cx="1901098" cy="2324526"/>
          </a:xfrm>
        </p:grpSpPr>
        <p:sp>
          <p:nvSpPr>
            <p:cNvPr id="880" name="Google Shape;880;p30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 txBox="1"/>
          <p:nvPr>
            <p:ph type="ctrTitle"/>
          </p:nvPr>
        </p:nvSpPr>
        <p:spPr>
          <a:xfrm>
            <a:off x="1159798" y="1258763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Likes</a:t>
            </a:r>
            <a:endParaRPr/>
          </a:p>
        </p:txBody>
      </p:sp>
      <p:grpSp>
        <p:nvGrpSpPr>
          <p:cNvPr id="883" name="Google Shape;883;p30"/>
          <p:cNvGrpSpPr/>
          <p:nvPr/>
        </p:nvGrpSpPr>
        <p:grpSpPr>
          <a:xfrm>
            <a:off x="4993907" y="1374941"/>
            <a:ext cx="3412661" cy="3400084"/>
            <a:chOff x="1146625" y="2025923"/>
            <a:chExt cx="1901098" cy="2324526"/>
          </a:xfrm>
        </p:grpSpPr>
        <p:sp>
          <p:nvSpPr>
            <p:cNvPr id="884" name="Google Shape;884;p30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30"/>
          <p:cNvSpPr txBox="1"/>
          <p:nvPr>
            <p:ph type="ctrTitle"/>
          </p:nvPr>
        </p:nvSpPr>
        <p:spPr>
          <a:xfrm>
            <a:off x="5359235" y="1181063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Dislikes</a:t>
            </a:r>
            <a:endParaRPr/>
          </a:p>
        </p:txBody>
      </p:sp>
      <p:sp>
        <p:nvSpPr>
          <p:cNvPr id="887" name="Google Shape;887;p30"/>
          <p:cNvSpPr txBox="1"/>
          <p:nvPr>
            <p:ph idx="1" type="subTitle"/>
          </p:nvPr>
        </p:nvSpPr>
        <p:spPr>
          <a:xfrm>
            <a:off x="5177600" y="2372827"/>
            <a:ext cx="30453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Negative engagement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Lack of audience / traction on some platforms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88" name="Google Shape;888;p30"/>
          <p:cNvGrpSpPr/>
          <p:nvPr/>
        </p:nvGrpSpPr>
        <p:grpSpPr>
          <a:xfrm>
            <a:off x="6884708" y="360886"/>
            <a:ext cx="550835" cy="506627"/>
            <a:chOff x="-177380" y="2878794"/>
            <a:chExt cx="550835" cy="506627"/>
          </a:xfrm>
        </p:grpSpPr>
        <p:sp>
          <p:nvSpPr>
            <p:cNvPr id="889" name="Google Shape;889;p30"/>
            <p:cNvSpPr/>
            <p:nvPr/>
          </p:nvSpPr>
          <p:spPr>
            <a:xfrm>
              <a:off x="-32842" y="3041092"/>
              <a:ext cx="132039" cy="74684"/>
            </a:xfrm>
            <a:custGeom>
              <a:rect b="b" l="l" r="r" t="t"/>
              <a:pathLst>
                <a:path extrusionOk="0" h="3448" w="6096">
                  <a:moveTo>
                    <a:pt x="359" y="0"/>
                  </a:moveTo>
                  <a:cubicBezTo>
                    <a:pt x="168" y="0"/>
                    <a:pt x="1" y="246"/>
                    <a:pt x="181" y="409"/>
                  </a:cubicBezTo>
                  <a:cubicBezTo>
                    <a:pt x="675" y="860"/>
                    <a:pt x="1036" y="1410"/>
                    <a:pt x="1556" y="1840"/>
                  </a:cubicBezTo>
                  <a:cubicBezTo>
                    <a:pt x="2009" y="2216"/>
                    <a:pt x="2539" y="2497"/>
                    <a:pt x="3055" y="2770"/>
                  </a:cubicBezTo>
                  <a:cubicBezTo>
                    <a:pt x="3702" y="3111"/>
                    <a:pt x="4443" y="3447"/>
                    <a:pt x="5182" y="3447"/>
                  </a:cubicBezTo>
                  <a:cubicBezTo>
                    <a:pt x="5399" y="3447"/>
                    <a:pt x="5615" y="3418"/>
                    <a:pt x="5829" y="3352"/>
                  </a:cubicBezTo>
                  <a:cubicBezTo>
                    <a:pt x="6096" y="3270"/>
                    <a:pt x="6016" y="2872"/>
                    <a:pt x="5776" y="2872"/>
                  </a:cubicBezTo>
                  <a:cubicBezTo>
                    <a:pt x="5753" y="2872"/>
                    <a:pt x="5729" y="2876"/>
                    <a:pt x="5703" y="2884"/>
                  </a:cubicBezTo>
                  <a:cubicBezTo>
                    <a:pt x="5525" y="2939"/>
                    <a:pt x="5345" y="2963"/>
                    <a:pt x="5164" y="2963"/>
                  </a:cubicBezTo>
                  <a:cubicBezTo>
                    <a:pt x="4358" y="2963"/>
                    <a:pt x="3537" y="2488"/>
                    <a:pt x="2860" y="2116"/>
                  </a:cubicBezTo>
                  <a:cubicBezTo>
                    <a:pt x="1889" y="1581"/>
                    <a:pt x="1314" y="792"/>
                    <a:pt x="516" y="64"/>
                  </a:cubicBezTo>
                  <a:cubicBezTo>
                    <a:pt x="467" y="19"/>
                    <a:pt x="412" y="0"/>
                    <a:pt x="35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-43867" y="3039555"/>
              <a:ext cx="38057" cy="90084"/>
            </a:xfrm>
            <a:custGeom>
              <a:rect b="b" l="l" r="r" t="t"/>
              <a:pathLst>
                <a:path extrusionOk="0" h="4159" w="1757">
                  <a:moveTo>
                    <a:pt x="869" y="1"/>
                  </a:moveTo>
                  <a:cubicBezTo>
                    <a:pt x="750" y="1"/>
                    <a:pt x="627" y="79"/>
                    <a:pt x="620" y="235"/>
                  </a:cubicBezTo>
                  <a:cubicBezTo>
                    <a:pt x="560" y="1473"/>
                    <a:pt x="1" y="3280"/>
                    <a:pt x="1300" y="4120"/>
                  </a:cubicBezTo>
                  <a:cubicBezTo>
                    <a:pt x="1342" y="4147"/>
                    <a:pt x="1384" y="4159"/>
                    <a:pt x="1422" y="4159"/>
                  </a:cubicBezTo>
                  <a:cubicBezTo>
                    <a:pt x="1624" y="4159"/>
                    <a:pt x="1756" y="3840"/>
                    <a:pt x="1539" y="3700"/>
                  </a:cubicBezTo>
                  <a:cubicBezTo>
                    <a:pt x="450" y="2995"/>
                    <a:pt x="1046" y="1250"/>
                    <a:pt x="1095" y="235"/>
                  </a:cubicBezTo>
                  <a:cubicBezTo>
                    <a:pt x="1102" y="79"/>
                    <a:pt x="987" y="1"/>
                    <a:pt x="86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-38149" y="3115581"/>
              <a:ext cx="34115" cy="18866"/>
            </a:xfrm>
            <a:custGeom>
              <a:rect b="b" l="l" r="r" t="t"/>
              <a:pathLst>
                <a:path extrusionOk="0" h="871" w="1575">
                  <a:moveTo>
                    <a:pt x="326" y="0"/>
                  </a:moveTo>
                  <a:cubicBezTo>
                    <a:pt x="158" y="0"/>
                    <a:pt x="1" y="244"/>
                    <a:pt x="144" y="427"/>
                  </a:cubicBezTo>
                  <a:cubicBezTo>
                    <a:pt x="375" y="724"/>
                    <a:pt x="707" y="870"/>
                    <a:pt x="1060" y="870"/>
                  </a:cubicBezTo>
                  <a:cubicBezTo>
                    <a:pt x="1136" y="870"/>
                    <a:pt x="1212" y="863"/>
                    <a:pt x="1290" y="850"/>
                  </a:cubicBezTo>
                  <a:cubicBezTo>
                    <a:pt x="1575" y="801"/>
                    <a:pt x="1475" y="378"/>
                    <a:pt x="1209" y="378"/>
                  </a:cubicBezTo>
                  <a:cubicBezTo>
                    <a:pt x="1194" y="378"/>
                    <a:pt x="1179" y="379"/>
                    <a:pt x="1164" y="382"/>
                  </a:cubicBezTo>
                  <a:cubicBezTo>
                    <a:pt x="1125" y="388"/>
                    <a:pt x="1087" y="392"/>
                    <a:pt x="1050" y="392"/>
                  </a:cubicBezTo>
                  <a:cubicBezTo>
                    <a:pt x="822" y="392"/>
                    <a:pt x="625" y="270"/>
                    <a:pt x="480" y="84"/>
                  </a:cubicBezTo>
                  <a:cubicBezTo>
                    <a:pt x="434" y="25"/>
                    <a:pt x="379" y="0"/>
                    <a:pt x="32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-36590" y="3119133"/>
              <a:ext cx="51031" cy="67038"/>
            </a:xfrm>
            <a:custGeom>
              <a:rect b="b" l="l" r="r" t="t"/>
              <a:pathLst>
                <a:path extrusionOk="0" h="3095" w="2356">
                  <a:moveTo>
                    <a:pt x="237" y="1"/>
                  </a:moveTo>
                  <a:cubicBezTo>
                    <a:pt x="118" y="1"/>
                    <a:pt x="0" y="79"/>
                    <a:pt x="2" y="236"/>
                  </a:cubicBezTo>
                  <a:lnTo>
                    <a:pt x="3" y="236"/>
                  </a:lnTo>
                  <a:cubicBezTo>
                    <a:pt x="14" y="1094"/>
                    <a:pt x="247" y="1734"/>
                    <a:pt x="823" y="2346"/>
                  </a:cubicBezTo>
                  <a:cubicBezTo>
                    <a:pt x="1070" y="2610"/>
                    <a:pt x="1480" y="3095"/>
                    <a:pt x="1890" y="3095"/>
                  </a:cubicBezTo>
                  <a:cubicBezTo>
                    <a:pt x="1966" y="3095"/>
                    <a:pt x="2043" y="3078"/>
                    <a:pt x="2118" y="3040"/>
                  </a:cubicBezTo>
                  <a:cubicBezTo>
                    <a:pt x="2355" y="2920"/>
                    <a:pt x="2210" y="2592"/>
                    <a:pt x="1990" y="2592"/>
                  </a:cubicBezTo>
                  <a:cubicBezTo>
                    <a:pt x="1955" y="2592"/>
                    <a:pt x="1917" y="2601"/>
                    <a:pt x="1879" y="2620"/>
                  </a:cubicBezTo>
                  <a:cubicBezTo>
                    <a:pt x="1874" y="2623"/>
                    <a:pt x="1868" y="2624"/>
                    <a:pt x="1862" y="2624"/>
                  </a:cubicBezTo>
                  <a:cubicBezTo>
                    <a:pt x="1717" y="2624"/>
                    <a:pt x="1206" y="2054"/>
                    <a:pt x="1088" y="1928"/>
                  </a:cubicBezTo>
                  <a:cubicBezTo>
                    <a:pt x="632" y="1442"/>
                    <a:pt x="486" y="907"/>
                    <a:pt x="478" y="236"/>
                  </a:cubicBezTo>
                  <a:cubicBezTo>
                    <a:pt x="475" y="79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-23009" y="3176511"/>
              <a:ext cx="36670" cy="13884"/>
            </a:xfrm>
            <a:custGeom>
              <a:rect b="b" l="l" r="r" t="t"/>
              <a:pathLst>
                <a:path extrusionOk="0" h="641" w="1693">
                  <a:moveTo>
                    <a:pt x="294" y="1"/>
                  </a:moveTo>
                  <a:cubicBezTo>
                    <a:pt x="71" y="1"/>
                    <a:pt x="0" y="387"/>
                    <a:pt x="254" y="487"/>
                  </a:cubicBezTo>
                  <a:cubicBezTo>
                    <a:pt x="489" y="580"/>
                    <a:pt x="729" y="640"/>
                    <a:pt x="972" y="640"/>
                  </a:cubicBezTo>
                  <a:cubicBezTo>
                    <a:pt x="1126" y="640"/>
                    <a:pt x="1281" y="616"/>
                    <a:pt x="1435" y="559"/>
                  </a:cubicBezTo>
                  <a:cubicBezTo>
                    <a:pt x="1692" y="464"/>
                    <a:pt x="1618" y="74"/>
                    <a:pt x="1390" y="74"/>
                  </a:cubicBezTo>
                  <a:cubicBezTo>
                    <a:pt x="1365" y="74"/>
                    <a:pt x="1338" y="79"/>
                    <a:pt x="1309" y="90"/>
                  </a:cubicBezTo>
                  <a:cubicBezTo>
                    <a:pt x="1191" y="133"/>
                    <a:pt x="1076" y="152"/>
                    <a:pt x="964" y="152"/>
                  </a:cubicBezTo>
                  <a:cubicBezTo>
                    <a:pt x="768" y="152"/>
                    <a:pt x="578" y="96"/>
                    <a:pt x="380" y="18"/>
                  </a:cubicBezTo>
                  <a:cubicBezTo>
                    <a:pt x="349" y="6"/>
                    <a:pt x="321" y="1"/>
                    <a:pt x="29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-18482" y="3181579"/>
              <a:ext cx="62229" cy="47869"/>
            </a:xfrm>
            <a:custGeom>
              <a:rect b="b" l="l" r="r" t="t"/>
              <a:pathLst>
                <a:path extrusionOk="0" h="2210" w="2873">
                  <a:moveTo>
                    <a:pt x="233" y="1"/>
                  </a:moveTo>
                  <a:cubicBezTo>
                    <a:pt x="115" y="1"/>
                    <a:pt x="1" y="79"/>
                    <a:pt x="10" y="235"/>
                  </a:cubicBezTo>
                  <a:cubicBezTo>
                    <a:pt x="81" y="1373"/>
                    <a:pt x="1615" y="2082"/>
                    <a:pt x="2570" y="2207"/>
                  </a:cubicBezTo>
                  <a:cubicBezTo>
                    <a:pt x="2582" y="2209"/>
                    <a:pt x="2593" y="2209"/>
                    <a:pt x="2604" y="2209"/>
                  </a:cubicBezTo>
                  <a:cubicBezTo>
                    <a:pt x="2872" y="2209"/>
                    <a:pt x="2857" y="1758"/>
                    <a:pt x="2570" y="1720"/>
                  </a:cubicBezTo>
                  <a:cubicBezTo>
                    <a:pt x="1902" y="1633"/>
                    <a:pt x="536" y="1049"/>
                    <a:pt x="486" y="235"/>
                  </a:cubicBezTo>
                  <a:cubicBezTo>
                    <a:pt x="476" y="79"/>
                    <a:pt x="352" y="1"/>
                    <a:pt x="233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-44149" y="3217621"/>
              <a:ext cx="91600" cy="38295"/>
            </a:xfrm>
            <a:custGeom>
              <a:rect b="b" l="l" r="r" t="t"/>
              <a:pathLst>
                <a:path extrusionOk="0" h="1768" w="4229">
                  <a:moveTo>
                    <a:pt x="3891" y="0"/>
                  </a:moveTo>
                  <a:cubicBezTo>
                    <a:pt x="3818" y="0"/>
                    <a:pt x="3744" y="31"/>
                    <a:pt x="3691" y="105"/>
                  </a:cubicBezTo>
                  <a:cubicBezTo>
                    <a:pt x="2949" y="1135"/>
                    <a:pt x="1459" y="1271"/>
                    <a:pt x="307" y="1281"/>
                  </a:cubicBezTo>
                  <a:cubicBezTo>
                    <a:pt x="1" y="1284"/>
                    <a:pt x="1" y="1768"/>
                    <a:pt x="305" y="1768"/>
                  </a:cubicBezTo>
                  <a:cubicBezTo>
                    <a:pt x="306" y="1768"/>
                    <a:pt x="307" y="1768"/>
                    <a:pt x="307" y="1768"/>
                  </a:cubicBezTo>
                  <a:cubicBezTo>
                    <a:pt x="1658" y="1756"/>
                    <a:pt x="3242" y="1542"/>
                    <a:pt x="4101" y="351"/>
                  </a:cubicBezTo>
                  <a:cubicBezTo>
                    <a:pt x="4229" y="173"/>
                    <a:pt x="4063" y="0"/>
                    <a:pt x="389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89883" y="3031086"/>
              <a:ext cx="113780" cy="81117"/>
            </a:xfrm>
            <a:custGeom>
              <a:rect b="b" l="l" r="r" t="t"/>
              <a:pathLst>
                <a:path extrusionOk="0" h="3745" w="5253">
                  <a:moveTo>
                    <a:pt x="3320" y="0"/>
                  </a:moveTo>
                  <a:cubicBezTo>
                    <a:pt x="2777" y="0"/>
                    <a:pt x="2233" y="112"/>
                    <a:pt x="1850" y="266"/>
                  </a:cubicBezTo>
                  <a:cubicBezTo>
                    <a:pt x="495" y="809"/>
                    <a:pt x="26" y="2133"/>
                    <a:pt x="3" y="3509"/>
                  </a:cubicBezTo>
                  <a:cubicBezTo>
                    <a:pt x="0" y="3666"/>
                    <a:pt x="118" y="3744"/>
                    <a:pt x="236" y="3744"/>
                  </a:cubicBezTo>
                  <a:cubicBezTo>
                    <a:pt x="355" y="3744"/>
                    <a:pt x="476" y="3666"/>
                    <a:pt x="479" y="3509"/>
                  </a:cubicBezTo>
                  <a:lnTo>
                    <a:pt x="478" y="3508"/>
                  </a:lnTo>
                  <a:cubicBezTo>
                    <a:pt x="498" y="2356"/>
                    <a:pt x="794" y="1458"/>
                    <a:pt x="1794" y="833"/>
                  </a:cubicBezTo>
                  <a:cubicBezTo>
                    <a:pt x="2122" y="627"/>
                    <a:pt x="2728" y="471"/>
                    <a:pt x="3315" y="471"/>
                  </a:cubicBezTo>
                  <a:cubicBezTo>
                    <a:pt x="3930" y="471"/>
                    <a:pt x="4523" y="643"/>
                    <a:pt x="4749" y="1110"/>
                  </a:cubicBezTo>
                  <a:cubicBezTo>
                    <a:pt x="4792" y="1198"/>
                    <a:pt x="4861" y="1234"/>
                    <a:pt x="4932" y="1234"/>
                  </a:cubicBezTo>
                  <a:cubicBezTo>
                    <a:pt x="5088" y="1234"/>
                    <a:pt x="5253" y="1057"/>
                    <a:pt x="5159" y="864"/>
                  </a:cubicBezTo>
                  <a:cubicBezTo>
                    <a:pt x="4848" y="222"/>
                    <a:pt x="4085" y="0"/>
                    <a:pt x="332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190949" y="3034984"/>
              <a:ext cx="52092" cy="27205"/>
            </a:xfrm>
            <a:custGeom>
              <a:rect b="b" l="l" r="r" t="t"/>
              <a:pathLst>
                <a:path extrusionOk="0" h="1256" w="2405">
                  <a:moveTo>
                    <a:pt x="2035" y="1"/>
                  </a:moveTo>
                  <a:cubicBezTo>
                    <a:pt x="1983" y="1"/>
                    <a:pt x="1929" y="18"/>
                    <a:pt x="1880" y="58"/>
                  </a:cubicBezTo>
                  <a:cubicBezTo>
                    <a:pt x="1616" y="275"/>
                    <a:pt x="1086" y="783"/>
                    <a:pt x="669" y="783"/>
                  </a:cubicBezTo>
                  <a:cubicBezTo>
                    <a:pt x="602" y="783"/>
                    <a:pt x="538" y="770"/>
                    <a:pt x="479" y="741"/>
                  </a:cubicBezTo>
                  <a:cubicBezTo>
                    <a:pt x="442" y="722"/>
                    <a:pt x="405" y="714"/>
                    <a:pt x="370" y="714"/>
                  </a:cubicBezTo>
                  <a:cubicBezTo>
                    <a:pt x="148" y="714"/>
                    <a:pt x="0" y="1044"/>
                    <a:pt x="239" y="1160"/>
                  </a:cubicBezTo>
                  <a:cubicBezTo>
                    <a:pt x="374" y="1227"/>
                    <a:pt x="512" y="1255"/>
                    <a:pt x="649" y="1255"/>
                  </a:cubicBezTo>
                  <a:cubicBezTo>
                    <a:pt x="1225" y="1255"/>
                    <a:pt x="1797" y="746"/>
                    <a:pt x="2215" y="402"/>
                  </a:cubicBezTo>
                  <a:cubicBezTo>
                    <a:pt x="2404" y="247"/>
                    <a:pt x="2232" y="1"/>
                    <a:pt x="203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15035" y="3034876"/>
              <a:ext cx="24021" cy="40071"/>
            </a:xfrm>
            <a:custGeom>
              <a:rect b="b" l="l" r="r" t="t"/>
              <a:pathLst>
                <a:path extrusionOk="0" h="1850" w="1109">
                  <a:moveTo>
                    <a:pt x="875" y="1"/>
                  </a:moveTo>
                  <a:cubicBezTo>
                    <a:pt x="756" y="1"/>
                    <a:pt x="634" y="79"/>
                    <a:pt x="627" y="235"/>
                  </a:cubicBezTo>
                  <a:cubicBezTo>
                    <a:pt x="609" y="700"/>
                    <a:pt x="298" y="1083"/>
                    <a:pt x="97" y="1481"/>
                  </a:cubicBezTo>
                  <a:cubicBezTo>
                    <a:pt x="1" y="1673"/>
                    <a:pt x="165" y="1849"/>
                    <a:pt x="323" y="1849"/>
                  </a:cubicBezTo>
                  <a:cubicBezTo>
                    <a:pt x="394" y="1849"/>
                    <a:pt x="463" y="1813"/>
                    <a:pt x="507" y="1727"/>
                  </a:cubicBezTo>
                  <a:cubicBezTo>
                    <a:pt x="753" y="1240"/>
                    <a:pt x="1079" y="803"/>
                    <a:pt x="1102" y="235"/>
                  </a:cubicBezTo>
                  <a:cubicBezTo>
                    <a:pt x="1109" y="79"/>
                    <a:pt x="994" y="1"/>
                    <a:pt x="87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12392" y="3059438"/>
              <a:ext cx="38836" cy="15660"/>
            </a:xfrm>
            <a:custGeom>
              <a:rect b="b" l="l" r="r" t="t"/>
              <a:pathLst>
                <a:path extrusionOk="0" h="723" w="1793">
                  <a:moveTo>
                    <a:pt x="1504" y="1"/>
                  </a:moveTo>
                  <a:cubicBezTo>
                    <a:pt x="1477" y="1"/>
                    <a:pt x="1448" y="6"/>
                    <a:pt x="1417" y="19"/>
                  </a:cubicBezTo>
                  <a:cubicBezTo>
                    <a:pt x="1208" y="106"/>
                    <a:pt x="954" y="245"/>
                    <a:pt x="714" y="245"/>
                  </a:cubicBezTo>
                  <a:cubicBezTo>
                    <a:pt x="631" y="245"/>
                    <a:pt x="550" y="229"/>
                    <a:pt x="473" y="188"/>
                  </a:cubicBezTo>
                  <a:cubicBezTo>
                    <a:pt x="435" y="167"/>
                    <a:pt x="396" y="158"/>
                    <a:pt x="360" y="158"/>
                  </a:cubicBezTo>
                  <a:cubicBezTo>
                    <a:pt x="144" y="158"/>
                    <a:pt x="1" y="484"/>
                    <a:pt x="234" y="608"/>
                  </a:cubicBezTo>
                  <a:cubicBezTo>
                    <a:pt x="388" y="690"/>
                    <a:pt x="540" y="722"/>
                    <a:pt x="692" y="722"/>
                  </a:cubicBezTo>
                  <a:cubicBezTo>
                    <a:pt x="978" y="722"/>
                    <a:pt x="1260" y="606"/>
                    <a:pt x="1543" y="489"/>
                  </a:cubicBezTo>
                  <a:cubicBezTo>
                    <a:pt x="1792" y="385"/>
                    <a:pt x="1722" y="1"/>
                    <a:pt x="150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09663" y="3059850"/>
              <a:ext cx="38598" cy="41544"/>
            </a:xfrm>
            <a:custGeom>
              <a:rect b="b" l="l" r="r" t="t"/>
              <a:pathLst>
                <a:path extrusionOk="0" h="1918" w="1782">
                  <a:moveTo>
                    <a:pt x="1548" y="0"/>
                  </a:moveTo>
                  <a:cubicBezTo>
                    <a:pt x="1429" y="0"/>
                    <a:pt x="1306" y="79"/>
                    <a:pt x="1298" y="235"/>
                  </a:cubicBezTo>
                  <a:cubicBezTo>
                    <a:pt x="1284" y="519"/>
                    <a:pt x="1036" y="738"/>
                    <a:pt x="846" y="916"/>
                  </a:cubicBezTo>
                  <a:cubicBezTo>
                    <a:pt x="629" y="1121"/>
                    <a:pt x="384" y="1293"/>
                    <a:pt x="171" y="1504"/>
                  </a:cubicBezTo>
                  <a:cubicBezTo>
                    <a:pt x="0" y="1673"/>
                    <a:pt x="164" y="1917"/>
                    <a:pt x="348" y="1917"/>
                  </a:cubicBezTo>
                  <a:cubicBezTo>
                    <a:pt x="402" y="1917"/>
                    <a:pt x="458" y="1897"/>
                    <a:pt x="507" y="1847"/>
                  </a:cubicBezTo>
                  <a:cubicBezTo>
                    <a:pt x="980" y="1380"/>
                    <a:pt x="1734" y="989"/>
                    <a:pt x="1773" y="235"/>
                  </a:cubicBezTo>
                  <a:cubicBezTo>
                    <a:pt x="1781" y="78"/>
                    <a:pt x="1667" y="0"/>
                    <a:pt x="154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-41506" y="3092752"/>
              <a:ext cx="276360" cy="181901"/>
            </a:xfrm>
            <a:custGeom>
              <a:rect b="b" l="l" r="r" t="t"/>
              <a:pathLst>
                <a:path extrusionOk="0" h="8398" w="12759">
                  <a:moveTo>
                    <a:pt x="12068" y="1"/>
                  </a:moveTo>
                  <a:cubicBezTo>
                    <a:pt x="11922" y="1"/>
                    <a:pt x="11780" y="116"/>
                    <a:pt x="11847" y="294"/>
                  </a:cubicBezTo>
                  <a:cubicBezTo>
                    <a:pt x="12301" y="1497"/>
                    <a:pt x="11555" y="2915"/>
                    <a:pt x="10921" y="3914"/>
                  </a:cubicBezTo>
                  <a:cubicBezTo>
                    <a:pt x="10135" y="5150"/>
                    <a:pt x="9145" y="6212"/>
                    <a:pt x="7888" y="6943"/>
                  </a:cubicBezTo>
                  <a:cubicBezTo>
                    <a:pt x="6654" y="7661"/>
                    <a:pt x="5172" y="7888"/>
                    <a:pt x="3773" y="7911"/>
                  </a:cubicBezTo>
                  <a:cubicBezTo>
                    <a:pt x="3661" y="7913"/>
                    <a:pt x="3547" y="7914"/>
                    <a:pt x="3431" y="7914"/>
                  </a:cubicBezTo>
                  <a:cubicBezTo>
                    <a:pt x="2414" y="7914"/>
                    <a:pt x="1274" y="7822"/>
                    <a:pt x="446" y="7223"/>
                  </a:cubicBezTo>
                  <a:cubicBezTo>
                    <a:pt x="403" y="7192"/>
                    <a:pt x="361" y="7179"/>
                    <a:pt x="321" y="7179"/>
                  </a:cubicBezTo>
                  <a:cubicBezTo>
                    <a:pt x="128" y="7179"/>
                    <a:pt x="0" y="7495"/>
                    <a:pt x="206" y="7643"/>
                  </a:cubicBezTo>
                  <a:cubicBezTo>
                    <a:pt x="1206" y="8366"/>
                    <a:pt x="2594" y="8391"/>
                    <a:pt x="3773" y="8398"/>
                  </a:cubicBezTo>
                  <a:cubicBezTo>
                    <a:pt x="3793" y="8398"/>
                    <a:pt x="3813" y="8398"/>
                    <a:pt x="3833" y="8398"/>
                  </a:cubicBezTo>
                  <a:cubicBezTo>
                    <a:pt x="5429" y="8398"/>
                    <a:pt x="7013" y="8012"/>
                    <a:pt x="8402" y="7205"/>
                  </a:cubicBezTo>
                  <a:cubicBezTo>
                    <a:pt x="9719" y="6437"/>
                    <a:pt x="10695" y="5161"/>
                    <a:pt x="11508" y="3882"/>
                  </a:cubicBezTo>
                  <a:cubicBezTo>
                    <a:pt x="12156" y="2859"/>
                    <a:pt x="12758" y="1367"/>
                    <a:pt x="12305" y="164"/>
                  </a:cubicBezTo>
                  <a:cubicBezTo>
                    <a:pt x="12262" y="50"/>
                    <a:pt x="12164" y="1"/>
                    <a:pt x="1206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-177380" y="2878794"/>
              <a:ext cx="550835" cy="506627"/>
            </a:xfrm>
            <a:custGeom>
              <a:rect b="b" l="l" r="r" t="t"/>
              <a:pathLst>
                <a:path extrusionOk="0" h="23390" w="25431">
                  <a:moveTo>
                    <a:pt x="13559" y="463"/>
                  </a:moveTo>
                  <a:cubicBezTo>
                    <a:pt x="14496" y="463"/>
                    <a:pt x="15761" y="978"/>
                    <a:pt x="16375" y="1208"/>
                  </a:cubicBezTo>
                  <a:cubicBezTo>
                    <a:pt x="17750" y="1724"/>
                    <a:pt x="18994" y="2598"/>
                    <a:pt x="20081" y="3588"/>
                  </a:cubicBezTo>
                  <a:cubicBezTo>
                    <a:pt x="22458" y="5755"/>
                    <a:pt x="23832" y="8732"/>
                    <a:pt x="23398" y="12009"/>
                  </a:cubicBezTo>
                  <a:cubicBezTo>
                    <a:pt x="22987" y="15114"/>
                    <a:pt x="21713" y="17852"/>
                    <a:pt x="19402" y="19915"/>
                  </a:cubicBezTo>
                  <a:cubicBezTo>
                    <a:pt x="17208" y="21874"/>
                    <a:pt x="14649" y="22893"/>
                    <a:pt x="11811" y="22893"/>
                  </a:cubicBezTo>
                  <a:cubicBezTo>
                    <a:pt x="11468" y="22893"/>
                    <a:pt x="11120" y="22878"/>
                    <a:pt x="10768" y="22848"/>
                  </a:cubicBezTo>
                  <a:cubicBezTo>
                    <a:pt x="5457" y="22396"/>
                    <a:pt x="1450" y="17950"/>
                    <a:pt x="1257" y="12552"/>
                  </a:cubicBezTo>
                  <a:cubicBezTo>
                    <a:pt x="1158" y="9758"/>
                    <a:pt x="2062" y="6854"/>
                    <a:pt x="3873" y="4748"/>
                  </a:cubicBezTo>
                  <a:cubicBezTo>
                    <a:pt x="4873" y="3585"/>
                    <a:pt x="6221" y="2670"/>
                    <a:pt x="7512" y="1882"/>
                  </a:cubicBezTo>
                  <a:cubicBezTo>
                    <a:pt x="9104" y="911"/>
                    <a:pt x="10645" y="585"/>
                    <a:pt x="12446" y="554"/>
                  </a:cubicBezTo>
                  <a:lnTo>
                    <a:pt x="12446" y="554"/>
                  </a:lnTo>
                  <a:cubicBezTo>
                    <a:pt x="12481" y="640"/>
                    <a:pt x="12556" y="706"/>
                    <a:pt x="12645" y="706"/>
                  </a:cubicBezTo>
                  <a:cubicBezTo>
                    <a:pt x="12684" y="706"/>
                    <a:pt x="12727" y="693"/>
                    <a:pt x="12769" y="663"/>
                  </a:cubicBezTo>
                  <a:cubicBezTo>
                    <a:pt x="12972" y="520"/>
                    <a:pt x="13248" y="463"/>
                    <a:pt x="13559" y="463"/>
                  </a:cubicBezTo>
                  <a:close/>
                  <a:moveTo>
                    <a:pt x="13369" y="0"/>
                  </a:moveTo>
                  <a:cubicBezTo>
                    <a:pt x="13183" y="0"/>
                    <a:pt x="13000" y="25"/>
                    <a:pt x="12826" y="89"/>
                  </a:cubicBezTo>
                  <a:lnTo>
                    <a:pt x="12826" y="89"/>
                  </a:lnTo>
                  <a:cubicBezTo>
                    <a:pt x="12796" y="74"/>
                    <a:pt x="12761" y="65"/>
                    <a:pt x="12720" y="65"/>
                  </a:cubicBezTo>
                  <a:cubicBezTo>
                    <a:pt x="11451" y="67"/>
                    <a:pt x="10125" y="69"/>
                    <a:pt x="8942" y="603"/>
                  </a:cubicBezTo>
                  <a:cubicBezTo>
                    <a:pt x="7552" y="1229"/>
                    <a:pt x="6253" y="2035"/>
                    <a:pt x="5075" y="3001"/>
                  </a:cubicBezTo>
                  <a:cubicBezTo>
                    <a:pt x="3032" y="4676"/>
                    <a:pt x="1736" y="6708"/>
                    <a:pt x="1110" y="9319"/>
                  </a:cubicBezTo>
                  <a:cubicBezTo>
                    <a:pt x="1" y="13943"/>
                    <a:pt x="1664" y="18729"/>
                    <a:pt x="5487" y="21448"/>
                  </a:cubicBezTo>
                  <a:cubicBezTo>
                    <a:pt x="7410" y="22817"/>
                    <a:pt x="9765" y="23389"/>
                    <a:pt x="12081" y="23389"/>
                  </a:cubicBezTo>
                  <a:cubicBezTo>
                    <a:pt x="12103" y="23389"/>
                    <a:pt x="12125" y="23389"/>
                    <a:pt x="12147" y="23389"/>
                  </a:cubicBezTo>
                  <a:cubicBezTo>
                    <a:pt x="14921" y="23375"/>
                    <a:pt x="17322" y="22261"/>
                    <a:pt x="19452" y="20504"/>
                  </a:cubicBezTo>
                  <a:cubicBezTo>
                    <a:pt x="23566" y="17113"/>
                    <a:pt x="25430" y="10545"/>
                    <a:pt x="22524" y="5786"/>
                  </a:cubicBezTo>
                  <a:cubicBezTo>
                    <a:pt x="21364" y="3887"/>
                    <a:pt x="19638" y="2360"/>
                    <a:pt x="17724" y="1304"/>
                  </a:cubicBezTo>
                  <a:cubicBezTo>
                    <a:pt x="16774" y="780"/>
                    <a:pt x="15739" y="428"/>
                    <a:pt x="14683" y="218"/>
                  </a:cubicBezTo>
                  <a:cubicBezTo>
                    <a:pt x="14267" y="136"/>
                    <a:pt x="13807" y="0"/>
                    <a:pt x="1336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7583878" y="350781"/>
            <a:ext cx="527399" cy="526836"/>
            <a:chOff x="383766" y="2852326"/>
            <a:chExt cx="527399" cy="526836"/>
          </a:xfrm>
        </p:grpSpPr>
        <p:sp>
          <p:nvSpPr>
            <p:cNvPr id="904" name="Google Shape;904;p30"/>
            <p:cNvSpPr/>
            <p:nvPr/>
          </p:nvSpPr>
          <p:spPr>
            <a:xfrm>
              <a:off x="483792" y="2936930"/>
              <a:ext cx="96647" cy="85557"/>
            </a:xfrm>
            <a:custGeom>
              <a:rect b="b" l="l" r="r" t="t"/>
              <a:pathLst>
                <a:path extrusionOk="0" h="3950" w="4462">
                  <a:moveTo>
                    <a:pt x="2575" y="473"/>
                  </a:moveTo>
                  <a:cubicBezTo>
                    <a:pt x="3152" y="473"/>
                    <a:pt x="3619" y="1102"/>
                    <a:pt x="3789" y="1662"/>
                  </a:cubicBezTo>
                  <a:cubicBezTo>
                    <a:pt x="4032" y="2462"/>
                    <a:pt x="3373" y="3137"/>
                    <a:pt x="2702" y="3379"/>
                  </a:cubicBezTo>
                  <a:cubicBezTo>
                    <a:pt x="2507" y="3450"/>
                    <a:pt x="2292" y="3487"/>
                    <a:pt x="2078" y="3487"/>
                  </a:cubicBezTo>
                  <a:cubicBezTo>
                    <a:pt x="1509" y="3487"/>
                    <a:pt x="940" y="3227"/>
                    <a:pt x="741" y="2648"/>
                  </a:cubicBezTo>
                  <a:cubicBezTo>
                    <a:pt x="389" y="1624"/>
                    <a:pt x="1367" y="927"/>
                    <a:pt x="2156" y="617"/>
                  </a:cubicBezTo>
                  <a:cubicBezTo>
                    <a:pt x="2205" y="598"/>
                    <a:pt x="2242" y="568"/>
                    <a:pt x="2268" y="533"/>
                  </a:cubicBezTo>
                  <a:lnTo>
                    <a:pt x="2268" y="533"/>
                  </a:lnTo>
                  <a:cubicBezTo>
                    <a:pt x="2373" y="492"/>
                    <a:pt x="2475" y="473"/>
                    <a:pt x="2575" y="473"/>
                  </a:cubicBezTo>
                  <a:close/>
                  <a:moveTo>
                    <a:pt x="2554" y="1"/>
                  </a:moveTo>
                  <a:cubicBezTo>
                    <a:pt x="2337" y="1"/>
                    <a:pt x="2117" y="54"/>
                    <a:pt x="1903" y="173"/>
                  </a:cubicBezTo>
                  <a:cubicBezTo>
                    <a:pt x="1873" y="189"/>
                    <a:pt x="1849" y="210"/>
                    <a:pt x="1831" y="232"/>
                  </a:cubicBezTo>
                  <a:lnTo>
                    <a:pt x="1831" y="232"/>
                  </a:lnTo>
                  <a:cubicBezTo>
                    <a:pt x="794" y="693"/>
                    <a:pt x="1" y="1507"/>
                    <a:pt x="283" y="2777"/>
                  </a:cubicBezTo>
                  <a:cubicBezTo>
                    <a:pt x="472" y="3625"/>
                    <a:pt x="1296" y="3949"/>
                    <a:pt x="2081" y="3949"/>
                  </a:cubicBezTo>
                  <a:cubicBezTo>
                    <a:pt x="2343" y="3949"/>
                    <a:pt x="2600" y="3913"/>
                    <a:pt x="2828" y="3849"/>
                  </a:cubicBezTo>
                  <a:cubicBezTo>
                    <a:pt x="3827" y="3564"/>
                    <a:pt x="4462" y="2573"/>
                    <a:pt x="4248" y="1533"/>
                  </a:cubicBezTo>
                  <a:cubicBezTo>
                    <a:pt x="4077" y="705"/>
                    <a:pt x="3341" y="1"/>
                    <a:pt x="255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91091" y="3041049"/>
              <a:ext cx="85037" cy="12411"/>
            </a:xfrm>
            <a:custGeom>
              <a:rect b="b" l="l" r="r" t="t"/>
              <a:pathLst>
                <a:path extrusionOk="0" h="573" w="3926">
                  <a:moveTo>
                    <a:pt x="2756" y="1"/>
                  </a:moveTo>
                  <a:cubicBezTo>
                    <a:pt x="2209" y="1"/>
                    <a:pt x="1661" y="80"/>
                    <a:pt x="1114" y="80"/>
                  </a:cubicBezTo>
                  <a:cubicBezTo>
                    <a:pt x="880" y="80"/>
                    <a:pt x="646" y="65"/>
                    <a:pt x="412" y="24"/>
                  </a:cubicBezTo>
                  <a:cubicBezTo>
                    <a:pt x="396" y="21"/>
                    <a:pt x="381" y="20"/>
                    <a:pt x="366" y="20"/>
                  </a:cubicBezTo>
                  <a:cubicBezTo>
                    <a:pt x="101" y="20"/>
                    <a:pt x="1" y="443"/>
                    <a:pt x="286" y="493"/>
                  </a:cubicBezTo>
                  <a:cubicBezTo>
                    <a:pt x="519" y="535"/>
                    <a:pt x="754" y="549"/>
                    <a:pt x="989" y="549"/>
                  </a:cubicBezTo>
                  <a:cubicBezTo>
                    <a:pt x="1538" y="549"/>
                    <a:pt x="2089" y="470"/>
                    <a:pt x="2636" y="470"/>
                  </a:cubicBezTo>
                  <a:cubicBezTo>
                    <a:pt x="2933" y="470"/>
                    <a:pt x="3229" y="493"/>
                    <a:pt x="3522" y="565"/>
                  </a:cubicBezTo>
                  <a:cubicBezTo>
                    <a:pt x="3543" y="570"/>
                    <a:pt x="3564" y="573"/>
                    <a:pt x="3583" y="573"/>
                  </a:cubicBezTo>
                  <a:cubicBezTo>
                    <a:pt x="3836" y="573"/>
                    <a:pt x="3925" y="163"/>
                    <a:pt x="3648" y="97"/>
                  </a:cubicBezTo>
                  <a:cubicBezTo>
                    <a:pt x="3351" y="24"/>
                    <a:pt x="3054" y="1"/>
                    <a:pt x="275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91958" y="3044666"/>
              <a:ext cx="12779" cy="216535"/>
            </a:xfrm>
            <a:custGeom>
              <a:rect b="b" l="l" r="r" t="t"/>
              <a:pathLst>
                <a:path extrusionOk="0" h="9997" w="590">
                  <a:moveTo>
                    <a:pt x="199" y="0"/>
                  </a:moveTo>
                  <a:cubicBezTo>
                    <a:pt x="99" y="0"/>
                    <a:pt x="0" y="79"/>
                    <a:pt x="2" y="236"/>
                  </a:cubicBezTo>
                  <a:cubicBezTo>
                    <a:pt x="15" y="2133"/>
                    <a:pt x="142" y="4025"/>
                    <a:pt x="142" y="5923"/>
                  </a:cubicBezTo>
                  <a:cubicBezTo>
                    <a:pt x="142" y="6825"/>
                    <a:pt x="181" y="7726"/>
                    <a:pt x="62" y="8622"/>
                  </a:cubicBezTo>
                  <a:cubicBezTo>
                    <a:pt x="2" y="9076"/>
                    <a:pt x="0" y="9449"/>
                    <a:pt x="174" y="9869"/>
                  </a:cubicBezTo>
                  <a:cubicBezTo>
                    <a:pt x="212" y="9959"/>
                    <a:pt x="270" y="9997"/>
                    <a:pt x="329" y="9997"/>
                  </a:cubicBezTo>
                  <a:cubicBezTo>
                    <a:pt x="458" y="9997"/>
                    <a:pt x="589" y="9819"/>
                    <a:pt x="508" y="9623"/>
                  </a:cubicBezTo>
                  <a:cubicBezTo>
                    <a:pt x="263" y="9033"/>
                    <a:pt x="463" y="8115"/>
                    <a:pt x="463" y="7475"/>
                  </a:cubicBezTo>
                  <a:lnTo>
                    <a:pt x="463" y="5135"/>
                  </a:lnTo>
                  <a:cubicBezTo>
                    <a:pt x="463" y="3501"/>
                    <a:pt x="410" y="1869"/>
                    <a:pt x="399" y="235"/>
                  </a:cubicBezTo>
                  <a:cubicBezTo>
                    <a:pt x="398" y="79"/>
                    <a:pt x="298" y="0"/>
                    <a:pt x="19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559017" y="3046248"/>
              <a:ext cx="14902" cy="209972"/>
            </a:xfrm>
            <a:custGeom>
              <a:rect b="b" l="l" r="r" t="t"/>
              <a:pathLst>
                <a:path extrusionOk="0" h="9694" w="688">
                  <a:moveTo>
                    <a:pt x="450" y="0"/>
                  </a:moveTo>
                  <a:cubicBezTo>
                    <a:pt x="332" y="0"/>
                    <a:pt x="213" y="79"/>
                    <a:pt x="212" y="236"/>
                  </a:cubicBezTo>
                  <a:cubicBezTo>
                    <a:pt x="202" y="3311"/>
                    <a:pt x="10" y="6382"/>
                    <a:pt x="1" y="9458"/>
                  </a:cubicBezTo>
                  <a:cubicBezTo>
                    <a:pt x="1" y="9615"/>
                    <a:pt x="119" y="9694"/>
                    <a:pt x="238" y="9694"/>
                  </a:cubicBezTo>
                  <a:cubicBezTo>
                    <a:pt x="357" y="9694"/>
                    <a:pt x="476" y="9615"/>
                    <a:pt x="476" y="9458"/>
                  </a:cubicBezTo>
                  <a:cubicBezTo>
                    <a:pt x="486" y="6383"/>
                    <a:pt x="678" y="3311"/>
                    <a:pt x="688" y="236"/>
                  </a:cubicBezTo>
                  <a:cubicBezTo>
                    <a:pt x="688" y="79"/>
                    <a:pt x="569" y="0"/>
                    <a:pt x="45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94102" y="3250480"/>
              <a:ext cx="76027" cy="14685"/>
            </a:xfrm>
            <a:custGeom>
              <a:rect b="b" l="l" r="r" t="t"/>
              <a:pathLst>
                <a:path extrusionOk="0" h="678" w="3510">
                  <a:moveTo>
                    <a:pt x="3163" y="0"/>
                  </a:moveTo>
                  <a:cubicBezTo>
                    <a:pt x="3126" y="0"/>
                    <a:pt x="3086" y="11"/>
                    <a:pt x="3045" y="34"/>
                  </a:cubicBezTo>
                  <a:cubicBezTo>
                    <a:pt x="2831" y="161"/>
                    <a:pt x="2607" y="203"/>
                    <a:pt x="2378" y="203"/>
                  </a:cubicBezTo>
                  <a:cubicBezTo>
                    <a:pt x="1898" y="203"/>
                    <a:pt x="1396" y="15"/>
                    <a:pt x="906" y="15"/>
                  </a:cubicBezTo>
                  <a:cubicBezTo>
                    <a:pt x="677" y="15"/>
                    <a:pt x="450" y="57"/>
                    <a:pt x="231" y="178"/>
                  </a:cubicBezTo>
                  <a:cubicBezTo>
                    <a:pt x="1" y="306"/>
                    <a:pt x="142" y="630"/>
                    <a:pt x="355" y="630"/>
                  </a:cubicBezTo>
                  <a:cubicBezTo>
                    <a:pt x="392" y="630"/>
                    <a:pt x="431" y="620"/>
                    <a:pt x="471" y="598"/>
                  </a:cubicBezTo>
                  <a:cubicBezTo>
                    <a:pt x="636" y="507"/>
                    <a:pt x="814" y="474"/>
                    <a:pt x="997" y="474"/>
                  </a:cubicBezTo>
                  <a:cubicBezTo>
                    <a:pt x="1341" y="474"/>
                    <a:pt x="1701" y="589"/>
                    <a:pt x="2027" y="642"/>
                  </a:cubicBezTo>
                  <a:cubicBezTo>
                    <a:pt x="2165" y="664"/>
                    <a:pt x="2301" y="677"/>
                    <a:pt x="2434" y="677"/>
                  </a:cubicBezTo>
                  <a:cubicBezTo>
                    <a:pt x="2730" y="677"/>
                    <a:pt x="3013" y="614"/>
                    <a:pt x="3285" y="454"/>
                  </a:cubicBezTo>
                  <a:cubicBezTo>
                    <a:pt x="3510" y="321"/>
                    <a:pt x="3372" y="0"/>
                    <a:pt x="3163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91767" y="3044450"/>
              <a:ext cx="19321" cy="207849"/>
            </a:xfrm>
            <a:custGeom>
              <a:rect b="b" l="l" r="r" t="t"/>
              <a:pathLst>
                <a:path extrusionOk="0" h="9596" w="892">
                  <a:moveTo>
                    <a:pt x="369" y="1"/>
                  </a:moveTo>
                  <a:cubicBezTo>
                    <a:pt x="227" y="1"/>
                    <a:pt x="74" y="125"/>
                    <a:pt x="116" y="310"/>
                  </a:cubicBezTo>
                  <a:cubicBezTo>
                    <a:pt x="283" y="1054"/>
                    <a:pt x="133" y="1802"/>
                    <a:pt x="107" y="2552"/>
                  </a:cubicBezTo>
                  <a:cubicBezTo>
                    <a:pt x="82" y="3273"/>
                    <a:pt x="70" y="3978"/>
                    <a:pt x="47" y="4700"/>
                  </a:cubicBezTo>
                  <a:cubicBezTo>
                    <a:pt x="1" y="6209"/>
                    <a:pt x="37" y="7688"/>
                    <a:pt x="37" y="9214"/>
                  </a:cubicBezTo>
                  <a:cubicBezTo>
                    <a:pt x="37" y="9468"/>
                    <a:pt x="155" y="9595"/>
                    <a:pt x="274" y="9595"/>
                  </a:cubicBezTo>
                  <a:cubicBezTo>
                    <a:pt x="393" y="9595"/>
                    <a:pt x="511" y="9468"/>
                    <a:pt x="511" y="9214"/>
                  </a:cubicBezTo>
                  <a:cubicBezTo>
                    <a:pt x="511" y="7688"/>
                    <a:pt x="490" y="6211"/>
                    <a:pt x="522" y="4700"/>
                  </a:cubicBezTo>
                  <a:cubicBezTo>
                    <a:pt x="555" y="3259"/>
                    <a:pt x="892" y="1579"/>
                    <a:pt x="573" y="171"/>
                  </a:cubicBezTo>
                  <a:cubicBezTo>
                    <a:pt x="547" y="52"/>
                    <a:pt x="460" y="1"/>
                    <a:pt x="36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93521" y="3042804"/>
              <a:ext cx="79427" cy="19451"/>
            </a:xfrm>
            <a:custGeom>
              <a:rect b="b" l="l" r="r" t="t"/>
              <a:pathLst>
                <a:path extrusionOk="0" h="898" w="3667">
                  <a:moveTo>
                    <a:pt x="331" y="0"/>
                  </a:moveTo>
                  <a:cubicBezTo>
                    <a:pt x="131" y="0"/>
                    <a:pt x="1" y="318"/>
                    <a:pt x="215" y="460"/>
                  </a:cubicBezTo>
                  <a:cubicBezTo>
                    <a:pt x="757" y="820"/>
                    <a:pt x="1384" y="897"/>
                    <a:pt x="2020" y="897"/>
                  </a:cubicBezTo>
                  <a:cubicBezTo>
                    <a:pt x="2471" y="897"/>
                    <a:pt x="2927" y="858"/>
                    <a:pt x="3360" y="854"/>
                  </a:cubicBezTo>
                  <a:cubicBezTo>
                    <a:pt x="3665" y="850"/>
                    <a:pt x="3666" y="368"/>
                    <a:pt x="3363" y="368"/>
                  </a:cubicBezTo>
                  <a:cubicBezTo>
                    <a:pt x="3362" y="368"/>
                    <a:pt x="3361" y="368"/>
                    <a:pt x="3360" y="368"/>
                  </a:cubicBezTo>
                  <a:cubicBezTo>
                    <a:pt x="2933" y="373"/>
                    <a:pt x="2473" y="420"/>
                    <a:pt x="2020" y="420"/>
                  </a:cubicBezTo>
                  <a:cubicBezTo>
                    <a:pt x="1465" y="420"/>
                    <a:pt x="919" y="349"/>
                    <a:pt x="454" y="41"/>
                  </a:cubicBezTo>
                  <a:cubicBezTo>
                    <a:pt x="412" y="13"/>
                    <a:pt x="370" y="0"/>
                    <a:pt x="33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58480" y="3049042"/>
              <a:ext cx="14209" cy="32360"/>
            </a:xfrm>
            <a:custGeom>
              <a:rect b="b" l="l" r="r" t="t"/>
              <a:pathLst>
                <a:path extrusionOk="0" h="1494" w="656">
                  <a:moveTo>
                    <a:pt x="319" y="1"/>
                  </a:moveTo>
                  <a:cubicBezTo>
                    <a:pt x="166" y="1"/>
                    <a:pt x="1" y="178"/>
                    <a:pt x="85" y="373"/>
                  </a:cubicBezTo>
                  <a:cubicBezTo>
                    <a:pt x="200" y="638"/>
                    <a:pt x="127" y="978"/>
                    <a:pt x="123" y="1259"/>
                  </a:cubicBezTo>
                  <a:cubicBezTo>
                    <a:pt x="121" y="1416"/>
                    <a:pt x="238" y="1494"/>
                    <a:pt x="357" y="1494"/>
                  </a:cubicBezTo>
                  <a:cubicBezTo>
                    <a:pt x="476" y="1494"/>
                    <a:pt x="596" y="1415"/>
                    <a:pt x="599" y="1259"/>
                  </a:cubicBezTo>
                  <a:cubicBezTo>
                    <a:pt x="603" y="870"/>
                    <a:pt x="655" y="494"/>
                    <a:pt x="496" y="128"/>
                  </a:cubicBezTo>
                  <a:cubicBezTo>
                    <a:pt x="456" y="38"/>
                    <a:pt x="389" y="1"/>
                    <a:pt x="31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60581" y="3045013"/>
              <a:ext cx="174969" cy="217401"/>
            </a:xfrm>
            <a:custGeom>
              <a:rect b="b" l="l" r="r" t="t"/>
              <a:pathLst>
                <a:path extrusionOk="0" h="10037" w="8078">
                  <a:moveTo>
                    <a:pt x="3866" y="0"/>
                  </a:moveTo>
                  <a:cubicBezTo>
                    <a:pt x="2602" y="0"/>
                    <a:pt x="1258" y="669"/>
                    <a:pt x="214" y="1344"/>
                  </a:cubicBezTo>
                  <a:cubicBezTo>
                    <a:pt x="1" y="1481"/>
                    <a:pt x="127" y="1768"/>
                    <a:pt x="324" y="1768"/>
                  </a:cubicBezTo>
                  <a:cubicBezTo>
                    <a:pt x="365" y="1768"/>
                    <a:pt x="409" y="1755"/>
                    <a:pt x="454" y="1726"/>
                  </a:cubicBezTo>
                  <a:lnTo>
                    <a:pt x="453" y="1726"/>
                  </a:lnTo>
                  <a:cubicBezTo>
                    <a:pt x="1507" y="1045"/>
                    <a:pt x="2693" y="479"/>
                    <a:pt x="3797" y="479"/>
                  </a:cubicBezTo>
                  <a:cubicBezTo>
                    <a:pt x="4755" y="479"/>
                    <a:pt x="5652" y="907"/>
                    <a:pt x="6345" y="2059"/>
                  </a:cubicBezTo>
                  <a:cubicBezTo>
                    <a:pt x="6994" y="3139"/>
                    <a:pt x="6906" y="4625"/>
                    <a:pt x="6851" y="5839"/>
                  </a:cubicBezTo>
                  <a:cubicBezTo>
                    <a:pt x="6790" y="7162"/>
                    <a:pt x="6653" y="8476"/>
                    <a:pt x="6640" y="9802"/>
                  </a:cubicBezTo>
                  <a:cubicBezTo>
                    <a:pt x="6640" y="9825"/>
                    <a:pt x="6642" y="9847"/>
                    <a:pt x="6646" y="9866"/>
                  </a:cubicBezTo>
                  <a:lnTo>
                    <a:pt x="6646" y="9866"/>
                  </a:lnTo>
                  <a:cubicBezTo>
                    <a:pt x="6643" y="9891"/>
                    <a:pt x="6641" y="9919"/>
                    <a:pt x="6639" y="9950"/>
                  </a:cubicBezTo>
                  <a:lnTo>
                    <a:pt x="6681" y="9950"/>
                  </a:lnTo>
                  <a:cubicBezTo>
                    <a:pt x="6722" y="10008"/>
                    <a:pt x="6788" y="10036"/>
                    <a:pt x="6857" y="10036"/>
                  </a:cubicBezTo>
                  <a:cubicBezTo>
                    <a:pt x="6927" y="10036"/>
                    <a:pt x="7000" y="10007"/>
                    <a:pt x="7050" y="9950"/>
                  </a:cubicBezTo>
                  <a:lnTo>
                    <a:pt x="7115" y="9950"/>
                  </a:lnTo>
                  <a:cubicBezTo>
                    <a:pt x="7115" y="9909"/>
                    <a:pt x="7116" y="9868"/>
                    <a:pt x="7117" y="9827"/>
                  </a:cubicBezTo>
                  <a:lnTo>
                    <a:pt x="7117" y="9827"/>
                  </a:lnTo>
                  <a:cubicBezTo>
                    <a:pt x="7204" y="9724"/>
                    <a:pt x="7188" y="9614"/>
                    <a:pt x="7125" y="9543"/>
                  </a:cubicBezTo>
                  <a:lnTo>
                    <a:pt x="7125" y="9543"/>
                  </a:lnTo>
                  <a:cubicBezTo>
                    <a:pt x="7234" y="6798"/>
                    <a:pt x="8077" y="3286"/>
                    <a:pt x="6135" y="1039"/>
                  </a:cubicBezTo>
                  <a:cubicBezTo>
                    <a:pt x="5483" y="285"/>
                    <a:pt x="4691" y="0"/>
                    <a:pt x="386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591204" y="3242920"/>
              <a:ext cx="80207" cy="20794"/>
            </a:xfrm>
            <a:custGeom>
              <a:rect b="b" l="l" r="r" t="t"/>
              <a:pathLst>
                <a:path extrusionOk="0" h="960" w="3703">
                  <a:moveTo>
                    <a:pt x="326" y="1"/>
                  </a:moveTo>
                  <a:cubicBezTo>
                    <a:pt x="207" y="1"/>
                    <a:pt x="79" y="78"/>
                    <a:pt x="64" y="232"/>
                  </a:cubicBezTo>
                  <a:cubicBezTo>
                    <a:pt x="0" y="839"/>
                    <a:pt x="1047" y="959"/>
                    <a:pt x="1999" y="959"/>
                  </a:cubicBezTo>
                  <a:cubicBezTo>
                    <a:pt x="2612" y="959"/>
                    <a:pt x="3186" y="910"/>
                    <a:pt x="3396" y="908"/>
                  </a:cubicBezTo>
                  <a:cubicBezTo>
                    <a:pt x="3702" y="906"/>
                    <a:pt x="3703" y="421"/>
                    <a:pt x="3398" y="421"/>
                  </a:cubicBezTo>
                  <a:cubicBezTo>
                    <a:pt x="3398" y="421"/>
                    <a:pt x="3397" y="421"/>
                    <a:pt x="3396" y="421"/>
                  </a:cubicBezTo>
                  <a:cubicBezTo>
                    <a:pt x="3291" y="423"/>
                    <a:pt x="2931" y="430"/>
                    <a:pt x="2500" y="430"/>
                  </a:cubicBezTo>
                  <a:cubicBezTo>
                    <a:pt x="1649" y="430"/>
                    <a:pt x="521" y="400"/>
                    <a:pt x="538" y="232"/>
                  </a:cubicBezTo>
                  <a:cubicBezTo>
                    <a:pt x="555" y="77"/>
                    <a:pt x="445" y="1"/>
                    <a:pt x="32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54776" y="3101567"/>
              <a:ext cx="91535" cy="157750"/>
            </a:xfrm>
            <a:custGeom>
              <a:rect b="b" l="l" r="r" t="t"/>
              <a:pathLst>
                <a:path extrusionOk="0" h="7283" w="4226">
                  <a:moveTo>
                    <a:pt x="2454" y="0"/>
                  </a:moveTo>
                  <a:cubicBezTo>
                    <a:pt x="1652" y="0"/>
                    <a:pt x="808" y="547"/>
                    <a:pt x="408" y="1205"/>
                  </a:cubicBezTo>
                  <a:cubicBezTo>
                    <a:pt x="1" y="1875"/>
                    <a:pt x="80" y="2849"/>
                    <a:pt x="87" y="3594"/>
                  </a:cubicBezTo>
                  <a:cubicBezTo>
                    <a:pt x="94" y="4177"/>
                    <a:pt x="145" y="4759"/>
                    <a:pt x="194" y="5338"/>
                  </a:cubicBezTo>
                  <a:cubicBezTo>
                    <a:pt x="230" y="5762"/>
                    <a:pt x="451" y="6555"/>
                    <a:pt x="186" y="6925"/>
                  </a:cubicBezTo>
                  <a:cubicBezTo>
                    <a:pt x="59" y="7102"/>
                    <a:pt x="224" y="7274"/>
                    <a:pt x="396" y="7274"/>
                  </a:cubicBezTo>
                  <a:cubicBezTo>
                    <a:pt x="469" y="7274"/>
                    <a:pt x="543" y="7244"/>
                    <a:pt x="596" y="7169"/>
                  </a:cubicBezTo>
                  <a:cubicBezTo>
                    <a:pt x="874" y="6782"/>
                    <a:pt x="763" y="6280"/>
                    <a:pt x="709" y="5834"/>
                  </a:cubicBezTo>
                  <a:cubicBezTo>
                    <a:pt x="596" y="4883"/>
                    <a:pt x="555" y="3911"/>
                    <a:pt x="560" y="2955"/>
                  </a:cubicBezTo>
                  <a:cubicBezTo>
                    <a:pt x="564" y="2015"/>
                    <a:pt x="720" y="1230"/>
                    <a:pt x="1580" y="744"/>
                  </a:cubicBezTo>
                  <a:cubicBezTo>
                    <a:pt x="1851" y="591"/>
                    <a:pt x="2151" y="496"/>
                    <a:pt x="2435" y="496"/>
                  </a:cubicBezTo>
                  <a:cubicBezTo>
                    <a:pt x="2778" y="496"/>
                    <a:pt x="3099" y="634"/>
                    <a:pt x="3322" y="977"/>
                  </a:cubicBezTo>
                  <a:cubicBezTo>
                    <a:pt x="3898" y="1860"/>
                    <a:pt x="3768" y="3263"/>
                    <a:pt x="3724" y="4268"/>
                  </a:cubicBezTo>
                  <a:cubicBezTo>
                    <a:pt x="3684" y="5195"/>
                    <a:pt x="3544" y="6119"/>
                    <a:pt x="3531" y="7047"/>
                  </a:cubicBezTo>
                  <a:cubicBezTo>
                    <a:pt x="3529" y="7204"/>
                    <a:pt x="3646" y="7282"/>
                    <a:pt x="3765" y="7282"/>
                  </a:cubicBezTo>
                  <a:cubicBezTo>
                    <a:pt x="3884" y="7282"/>
                    <a:pt x="4004" y="7204"/>
                    <a:pt x="4006" y="7047"/>
                  </a:cubicBezTo>
                  <a:cubicBezTo>
                    <a:pt x="4023" y="5778"/>
                    <a:pt x="4225" y="4521"/>
                    <a:pt x="4221" y="3249"/>
                  </a:cubicBezTo>
                  <a:cubicBezTo>
                    <a:pt x="4218" y="2321"/>
                    <a:pt x="4173" y="821"/>
                    <a:pt x="3303" y="247"/>
                  </a:cubicBezTo>
                  <a:cubicBezTo>
                    <a:pt x="3042" y="75"/>
                    <a:pt x="2751" y="0"/>
                    <a:pt x="245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728766" y="3250285"/>
              <a:ext cx="85882" cy="13971"/>
            </a:xfrm>
            <a:custGeom>
              <a:rect b="b" l="l" r="r" t="t"/>
              <a:pathLst>
                <a:path extrusionOk="0" h="645" w="3965">
                  <a:moveTo>
                    <a:pt x="2270" y="1"/>
                  </a:moveTo>
                  <a:cubicBezTo>
                    <a:pt x="2262" y="1"/>
                    <a:pt x="2254" y="1"/>
                    <a:pt x="2246" y="1"/>
                  </a:cubicBezTo>
                  <a:cubicBezTo>
                    <a:pt x="1760" y="8"/>
                    <a:pt x="1285" y="117"/>
                    <a:pt x="802" y="117"/>
                  </a:cubicBezTo>
                  <a:cubicBezTo>
                    <a:pt x="673" y="117"/>
                    <a:pt x="545" y="110"/>
                    <a:pt x="415" y="90"/>
                  </a:cubicBezTo>
                  <a:cubicBezTo>
                    <a:pt x="401" y="88"/>
                    <a:pt x="388" y="87"/>
                    <a:pt x="375" y="87"/>
                  </a:cubicBezTo>
                  <a:cubicBezTo>
                    <a:pt x="105" y="87"/>
                    <a:pt x="0" y="516"/>
                    <a:pt x="289" y="560"/>
                  </a:cubicBezTo>
                  <a:cubicBezTo>
                    <a:pt x="468" y="586"/>
                    <a:pt x="645" y="597"/>
                    <a:pt x="821" y="597"/>
                  </a:cubicBezTo>
                  <a:cubicBezTo>
                    <a:pt x="1150" y="597"/>
                    <a:pt x="1477" y="560"/>
                    <a:pt x="1811" y="523"/>
                  </a:cubicBezTo>
                  <a:cubicBezTo>
                    <a:pt x="1901" y="512"/>
                    <a:pt x="1989" y="508"/>
                    <a:pt x="2076" y="508"/>
                  </a:cubicBezTo>
                  <a:cubicBezTo>
                    <a:pt x="2568" y="508"/>
                    <a:pt x="3029" y="644"/>
                    <a:pt x="3513" y="644"/>
                  </a:cubicBezTo>
                  <a:cubicBezTo>
                    <a:pt x="3561" y="644"/>
                    <a:pt x="3610" y="643"/>
                    <a:pt x="3658" y="640"/>
                  </a:cubicBezTo>
                  <a:cubicBezTo>
                    <a:pt x="3957" y="622"/>
                    <a:pt x="3965" y="154"/>
                    <a:pt x="3675" y="154"/>
                  </a:cubicBezTo>
                  <a:cubicBezTo>
                    <a:pt x="3670" y="154"/>
                    <a:pt x="3664" y="154"/>
                    <a:pt x="3658" y="154"/>
                  </a:cubicBezTo>
                  <a:cubicBezTo>
                    <a:pt x="3625" y="156"/>
                    <a:pt x="3593" y="157"/>
                    <a:pt x="3560" y="157"/>
                  </a:cubicBezTo>
                  <a:cubicBezTo>
                    <a:pt x="3131" y="157"/>
                    <a:pt x="2708" y="1"/>
                    <a:pt x="227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83766" y="2852326"/>
              <a:ext cx="527399" cy="526836"/>
            </a:xfrm>
            <a:custGeom>
              <a:rect b="b" l="l" r="r" t="t"/>
              <a:pathLst>
                <a:path extrusionOk="0" h="24323" w="24349">
                  <a:moveTo>
                    <a:pt x="16512" y="463"/>
                  </a:moveTo>
                  <a:cubicBezTo>
                    <a:pt x="17240" y="463"/>
                    <a:pt x="17981" y="545"/>
                    <a:pt x="18666" y="566"/>
                  </a:cubicBezTo>
                  <a:cubicBezTo>
                    <a:pt x="18816" y="570"/>
                    <a:pt x="18966" y="572"/>
                    <a:pt x="19116" y="572"/>
                  </a:cubicBezTo>
                  <a:cubicBezTo>
                    <a:pt x="19701" y="572"/>
                    <a:pt x="20287" y="545"/>
                    <a:pt x="20872" y="538"/>
                  </a:cubicBezTo>
                  <a:cubicBezTo>
                    <a:pt x="20956" y="537"/>
                    <a:pt x="21041" y="537"/>
                    <a:pt x="21125" y="537"/>
                  </a:cubicBezTo>
                  <a:cubicBezTo>
                    <a:pt x="21483" y="537"/>
                    <a:pt x="21845" y="550"/>
                    <a:pt x="22199" y="606"/>
                  </a:cubicBezTo>
                  <a:cubicBezTo>
                    <a:pt x="22991" y="732"/>
                    <a:pt x="23003" y="1738"/>
                    <a:pt x="23021" y="2326"/>
                  </a:cubicBezTo>
                  <a:cubicBezTo>
                    <a:pt x="23134" y="5792"/>
                    <a:pt x="22815" y="9262"/>
                    <a:pt x="22983" y="12733"/>
                  </a:cubicBezTo>
                  <a:cubicBezTo>
                    <a:pt x="23060" y="14324"/>
                    <a:pt x="23068" y="15909"/>
                    <a:pt x="23085" y="17502"/>
                  </a:cubicBezTo>
                  <a:cubicBezTo>
                    <a:pt x="23106" y="19169"/>
                    <a:pt x="23338" y="20842"/>
                    <a:pt x="23040" y="22499"/>
                  </a:cubicBezTo>
                  <a:cubicBezTo>
                    <a:pt x="22865" y="23473"/>
                    <a:pt x="21824" y="23671"/>
                    <a:pt x="20756" y="23671"/>
                  </a:cubicBezTo>
                  <a:cubicBezTo>
                    <a:pt x="20026" y="23671"/>
                    <a:pt x="19284" y="23579"/>
                    <a:pt x="18798" y="23579"/>
                  </a:cubicBezTo>
                  <a:cubicBezTo>
                    <a:pt x="18789" y="23579"/>
                    <a:pt x="18780" y="23579"/>
                    <a:pt x="18771" y="23579"/>
                  </a:cubicBezTo>
                  <a:cubicBezTo>
                    <a:pt x="17014" y="23590"/>
                    <a:pt x="15262" y="23685"/>
                    <a:pt x="13505" y="23710"/>
                  </a:cubicBezTo>
                  <a:cubicBezTo>
                    <a:pt x="11933" y="23732"/>
                    <a:pt x="10366" y="23742"/>
                    <a:pt x="8800" y="23742"/>
                  </a:cubicBezTo>
                  <a:cubicBezTo>
                    <a:pt x="7120" y="23742"/>
                    <a:pt x="5441" y="23731"/>
                    <a:pt x="3757" y="23715"/>
                  </a:cubicBezTo>
                  <a:cubicBezTo>
                    <a:pt x="3723" y="23714"/>
                    <a:pt x="3689" y="23714"/>
                    <a:pt x="3655" y="23714"/>
                  </a:cubicBezTo>
                  <a:cubicBezTo>
                    <a:pt x="3336" y="23714"/>
                    <a:pt x="3018" y="23726"/>
                    <a:pt x="2700" y="23726"/>
                  </a:cubicBezTo>
                  <a:cubicBezTo>
                    <a:pt x="2543" y="23726"/>
                    <a:pt x="2386" y="23723"/>
                    <a:pt x="2229" y="23715"/>
                  </a:cubicBezTo>
                  <a:cubicBezTo>
                    <a:pt x="1109" y="23655"/>
                    <a:pt x="810" y="22863"/>
                    <a:pt x="817" y="21845"/>
                  </a:cubicBezTo>
                  <a:cubicBezTo>
                    <a:pt x="832" y="20129"/>
                    <a:pt x="775" y="18416"/>
                    <a:pt x="703" y="16702"/>
                  </a:cubicBezTo>
                  <a:cubicBezTo>
                    <a:pt x="560" y="13235"/>
                    <a:pt x="642" y="9827"/>
                    <a:pt x="744" y="6364"/>
                  </a:cubicBezTo>
                  <a:cubicBezTo>
                    <a:pt x="784" y="4954"/>
                    <a:pt x="796" y="3543"/>
                    <a:pt x="829" y="2134"/>
                  </a:cubicBezTo>
                  <a:cubicBezTo>
                    <a:pt x="864" y="720"/>
                    <a:pt x="1993" y="553"/>
                    <a:pt x="3112" y="553"/>
                  </a:cubicBezTo>
                  <a:cubicBezTo>
                    <a:pt x="3461" y="553"/>
                    <a:pt x="3808" y="569"/>
                    <a:pt x="4122" y="569"/>
                  </a:cubicBezTo>
                  <a:cubicBezTo>
                    <a:pt x="4129" y="569"/>
                    <a:pt x="4136" y="569"/>
                    <a:pt x="4144" y="569"/>
                  </a:cubicBezTo>
                  <a:cubicBezTo>
                    <a:pt x="5096" y="567"/>
                    <a:pt x="6048" y="556"/>
                    <a:pt x="7000" y="556"/>
                  </a:cubicBezTo>
                  <a:cubicBezTo>
                    <a:pt x="8018" y="556"/>
                    <a:pt x="9035" y="569"/>
                    <a:pt x="10054" y="619"/>
                  </a:cubicBezTo>
                  <a:cubicBezTo>
                    <a:pt x="10933" y="661"/>
                    <a:pt x="11810" y="742"/>
                    <a:pt x="12686" y="804"/>
                  </a:cubicBezTo>
                  <a:cubicBezTo>
                    <a:pt x="13074" y="831"/>
                    <a:pt x="13482" y="882"/>
                    <a:pt x="13884" y="882"/>
                  </a:cubicBezTo>
                  <a:cubicBezTo>
                    <a:pt x="14246" y="882"/>
                    <a:pt x="14603" y="841"/>
                    <a:pt x="14936" y="705"/>
                  </a:cubicBezTo>
                  <a:cubicBezTo>
                    <a:pt x="14979" y="687"/>
                    <a:pt x="15013" y="661"/>
                    <a:pt x="15038" y="630"/>
                  </a:cubicBezTo>
                  <a:lnTo>
                    <a:pt x="15038" y="630"/>
                  </a:lnTo>
                  <a:cubicBezTo>
                    <a:pt x="15508" y="502"/>
                    <a:pt x="16007" y="463"/>
                    <a:pt x="16512" y="463"/>
                  </a:cubicBezTo>
                  <a:close/>
                  <a:moveTo>
                    <a:pt x="16368" y="0"/>
                  </a:moveTo>
                  <a:cubicBezTo>
                    <a:pt x="15790" y="0"/>
                    <a:pt x="15210" y="47"/>
                    <a:pt x="14669" y="235"/>
                  </a:cubicBezTo>
                  <a:cubicBezTo>
                    <a:pt x="14615" y="254"/>
                    <a:pt x="14576" y="286"/>
                    <a:pt x="14549" y="324"/>
                  </a:cubicBezTo>
                  <a:lnTo>
                    <a:pt x="14549" y="324"/>
                  </a:lnTo>
                  <a:cubicBezTo>
                    <a:pt x="14210" y="420"/>
                    <a:pt x="13832" y="456"/>
                    <a:pt x="13438" y="456"/>
                  </a:cubicBezTo>
                  <a:cubicBezTo>
                    <a:pt x="12424" y="456"/>
                    <a:pt x="11301" y="218"/>
                    <a:pt x="10440" y="155"/>
                  </a:cubicBezTo>
                  <a:cubicBezTo>
                    <a:pt x="9409" y="80"/>
                    <a:pt x="8374" y="61"/>
                    <a:pt x="7340" y="61"/>
                  </a:cubicBezTo>
                  <a:cubicBezTo>
                    <a:pt x="6665" y="61"/>
                    <a:pt x="5990" y="69"/>
                    <a:pt x="5316" y="74"/>
                  </a:cubicBezTo>
                  <a:cubicBezTo>
                    <a:pt x="5301" y="75"/>
                    <a:pt x="5285" y="75"/>
                    <a:pt x="5270" y="75"/>
                  </a:cubicBezTo>
                  <a:cubicBezTo>
                    <a:pt x="4749" y="75"/>
                    <a:pt x="4038" y="7"/>
                    <a:pt x="3319" y="7"/>
                  </a:cubicBezTo>
                  <a:cubicBezTo>
                    <a:pt x="2009" y="7"/>
                    <a:pt x="672" y="233"/>
                    <a:pt x="413" y="1513"/>
                  </a:cubicBezTo>
                  <a:cubicBezTo>
                    <a:pt x="181" y="2656"/>
                    <a:pt x="325" y="3992"/>
                    <a:pt x="298" y="5153"/>
                  </a:cubicBezTo>
                  <a:cubicBezTo>
                    <a:pt x="257" y="6917"/>
                    <a:pt x="144" y="8677"/>
                    <a:pt x="96" y="10440"/>
                  </a:cubicBezTo>
                  <a:cubicBezTo>
                    <a:pt x="0" y="13919"/>
                    <a:pt x="315" y="17396"/>
                    <a:pt x="351" y="20874"/>
                  </a:cubicBezTo>
                  <a:cubicBezTo>
                    <a:pt x="359" y="21651"/>
                    <a:pt x="112" y="22957"/>
                    <a:pt x="732" y="23583"/>
                  </a:cubicBezTo>
                  <a:cubicBezTo>
                    <a:pt x="1278" y="24136"/>
                    <a:pt x="1999" y="24221"/>
                    <a:pt x="2728" y="24221"/>
                  </a:cubicBezTo>
                  <a:cubicBezTo>
                    <a:pt x="2924" y="24221"/>
                    <a:pt x="3119" y="24215"/>
                    <a:pt x="3312" y="24210"/>
                  </a:cubicBezTo>
                  <a:cubicBezTo>
                    <a:pt x="3470" y="24206"/>
                    <a:pt x="3628" y="24204"/>
                    <a:pt x="3785" y="24204"/>
                  </a:cubicBezTo>
                  <a:cubicBezTo>
                    <a:pt x="5031" y="24204"/>
                    <a:pt x="6276" y="24316"/>
                    <a:pt x="7523" y="24322"/>
                  </a:cubicBezTo>
                  <a:cubicBezTo>
                    <a:pt x="7572" y="24322"/>
                    <a:pt x="7622" y="24322"/>
                    <a:pt x="7672" y="24322"/>
                  </a:cubicBezTo>
                  <a:cubicBezTo>
                    <a:pt x="9345" y="24322"/>
                    <a:pt x="11023" y="24201"/>
                    <a:pt x="12698" y="24199"/>
                  </a:cubicBezTo>
                  <a:cubicBezTo>
                    <a:pt x="14316" y="24198"/>
                    <a:pt x="15930" y="24105"/>
                    <a:pt x="17547" y="24078"/>
                  </a:cubicBezTo>
                  <a:cubicBezTo>
                    <a:pt x="17658" y="24076"/>
                    <a:pt x="17770" y="24075"/>
                    <a:pt x="17882" y="24075"/>
                  </a:cubicBezTo>
                  <a:cubicBezTo>
                    <a:pt x="18682" y="24075"/>
                    <a:pt x="19502" y="24117"/>
                    <a:pt x="20316" y="24117"/>
                  </a:cubicBezTo>
                  <a:cubicBezTo>
                    <a:pt x="20957" y="24117"/>
                    <a:pt x="21593" y="24091"/>
                    <a:pt x="22212" y="23997"/>
                  </a:cubicBezTo>
                  <a:cubicBezTo>
                    <a:pt x="24349" y="23673"/>
                    <a:pt x="23646" y="19674"/>
                    <a:pt x="23581" y="18280"/>
                  </a:cubicBezTo>
                  <a:cubicBezTo>
                    <a:pt x="23334" y="12959"/>
                    <a:pt x="23571" y="7644"/>
                    <a:pt x="23496" y="2325"/>
                  </a:cubicBezTo>
                  <a:cubicBezTo>
                    <a:pt x="23488" y="1774"/>
                    <a:pt x="23460" y="972"/>
                    <a:pt x="23028" y="559"/>
                  </a:cubicBezTo>
                  <a:cubicBezTo>
                    <a:pt x="22535" y="88"/>
                    <a:pt x="21917" y="50"/>
                    <a:pt x="21281" y="50"/>
                  </a:cubicBezTo>
                  <a:cubicBezTo>
                    <a:pt x="21158" y="50"/>
                    <a:pt x="21035" y="52"/>
                    <a:pt x="20911" y="52"/>
                  </a:cubicBezTo>
                  <a:cubicBezTo>
                    <a:pt x="20898" y="52"/>
                    <a:pt x="20884" y="52"/>
                    <a:pt x="20871" y="52"/>
                  </a:cubicBezTo>
                  <a:cubicBezTo>
                    <a:pt x="20775" y="51"/>
                    <a:pt x="20679" y="51"/>
                    <a:pt x="20583" y="51"/>
                  </a:cubicBezTo>
                  <a:cubicBezTo>
                    <a:pt x="20071" y="51"/>
                    <a:pt x="19560" y="55"/>
                    <a:pt x="19049" y="55"/>
                  </a:cubicBezTo>
                  <a:cubicBezTo>
                    <a:pt x="18457" y="55"/>
                    <a:pt x="17865" y="50"/>
                    <a:pt x="17271" y="26"/>
                  </a:cubicBezTo>
                  <a:cubicBezTo>
                    <a:pt x="16975" y="13"/>
                    <a:pt x="16672" y="0"/>
                    <a:pt x="1636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0"/>
          <p:cNvGrpSpPr/>
          <p:nvPr/>
        </p:nvGrpSpPr>
        <p:grpSpPr>
          <a:xfrm>
            <a:off x="8259594" y="368673"/>
            <a:ext cx="467726" cy="491054"/>
            <a:chOff x="2154081" y="2879725"/>
            <a:chExt cx="467726" cy="491054"/>
          </a:xfrm>
        </p:grpSpPr>
        <p:sp>
          <p:nvSpPr>
            <p:cNvPr id="918" name="Google Shape;918;p30"/>
            <p:cNvSpPr/>
            <p:nvPr/>
          </p:nvSpPr>
          <p:spPr>
            <a:xfrm>
              <a:off x="2299463" y="2970849"/>
              <a:ext cx="70200" cy="82763"/>
            </a:xfrm>
            <a:custGeom>
              <a:rect b="b" l="l" r="r" t="t"/>
              <a:pathLst>
                <a:path extrusionOk="0" h="3821" w="3241">
                  <a:moveTo>
                    <a:pt x="2681" y="1"/>
                  </a:moveTo>
                  <a:cubicBezTo>
                    <a:pt x="2546" y="1"/>
                    <a:pt x="2416" y="107"/>
                    <a:pt x="2479" y="269"/>
                  </a:cubicBezTo>
                  <a:lnTo>
                    <a:pt x="2478" y="269"/>
                  </a:lnTo>
                  <a:cubicBezTo>
                    <a:pt x="2802" y="1105"/>
                    <a:pt x="2213" y="2220"/>
                    <a:pt x="1554" y="2727"/>
                  </a:cubicBezTo>
                  <a:cubicBezTo>
                    <a:pt x="1162" y="3029"/>
                    <a:pt x="461" y="3056"/>
                    <a:pt x="141" y="3431"/>
                  </a:cubicBezTo>
                  <a:cubicBezTo>
                    <a:pt x="0" y="3596"/>
                    <a:pt x="146" y="3820"/>
                    <a:pt x="306" y="3820"/>
                  </a:cubicBezTo>
                  <a:cubicBezTo>
                    <a:pt x="356" y="3820"/>
                    <a:pt x="406" y="3799"/>
                    <a:pt x="450" y="3747"/>
                  </a:cubicBezTo>
                  <a:cubicBezTo>
                    <a:pt x="636" y="3530"/>
                    <a:pt x="1065" y="3515"/>
                    <a:pt x="1312" y="3384"/>
                  </a:cubicBezTo>
                  <a:cubicBezTo>
                    <a:pt x="1657" y="3202"/>
                    <a:pt x="2008" y="2995"/>
                    <a:pt x="2245" y="2668"/>
                  </a:cubicBezTo>
                  <a:cubicBezTo>
                    <a:pt x="2752" y="1968"/>
                    <a:pt x="3241" y="1032"/>
                    <a:pt x="2899" y="151"/>
                  </a:cubicBezTo>
                  <a:cubicBezTo>
                    <a:pt x="2859" y="46"/>
                    <a:pt x="2769" y="1"/>
                    <a:pt x="2681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297579" y="3043627"/>
              <a:ext cx="47999" cy="55710"/>
            </a:xfrm>
            <a:custGeom>
              <a:rect b="b" l="l" r="r" t="t"/>
              <a:pathLst>
                <a:path extrusionOk="0" h="2572" w="2216">
                  <a:moveTo>
                    <a:pt x="341" y="0"/>
                  </a:moveTo>
                  <a:cubicBezTo>
                    <a:pt x="199" y="0"/>
                    <a:pt x="47" y="163"/>
                    <a:pt x="129" y="342"/>
                  </a:cubicBezTo>
                  <a:cubicBezTo>
                    <a:pt x="256" y="620"/>
                    <a:pt x="119" y="1036"/>
                    <a:pt x="74" y="1322"/>
                  </a:cubicBezTo>
                  <a:cubicBezTo>
                    <a:pt x="31" y="1601"/>
                    <a:pt x="0" y="1880"/>
                    <a:pt x="68" y="2159"/>
                  </a:cubicBezTo>
                  <a:cubicBezTo>
                    <a:pt x="117" y="2363"/>
                    <a:pt x="299" y="2566"/>
                    <a:pt x="516" y="2566"/>
                  </a:cubicBezTo>
                  <a:cubicBezTo>
                    <a:pt x="526" y="2566"/>
                    <a:pt x="537" y="2566"/>
                    <a:pt x="547" y="2565"/>
                  </a:cubicBezTo>
                  <a:cubicBezTo>
                    <a:pt x="713" y="2550"/>
                    <a:pt x="874" y="2544"/>
                    <a:pt x="1033" y="2544"/>
                  </a:cubicBezTo>
                  <a:cubicBezTo>
                    <a:pt x="1331" y="2544"/>
                    <a:pt x="1624" y="2563"/>
                    <a:pt x="1935" y="2571"/>
                  </a:cubicBezTo>
                  <a:cubicBezTo>
                    <a:pt x="1937" y="2572"/>
                    <a:pt x="1940" y="2572"/>
                    <a:pt x="1943" y="2572"/>
                  </a:cubicBezTo>
                  <a:cubicBezTo>
                    <a:pt x="2216" y="2572"/>
                    <a:pt x="2212" y="2133"/>
                    <a:pt x="1935" y="2125"/>
                  </a:cubicBezTo>
                  <a:cubicBezTo>
                    <a:pt x="1656" y="2117"/>
                    <a:pt x="1359" y="2053"/>
                    <a:pt x="1073" y="2053"/>
                  </a:cubicBezTo>
                  <a:cubicBezTo>
                    <a:pt x="982" y="2053"/>
                    <a:pt x="892" y="2059"/>
                    <a:pt x="805" y="2076"/>
                  </a:cubicBezTo>
                  <a:cubicBezTo>
                    <a:pt x="764" y="2084"/>
                    <a:pt x="728" y="2087"/>
                    <a:pt x="695" y="2087"/>
                  </a:cubicBezTo>
                  <a:cubicBezTo>
                    <a:pt x="371" y="2087"/>
                    <a:pt x="455" y="1721"/>
                    <a:pt x="495" y="1440"/>
                  </a:cubicBezTo>
                  <a:cubicBezTo>
                    <a:pt x="558" y="1006"/>
                    <a:pt x="696" y="535"/>
                    <a:pt x="506" y="116"/>
                  </a:cubicBezTo>
                  <a:cubicBezTo>
                    <a:pt x="468" y="34"/>
                    <a:pt x="406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350234" y="2971542"/>
              <a:ext cx="58959" cy="12844"/>
            </a:xfrm>
            <a:custGeom>
              <a:rect b="b" l="l" r="r" t="t"/>
              <a:pathLst>
                <a:path extrusionOk="0" h="593" w="2722">
                  <a:moveTo>
                    <a:pt x="860" y="1"/>
                  </a:moveTo>
                  <a:cubicBezTo>
                    <a:pt x="665" y="1"/>
                    <a:pt x="472" y="7"/>
                    <a:pt x="281" y="21"/>
                  </a:cubicBezTo>
                  <a:cubicBezTo>
                    <a:pt x="8" y="41"/>
                    <a:pt x="0" y="469"/>
                    <a:pt x="262" y="469"/>
                  </a:cubicBezTo>
                  <a:cubicBezTo>
                    <a:pt x="268" y="469"/>
                    <a:pt x="274" y="469"/>
                    <a:pt x="281" y="469"/>
                  </a:cubicBezTo>
                  <a:lnTo>
                    <a:pt x="281" y="468"/>
                  </a:lnTo>
                  <a:cubicBezTo>
                    <a:pt x="472" y="453"/>
                    <a:pt x="665" y="448"/>
                    <a:pt x="860" y="448"/>
                  </a:cubicBezTo>
                  <a:cubicBezTo>
                    <a:pt x="1321" y="448"/>
                    <a:pt x="1788" y="481"/>
                    <a:pt x="2245" y="519"/>
                  </a:cubicBezTo>
                  <a:lnTo>
                    <a:pt x="2245" y="519"/>
                  </a:lnTo>
                  <a:cubicBezTo>
                    <a:pt x="2288" y="566"/>
                    <a:pt x="2353" y="593"/>
                    <a:pt x="2419" y="593"/>
                  </a:cubicBezTo>
                  <a:cubicBezTo>
                    <a:pt x="2506" y="593"/>
                    <a:pt x="2593" y="545"/>
                    <a:pt x="2626" y="436"/>
                  </a:cubicBezTo>
                  <a:lnTo>
                    <a:pt x="2626" y="436"/>
                  </a:lnTo>
                  <a:cubicBezTo>
                    <a:pt x="2622" y="442"/>
                    <a:pt x="2617" y="448"/>
                    <a:pt x="2612" y="454"/>
                  </a:cubicBezTo>
                  <a:lnTo>
                    <a:pt x="2612" y="454"/>
                  </a:lnTo>
                  <a:cubicBezTo>
                    <a:pt x="2721" y="303"/>
                    <a:pt x="2633" y="105"/>
                    <a:pt x="2445" y="89"/>
                  </a:cubicBezTo>
                  <a:cubicBezTo>
                    <a:pt x="1925" y="45"/>
                    <a:pt x="1389" y="1"/>
                    <a:pt x="86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397734" y="2974986"/>
              <a:ext cx="16050" cy="78279"/>
            </a:xfrm>
            <a:custGeom>
              <a:rect b="b" l="l" r="r" t="t"/>
              <a:pathLst>
                <a:path extrusionOk="0" h="3614" w="741">
                  <a:moveTo>
                    <a:pt x="217" y="1"/>
                  </a:moveTo>
                  <a:cubicBezTo>
                    <a:pt x="108" y="1"/>
                    <a:pt x="0" y="73"/>
                    <a:pt x="3" y="217"/>
                  </a:cubicBezTo>
                  <a:cubicBezTo>
                    <a:pt x="17" y="812"/>
                    <a:pt x="138" y="1395"/>
                    <a:pt x="153" y="1987"/>
                  </a:cubicBezTo>
                  <a:cubicBezTo>
                    <a:pt x="166" y="2489"/>
                    <a:pt x="128" y="2970"/>
                    <a:pt x="270" y="3456"/>
                  </a:cubicBezTo>
                  <a:cubicBezTo>
                    <a:pt x="302" y="3566"/>
                    <a:pt x="388" y="3614"/>
                    <a:pt x="475" y="3614"/>
                  </a:cubicBezTo>
                  <a:cubicBezTo>
                    <a:pt x="607" y="3614"/>
                    <a:pt x="740" y="3505"/>
                    <a:pt x="691" y="3338"/>
                  </a:cubicBezTo>
                  <a:cubicBezTo>
                    <a:pt x="544" y="2833"/>
                    <a:pt x="599" y="2312"/>
                    <a:pt x="585" y="1793"/>
                  </a:cubicBezTo>
                  <a:cubicBezTo>
                    <a:pt x="571" y="1266"/>
                    <a:pt x="452" y="746"/>
                    <a:pt x="440" y="217"/>
                  </a:cubicBezTo>
                  <a:cubicBezTo>
                    <a:pt x="437" y="73"/>
                    <a:pt x="327" y="1"/>
                    <a:pt x="21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401850" y="3046053"/>
              <a:ext cx="65868" cy="10592"/>
            </a:xfrm>
            <a:custGeom>
              <a:rect b="b" l="l" r="r" t="t"/>
              <a:pathLst>
                <a:path extrusionOk="0" h="489" w="3041">
                  <a:moveTo>
                    <a:pt x="266" y="1"/>
                  </a:moveTo>
                  <a:cubicBezTo>
                    <a:pt x="64" y="1"/>
                    <a:pt x="0" y="311"/>
                    <a:pt x="234" y="398"/>
                  </a:cubicBezTo>
                  <a:cubicBezTo>
                    <a:pt x="428" y="471"/>
                    <a:pt x="627" y="488"/>
                    <a:pt x="828" y="488"/>
                  </a:cubicBezTo>
                  <a:cubicBezTo>
                    <a:pt x="992" y="488"/>
                    <a:pt x="1157" y="477"/>
                    <a:pt x="1322" y="473"/>
                  </a:cubicBezTo>
                  <a:cubicBezTo>
                    <a:pt x="1488" y="469"/>
                    <a:pt x="1630" y="468"/>
                    <a:pt x="1772" y="468"/>
                  </a:cubicBezTo>
                  <a:cubicBezTo>
                    <a:pt x="2055" y="468"/>
                    <a:pt x="2339" y="473"/>
                    <a:pt x="2807" y="473"/>
                  </a:cubicBezTo>
                  <a:cubicBezTo>
                    <a:pt x="3040" y="473"/>
                    <a:pt x="3040" y="125"/>
                    <a:pt x="2807" y="125"/>
                  </a:cubicBezTo>
                  <a:lnTo>
                    <a:pt x="1518" y="125"/>
                  </a:lnTo>
                  <a:cubicBezTo>
                    <a:pt x="1409" y="125"/>
                    <a:pt x="1296" y="128"/>
                    <a:pt x="1183" y="128"/>
                  </a:cubicBezTo>
                  <a:cubicBezTo>
                    <a:pt x="899" y="128"/>
                    <a:pt x="610" y="114"/>
                    <a:pt x="350" y="17"/>
                  </a:cubicBezTo>
                  <a:cubicBezTo>
                    <a:pt x="320" y="6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396262" y="3088030"/>
              <a:ext cx="69853" cy="13191"/>
            </a:xfrm>
            <a:custGeom>
              <a:rect b="b" l="l" r="r" t="t"/>
              <a:pathLst>
                <a:path extrusionOk="0" h="609" w="3225">
                  <a:moveTo>
                    <a:pt x="269" y="1"/>
                  </a:moveTo>
                  <a:cubicBezTo>
                    <a:pt x="65" y="1"/>
                    <a:pt x="0" y="355"/>
                    <a:pt x="232" y="448"/>
                  </a:cubicBezTo>
                  <a:cubicBezTo>
                    <a:pt x="535" y="569"/>
                    <a:pt x="848" y="609"/>
                    <a:pt x="1165" y="609"/>
                  </a:cubicBezTo>
                  <a:cubicBezTo>
                    <a:pt x="1756" y="609"/>
                    <a:pt x="2363" y="470"/>
                    <a:pt x="2943" y="456"/>
                  </a:cubicBezTo>
                  <a:cubicBezTo>
                    <a:pt x="3222" y="450"/>
                    <a:pt x="3224" y="9"/>
                    <a:pt x="2949" y="9"/>
                  </a:cubicBezTo>
                  <a:cubicBezTo>
                    <a:pt x="2947" y="9"/>
                    <a:pt x="2945" y="9"/>
                    <a:pt x="2943" y="9"/>
                  </a:cubicBezTo>
                  <a:cubicBezTo>
                    <a:pt x="2381" y="22"/>
                    <a:pt x="1786" y="165"/>
                    <a:pt x="1209" y="165"/>
                  </a:cubicBezTo>
                  <a:cubicBezTo>
                    <a:pt x="915" y="165"/>
                    <a:pt x="626" y="128"/>
                    <a:pt x="348" y="17"/>
                  </a:cubicBezTo>
                  <a:cubicBezTo>
                    <a:pt x="320" y="6"/>
                    <a:pt x="294" y="1"/>
                    <a:pt x="26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459487" y="3050016"/>
              <a:ext cx="11155" cy="48302"/>
            </a:xfrm>
            <a:custGeom>
              <a:rect b="b" l="l" r="r" t="t"/>
              <a:pathLst>
                <a:path extrusionOk="0" h="2230" w="515">
                  <a:moveTo>
                    <a:pt x="218" y="1"/>
                  </a:moveTo>
                  <a:cubicBezTo>
                    <a:pt x="109" y="1"/>
                    <a:pt x="0" y="59"/>
                    <a:pt x="0" y="176"/>
                  </a:cubicBezTo>
                  <a:cubicBezTo>
                    <a:pt x="0" y="176"/>
                    <a:pt x="2" y="1393"/>
                    <a:pt x="64" y="2009"/>
                  </a:cubicBezTo>
                  <a:cubicBezTo>
                    <a:pt x="79" y="2155"/>
                    <a:pt x="200" y="2229"/>
                    <a:pt x="311" y="2229"/>
                  </a:cubicBezTo>
                  <a:cubicBezTo>
                    <a:pt x="417" y="2229"/>
                    <a:pt x="515" y="2161"/>
                    <a:pt x="501" y="2020"/>
                  </a:cubicBezTo>
                  <a:cubicBezTo>
                    <a:pt x="439" y="1404"/>
                    <a:pt x="437" y="644"/>
                    <a:pt x="436" y="176"/>
                  </a:cubicBezTo>
                  <a:cubicBezTo>
                    <a:pt x="436" y="59"/>
                    <a:pt x="327" y="1"/>
                    <a:pt x="21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333577" y="3092817"/>
              <a:ext cx="143086" cy="187857"/>
            </a:xfrm>
            <a:custGeom>
              <a:rect b="b" l="l" r="r" t="t"/>
              <a:pathLst>
                <a:path extrusionOk="0" h="8673" w="6606">
                  <a:moveTo>
                    <a:pt x="265" y="0"/>
                  </a:moveTo>
                  <a:cubicBezTo>
                    <a:pt x="130" y="0"/>
                    <a:pt x="0" y="107"/>
                    <a:pt x="62" y="269"/>
                  </a:cubicBezTo>
                  <a:cubicBezTo>
                    <a:pt x="250" y="764"/>
                    <a:pt x="118" y="1360"/>
                    <a:pt x="118" y="1883"/>
                  </a:cubicBezTo>
                  <a:cubicBezTo>
                    <a:pt x="118" y="2693"/>
                    <a:pt x="107" y="3503"/>
                    <a:pt x="105" y="4313"/>
                  </a:cubicBezTo>
                  <a:cubicBezTo>
                    <a:pt x="102" y="5459"/>
                    <a:pt x="279" y="6583"/>
                    <a:pt x="1035" y="7464"/>
                  </a:cubicBezTo>
                  <a:cubicBezTo>
                    <a:pt x="1695" y="8234"/>
                    <a:pt x="2966" y="8673"/>
                    <a:pt x="4170" y="8673"/>
                  </a:cubicBezTo>
                  <a:cubicBezTo>
                    <a:pt x="5053" y="8673"/>
                    <a:pt x="5900" y="8437"/>
                    <a:pt x="6444" y="7921"/>
                  </a:cubicBezTo>
                  <a:cubicBezTo>
                    <a:pt x="6605" y="7768"/>
                    <a:pt x="6453" y="7544"/>
                    <a:pt x="6280" y="7544"/>
                  </a:cubicBezTo>
                  <a:cubicBezTo>
                    <a:pt x="6231" y="7544"/>
                    <a:pt x="6180" y="7562"/>
                    <a:pt x="6135" y="7605"/>
                  </a:cubicBezTo>
                  <a:cubicBezTo>
                    <a:pt x="5669" y="8046"/>
                    <a:pt x="5024" y="8183"/>
                    <a:pt x="4372" y="8183"/>
                  </a:cubicBezTo>
                  <a:cubicBezTo>
                    <a:pt x="3922" y="8183"/>
                    <a:pt x="3468" y="8118"/>
                    <a:pt x="3066" y="8044"/>
                  </a:cubicBezTo>
                  <a:cubicBezTo>
                    <a:pt x="1905" y="7828"/>
                    <a:pt x="1063" y="7099"/>
                    <a:pt x="714" y="5945"/>
                  </a:cubicBezTo>
                  <a:cubicBezTo>
                    <a:pt x="394" y="4894"/>
                    <a:pt x="555" y="3664"/>
                    <a:pt x="555" y="2579"/>
                  </a:cubicBezTo>
                  <a:cubicBezTo>
                    <a:pt x="555" y="1831"/>
                    <a:pt x="753" y="861"/>
                    <a:pt x="483" y="151"/>
                  </a:cubicBezTo>
                  <a:cubicBezTo>
                    <a:pt x="443" y="46"/>
                    <a:pt x="353" y="0"/>
                    <a:pt x="26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396435" y="3086882"/>
              <a:ext cx="79601" cy="143801"/>
            </a:xfrm>
            <a:custGeom>
              <a:rect b="b" l="l" r="r" t="t"/>
              <a:pathLst>
                <a:path extrusionOk="0" h="6639" w="3675">
                  <a:moveTo>
                    <a:pt x="296" y="0"/>
                  </a:moveTo>
                  <a:cubicBezTo>
                    <a:pt x="166" y="0"/>
                    <a:pt x="30" y="110"/>
                    <a:pt x="72" y="279"/>
                  </a:cubicBezTo>
                  <a:cubicBezTo>
                    <a:pt x="183" y="724"/>
                    <a:pt x="63" y="1296"/>
                    <a:pt x="63" y="1756"/>
                  </a:cubicBezTo>
                  <a:cubicBezTo>
                    <a:pt x="63" y="2265"/>
                    <a:pt x="63" y="2776"/>
                    <a:pt x="54" y="3286"/>
                  </a:cubicBezTo>
                  <a:cubicBezTo>
                    <a:pt x="37" y="4192"/>
                    <a:pt x="0" y="5186"/>
                    <a:pt x="474" y="5988"/>
                  </a:cubicBezTo>
                  <a:cubicBezTo>
                    <a:pt x="743" y="6444"/>
                    <a:pt x="1283" y="6639"/>
                    <a:pt x="1849" y="6639"/>
                  </a:cubicBezTo>
                  <a:cubicBezTo>
                    <a:pt x="2511" y="6639"/>
                    <a:pt x="3207" y="6372"/>
                    <a:pt x="3542" y="5942"/>
                  </a:cubicBezTo>
                  <a:cubicBezTo>
                    <a:pt x="3674" y="5773"/>
                    <a:pt x="3530" y="5549"/>
                    <a:pt x="3375" y="5549"/>
                  </a:cubicBezTo>
                  <a:cubicBezTo>
                    <a:pt x="3326" y="5549"/>
                    <a:pt x="3276" y="5572"/>
                    <a:pt x="3233" y="5626"/>
                  </a:cubicBezTo>
                  <a:cubicBezTo>
                    <a:pt x="2919" y="6029"/>
                    <a:pt x="2393" y="6160"/>
                    <a:pt x="1892" y="6160"/>
                  </a:cubicBezTo>
                  <a:cubicBezTo>
                    <a:pt x="1736" y="6160"/>
                    <a:pt x="1582" y="6147"/>
                    <a:pt x="1438" y="6126"/>
                  </a:cubicBezTo>
                  <a:cubicBezTo>
                    <a:pt x="396" y="5971"/>
                    <a:pt x="487" y="4405"/>
                    <a:pt x="486" y="3627"/>
                  </a:cubicBezTo>
                  <a:cubicBezTo>
                    <a:pt x="486" y="3003"/>
                    <a:pt x="500" y="2379"/>
                    <a:pt x="500" y="1756"/>
                  </a:cubicBezTo>
                  <a:cubicBezTo>
                    <a:pt x="500" y="1231"/>
                    <a:pt x="620" y="669"/>
                    <a:pt x="493" y="159"/>
                  </a:cubicBezTo>
                  <a:cubicBezTo>
                    <a:pt x="465" y="48"/>
                    <a:pt x="382" y="0"/>
                    <a:pt x="29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462519" y="3207615"/>
              <a:ext cx="16592" cy="59457"/>
            </a:xfrm>
            <a:custGeom>
              <a:rect b="b" l="l" r="r" t="t"/>
              <a:pathLst>
                <a:path extrusionOk="0" h="2745" w="766">
                  <a:moveTo>
                    <a:pt x="265" y="0"/>
                  </a:moveTo>
                  <a:cubicBezTo>
                    <a:pt x="130" y="0"/>
                    <a:pt x="0" y="107"/>
                    <a:pt x="61" y="269"/>
                  </a:cubicBezTo>
                  <a:cubicBezTo>
                    <a:pt x="329" y="976"/>
                    <a:pt x="130" y="1793"/>
                    <a:pt x="119" y="2528"/>
                  </a:cubicBezTo>
                  <a:cubicBezTo>
                    <a:pt x="117" y="2673"/>
                    <a:pt x="225" y="2745"/>
                    <a:pt x="334" y="2745"/>
                  </a:cubicBezTo>
                  <a:cubicBezTo>
                    <a:pt x="443" y="2745"/>
                    <a:pt x="553" y="2673"/>
                    <a:pt x="556" y="2528"/>
                  </a:cubicBezTo>
                  <a:cubicBezTo>
                    <a:pt x="566" y="1750"/>
                    <a:pt x="765" y="901"/>
                    <a:pt x="483" y="151"/>
                  </a:cubicBezTo>
                  <a:cubicBezTo>
                    <a:pt x="443" y="46"/>
                    <a:pt x="353" y="0"/>
                    <a:pt x="26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154081" y="2879725"/>
              <a:ext cx="229358" cy="436189"/>
            </a:xfrm>
            <a:custGeom>
              <a:rect b="b" l="l" r="r" t="t"/>
              <a:pathLst>
                <a:path extrusionOk="0" h="20138" w="10589">
                  <a:moveTo>
                    <a:pt x="3775" y="0"/>
                  </a:moveTo>
                  <a:cubicBezTo>
                    <a:pt x="3380" y="0"/>
                    <a:pt x="2985" y="13"/>
                    <a:pt x="2591" y="42"/>
                  </a:cubicBezTo>
                  <a:cubicBezTo>
                    <a:pt x="1850" y="97"/>
                    <a:pt x="1095" y="293"/>
                    <a:pt x="562" y="847"/>
                  </a:cubicBezTo>
                  <a:cubicBezTo>
                    <a:pt x="0" y="1433"/>
                    <a:pt x="167" y="2515"/>
                    <a:pt x="208" y="3235"/>
                  </a:cubicBezTo>
                  <a:cubicBezTo>
                    <a:pt x="366" y="5957"/>
                    <a:pt x="366" y="8727"/>
                    <a:pt x="472" y="11454"/>
                  </a:cubicBezTo>
                  <a:cubicBezTo>
                    <a:pt x="583" y="14281"/>
                    <a:pt x="577" y="16923"/>
                    <a:pt x="577" y="19962"/>
                  </a:cubicBezTo>
                  <a:cubicBezTo>
                    <a:pt x="577" y="20079"/>
                    <a:pt x="687" y="20138"/>
                    <a:pt x="796" y="20138"/>
                  </a:cubicBezTo>
                  <a:cubicBezTo>
                    <a:pt x="905" y="20138"/>
                    <a:pt x="1014" y="20079"/>
                    <a:pt x="1014" y="19962"/>
                  </a:cubicBezTo>
                  <a:cubicBezTo>
                    <a:pt x="1014" y="15052"/>
                    <a:pt x="714" y="10280"/>
                    <a:pt x="691" y="5446"/>
                  </a:cubicBezTo>
                  <a:cubicBezTo>
                    <a:pt x="686" y="4362"/>
                    <a:pt x="613" y="3271"/>
                    <a:pt x="609" y="2187"/>
                  </a:cubicBezTo>
                  <a:cubicBezTo>
                    <a:pt x="603" y="554"/>
                    <a:pt x="2278" y="459"/>
                    <a:pt x="3518" y="459"/>
                  </a:cubicBezTo>
                  <a:cubicBezTo>
                    <a:pt x="3566" y="459"/>
                    <a:pt x="3613" y="459"/>
                    <a:pt x="3659" y="459"/>
                  </a:cubicBezTo>
                  <a:cubicBezTo>
                    <a:pt x="5880" y="470"/>
                    <a:pt x="8089" y="827"/>
                    <a:pt x="10306" y="866"/>
                  </a:cubicBezTo>
                  <a:cubicBezTo>
                    <a:pt x="10307" y="866"/>
                    <a:pt x="10309" y="866"/>
                    <a:pt x="10311" y="866"/>
                  </a:cubicBezTo>
                  <a:cubicBezTo>
                    <a:pt x="10588" y="866"/>
                    <a:pt x="10587" y="421"/>
                    <a:pt x="10306" y="417"/>
                  </a:cubicBezTo>
                  <a:lnTo>
                    <a:pt x="10307" y="417"/>
                  </a:lnTo>
                  <a:cubicBezTo>
                    <a:pt x="8134" y="379"/>
                    <a:pt x="5953" y="0"/>
                    <a:pt x="377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166081" y="3306492"/>
              <a:ext cx="414962" cy="64287"/>
            </a:xfrm>
            <a:custGeom>
              <a:rect b="b" l="l" r="r" t="t"/>
              <a:pathLst>
                <a:path extrusionOk="0" h="2968" w="19158">
                  <a:moveTo>
                    <a:pt x="245" y="1"/>
                  </a:moveTo>
                  <a:cubicBezTo>
                    <a:pt x="136" y="1"/>
                    <a:pt x="26" y="73"/>
                    <a:pt x="23" y="217"/>
                  </a:cubicBezTo>
                  <a:cubicBezTo>
                    <a:pt x="1" y="1497"/>
                    <a:pt x="116" y="2383"/>
                    <a:pt x="1477" y="2620"/>
                  </a:cubicBezTo>
                  <a:cubicBezTo>
                    <a:pt x="2561" y="2807"/>
                    <a:pt x="3658" y="2847"/>
                    <a:pt x="4758" y="2847"/>
                  </a:cubicBezTo>
                  <a:cubicBezTo>
                    <a:pt x="5555" y="2847"/>
                    <a:pt x="6353" y="2826"/>
                    <a:pt x="7148" y="2826"/>
                  </a:cubicBezTo>
                  <a:cubicBezTo>
                    <a:pt x="8836" y="2826"/>
                    <a:pt x="10521" y="2968"/>
                    <a:pt x="12208" y="2968"/>
                  </a:cubicBezTo>
                  <a:cubicBezTo>
                    <a:pt x="12446" y="2968"/>
                    <a:pt x="12684" y="2965"/>
                    <a:pt x="12922" y="2959"/>
                  </a:cubicBezTo>
                  <a:cubicBezTo>
                    <a:pt x="14899" y="2904"/>
                    <a:pt x="16899" y="2894"/>
                    <a:pt x="18875" y="2892"/>
                  </a:cubicBezTo>
                  <a:cubicBezTo>
                    <a:pt x="19157" y="2892"/>
                    <a:pt x="19157" y="2445"/>
                    <a:pt x="18876" y="2445"/>
                  </a:cubicBezTo>
                  <a:cubicBezTo>
                    <a:pt x="18876" y="2445"/>
                    <a:pt x="18875" y="2445"/>
                    <a:pt x="18875" y="2445"/>
                  </a:cubicBezTo>
                  <a:cubicBezTo>
                    <a:pt x="16847" y="2447"/>
                    <a:pt x="14826" y="2499"/>
                    <a:pt x="12802" y="2499"/>
                  </a:cubicBezTo>
                  <a:cubicBezTo>
                    <a:pt x="11636" y="2499"/>
                    <a:pt x="10469" y="2482"/>
                    <a:pt x="9300" y="2428"/>
                  </a:cubicBezTo>
                  <a:cubicBezTo>
                    <a:pt x="8334" y="2384"/>
                    <a:pt x="7367" y="2376"/>
                    <a:pt x="6401" y="2376"/>
                  </a:cubicBezTo>
                  <a:cubicBezTo>
                    <a:pt x="5836" y="2376"/>
                    <a:pt x="5271" y="2378"/>
                    <a:pt x="4706" y="2378"/>
                  </a:cubicBezTo>
                  <a:cubicBezTo>
                    <a:pt x="4425" y="2378"/>
                    <a:pt x="4146" y="2381"/>
                    <a:pt x="3867" y="2381"/>
                  </a:cubicBezTo>
                  <a:cubicBezTo>
                    <a:pt x="3224" y="2381"/>
                    <a:pt x="2584" y="2366"/>
                    <a:pt x="1941" y="2264"/>
                  </a:cubicBezTo>
                  <a:cubicBezTo>
                    <a:pt x="1674" y="2222"/>
                    <a:pt x="1397" y="2156"/>
                    <a:pt x="1134" y="2089"/>
                  </a:cubicBezTo>
                  <a:cubicBezTo>
                    <a:pt x="278" y="1872"/>
                    <a:pt x="449" y="836"/>
                    <a:pt x="460" y="217"/>
                  </a:cubicBezTo>
                  <a:cubicBezTo>
                    <a:pt x="462" y="73"/>
                    <a:pt x="354" y="1"/>
                    <a:pt x="24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68350" y="2927637"/>
              <a:ext cx="52222" cy="441236"/>
            </a:xfrm>
            <a:custGeom>
              <a:rect b="b" l="l" r="r" t="t"/>
              <a:pathLst>
                <a:path extrusionOk="0" h="20371" w="2411">
                  <a:moveTo>
                    <a:pt x="2053" y="0"/>
                  </a:moveTo>
                  <a:cubicBezTo>
                    <a:pt x="1944" y="0"/>
                    <a:pt x="1834" y="72"/>
                    <a:pt x="1832" y="217"/>
                  </a:cubicBezTo>
                  <a:cubicBezTo>
                    <a:pt x="1786" y="3665"/>
                    <a:pt x="1485" y="7080"/>
                    <a:pt x="1664" y="10532"/>
                  </a:cubicBezTo>
                  <a:cubicBezTo>
                    <a:pt x="1755" y="12270"/>
                    <a:pt x="1896" y="13978"/>
                    <a:pt x="1832" y="15721"/>
                  </a:cubicBezTo>
                  <a:cubicBezTo>
                    <a:pt x="1800" y="16583"/>
                    <a:pt x="1781" y="17442"/>
                    <a:pt x="1832" y="18305"/>
                  </a:cubicBezTo>
                  <a:cubicBezTo>
                    <a:pt x="1849" y="18595"/>
                    <a:pt x="1861" y="18866"/>
                    <a:pt x="1810" y="19157"/>
                  </a:cubicBezTo>
                  <a:cubicBezTo>
                    <a:pt x="1730" y="19610"/>
                    <a:pt x="1086" y="19911"/>
                    <a:pt x="610" y="19911"/>
                  </a:cubicBezTo>
                  <a:cubicBezTo>
                    <a:pt x="519" y="19911"/>
                    <a:pt x="435" y="19900"/>
                    <a:pt x="362" y="19877"/>
                  </a:cubicBezTo>
                  <a:cubicBezTo>
                    <a:pt x="338" y="19870"/>
                    <a:pt x="315" y="19866"/>
                    <a:pt x="294" y="19866"/>
                  </a:cubicBezTo>
                  <a:cubicBezTo>
                    <a:pt x="74" y="19866"/>
                    <a:pt x="0" y="20233"/>
                    <a:pt x="245" y="20308"/>
                  </a:cubicBezTo>
                  <a:cubicBezTo>
                    <a:pt x="381" y="20350"/>
                    <a:pt x="520" y="20370"/>
                    <a:pt x="660" y="20370"/>
                  </a:cubicBezTo>
                  <a:cubicBezTo>
                    <a:pt x="1394" y="20370"/>
                    <a:pt x="2134" y="19824"/>
                    <a:pt x="2264" y="19083"/>
                  </a:cubicBezTo>
                  <a:cubicBezTo>
                    <a:pt x="2411" y="18255"/>
                    <a:pt x="2224" y="17302"/>
                    <a:pt x="2244" y="16459"/>
                  </a:cubicBezTo>
                  <a:cubicBezTo>
                    <a:pt x="2269" y="15349"/>
                    <a:pt x="2335" y="14247"/>
                    <a:pt x="2269" y="13137"/>
                  </a:cubicBezTo>
                  <a:cubicBezTo>
                    <a:pt x="2141" y="11012"/>
                    <a:pt x="1986" y="8897"/>
                    <a:pt x="2018" y="6766"/>
                  </a:cubicBezTo>
                  <a:cubicBezTo>
                    <a:pt x="2049" y="4582"/>
                    <a:pt x="2239" y="2402"/>
                    <a:pt x="2269" y="217"/>
                  </a:cubicBezTo>
                  <a:cubicBezTo>
                    <a:pt x="2271" y="72"/>
                    <a:pt x="2163" y="0"/>
                    <a:pt x="2053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366566" y="2885574"/>
              <a:ext cx="255241" cy="54150"/>
            </a:xfrm>
            <a:custGeom>
              <a:rect b="b" l="l" r="r" t="t"/>
              <a:pathLst>
                <a:path extrusionOk="0" h="2500" w="11784">
                  <a:moveTo>
                    <a:pt x="850" y="1"/>
                  </a:moveTo>
                  <a:cubicBezTo>
                    <a:pt x="646" y="1"/>
                    <a:pt x="444" y="23"/>
                    <a:pt x="245" y="88"/>
                  </a:cubicBezTo>
                  <a:cubicBezTo>
                    <a:pt x="1" y="167"/>
                    <a:pt x="74" y="531"/>
                    <a:pt x="291" y="531"/>
                  </a:cubicBezTo>
                  <a:cubicBezTo>
                    <a:pt x="313" y="531"/>
                    <a:pt x="336" y="527"/>
                    <a:pt x="360" y="519"/>
                  </a:cubicBezTo>
                  <a:cubicBezTo>
                    <a:pt x="554" y="457"/>
                    <a:pt x="764" y="434"/>
                    <a:pt x="980" y="434"/>
                  </a:cubicBezTo>
                  <a:cubicBezTo>
                    <a:pt x="1513" y="434"/>
                    <a:pt x="2088" y="572"/>
                    <a:pt x="2583" y="589"/>
                  </a:cubicBezTo>
                  <a:cubicBezTo>
                    <a:pt x="2924" y="601"/>
                    <a:pt x="3265" y="605"/>
                    <a:pt x="3606" y="605"/>
                  </a:cubicBezTo>
                  <a:cubicBezTo>
                    <a:pt x="4294" y="605"/>
                    <a:pt x="4983" y="587"/>
                    <a:pt x="5668" y="571"/>
                  </a:cubicBezTo>
                  <a:cubicBezTo>
                    <a:pt x="6028" y="563"/>
                    <a:pt x="6946" y="477"/>
                    <a:pt x="7932" y="477"/>
                  </a:cubicBezTo>
                  <a:cubicBezTo>
                    <a:pt x="9696" y="477"/>
                    <a:pt x="11681" y="751"/>
                    <a:pt x="11091" y="2232"/>
                  </a:cubicBezTo>
                  <a:cubicBezTo>
                    <a:pt x="11027" y="2394"/>
                    <a:pt x="11156" y="2500"/>
                    <a:pt x="11291" y="2500"/>
                  </a:cubicBezTo>
                  <a:cubicBezTo>
                    <a:pt x="11380" y="2500"/>
                    <a:pt x="11471" y="2454"/>
                    <a:pt x="11512" y="2350"/>
                  </a:cubicBezTo>
                  <a:cubicBezTo>
                    <a:pt x="11783" y="1670"/>
                    <a:pt x="11377" y="990"/>
                    <a:pt x="10899" y="521"/>
                  </a:cubicBezTo>
                  <a:cubicBezTo>
                    <a:pt x="10495" y="127"/>
                    <a:pt x="9814" y="52"/>
                    <a:pt x="9163" y="52"/>
                  </a:cubicBezTo>
                  <a:cubicBezTo>
                    <a:pt x="8763" y="52"/>
                    <a:pt x="8373" y="80"/>
                    <a:pt x="8066" y="80"/>
                  </a:cubicBezTo>
                  <a:cubicBezTo>
                    <a:pt x="6544" y="80"/>
                    <a:pt x="5024" y="144"/>
                    <a:pt x="3500" y="147"/>
                  </a:cubicBezTo>
                  <a:cubicBezTo>
                    <a:pt x="3426" y="147"/>
                    <a:pt x="3352" y="147"/>
                    <a:pt x="3278" y="147"/>
                  </a:cubicBezTo>
                  <a:cubicBezTo>
                    <a:pt x="2759" y="147"/>
                    <a:pt x="2243" y="140"/>
                    <a:pt x="1726" y="80"/>
                  </a:cubicBezTo>
                  <a:cubicBezTo>
                    <a:pt x="1433" y="46"/>
                    <a:pt x="1140" y="1"/>
                    <a:pt x="85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1"/>
          <p:cNvSpPr txBox="1"/>
          <p:nvPr>
            <p:ph idx="1" type="subTitle"/>
          </p:nvPr>
        </p:nvSpPr>
        <p:spPr>
          <a:xfrm>
            <a:off x="2035950" y="2838663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Purchase an artwork</a:t>
            </a:r>
            <a:endParaRPr sz="1000"/>
          </a:p>
        </p:txBody>
      </p:sp>
      <p:sp>
        <p:nvSpPr>
          <p:cNvPr id="937" name="Google Shape;937;p31"/>
          <p:cNvSpPr txBox="1"/>
          <p:nvPr>
            <p:ph idx="2" type="subTitle"/>
          </p:nvPr>
        </p:nvSpPr>
        <p:spPr>
          <a:xfrm>
            <a:off x="3824975" y="2838663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image to a gallery</a:t>
            </a:r>
            <a:endParaRPr sz="1000"/>
          </a:p>
        </p:txBody>
      </p:sp>
      <p:sp>
        <p:nvSpPr>
          <p:cNvPr id="938" name="Google Shape;938;p31"/>
          <p:cNvSpPr txBox="1"/>
          <p:nvPr>
            <p:ph idx="4294967295" type="subTitle"/>
          </p:nvPr>
        </p:nvSpPr>
        <p:spPr>
          <a:xfrm>
            <a:off x="5614025" y="2838663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 an image</a:t>
            </a:r>
            <a:endParaRPr sz="1000"/>
          </a:p>
        </p:txBody>
      </p:sp>
      <p:sp>
        <p:nvSpPr>
          <p:cNvPr id="939" name="Google Shape;939;p31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Prototype</a:t>
            </a:r>
            <a:endParaRPr/>
          </a:p>
        </p:txBody>
      </p:sp>
      <p:sp>
        <p:nvSpPr>
          <p:cNvPr id="940" name="Google Shape;940;p31"/>
          <p:cNvSpPr txBox="1"/>
          <p:nvPr>
            <p:ph type="ctrTitle"/>
          </p:nvPr>
        </p:nvSpPr>
        <p:spPr>
          <a:xfrm>
            <a:off x="2035963" y="2139888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Commissions</a:t>
            </a:r>
            <a:endParaRPr/>
          </a:p>
        </p:txBody>
      </p:sp>
      <p:sp>
        <p:nvSpPr>
          <p:cNvPr id="941" name="Google Shape;941;p31"/>
          <p:cNvSpPr txBox="1"/>
          <p:nvPr>
            <p:ph idx="5" type="ctrTitle"/>
          </p:nvPr>
        </p:nvSpPr>
        <p:spPr>
          <a:xfrm>
            <a:off x="3824988" y="2139888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Galleries</a:t>
            </a:r>
            <a:endParaRPr/>
          </a:p>
        </p:txBody>
      </p:sp>
      <p:sp>
        <p:nvSpPr>
          <p:cNvPr id="942" name="Google Shape;942;p31"/>
          <p:cNvSpPr txBox="1"/>
          <p:nvPr>
            <p:ph idx="6" type="ctrTitle"/>
          </p:nvPr>
        </p:nvSpPr>
        <p:spPr>
          <a:xfrm>
            <a:off x="5614038" y="2139888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art</a:t>
            </a:r>
            <a:endParaRPr/>
          </a:p>
        </p:txBody>
      </p:sp>
      <p:grpSp>
        <p:nvGrpSpPr>
          <p:cNvPr id="943" name="Google Shape;943;p31"/>
          <p:cNvGrpSpPr/>
          <p:nvPr/>
        </p:nvGrpSpPr>
        <p:grpSpPr>
          <a:xfrm>
            <a:off x="2489113" y="1512225"/>
            <a:ext cx="574750" cy="747275"/>
            <a:chOff x="106075" y="1701200"/>
            <a:chExt cx="574750" cy="747275"/>
          </a:xfrm>
        </p:grpSpPr>
        <p:sp>
          <p:nvSpPr>
            <p:cNvPr id="944" name="Google Shape;944;p31"/>
            <p:cNvSpPr/>
            <p:nvPr/>
          </p:nvSpPr>
          <p:spPr>
            <a:xfrm>
              <a:off x="106075" y="1701200"/>
              <a:ext cx="574750" cy="747175"/>
            </a:xfrm>
            <a:custGeom>
              <a:rect b="b" l="l" r="r" t="t"/>
              <a:pathLst>
                <a:path extrusionOk="0" h="29887" w="2299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208125" y="1859425"/>
              <a:ext cx="320200" cy="384775"/>
            </a:xfrm>
            <a:custGeom>
              <a:rect b="b" l="l" r="r" t="t"/>
              <a:pathLst>
                <a:path extrusionOk="0" h="15391" w="12808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106075" y="1701250"/>
              <a:ext cx="574750" cy="747225"/>
            </a:xfrm>
            <a:custGeom>
              <a:rect b="b" l="l" r="r" t="t"/>
              <a:pathLst>
                <a:path extrusionOk="0" h="29889" w="2299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>
            <a:off x="4295663" y="1534450"/>
            <a:ext cx="552650" cy="725050"/>
            <a:chOff x="770600" y="1702650"/>
            <a:chExt cx="552650" cy="725050"/>
          </a:xfrm>
        </p:grpSpPr>
        <p:sp>
          <p:nvSpPr>
            <p:cNvPr id="948" name="Google Shape;948;p31"/>
            <p:cNvSpPr/>
            <p:nvPr/>
          </p:nvSpPr>
          <p:spPr>
            <a:xfrm>
              <a:off x="770625" y="1702650"/>
              <a:ext cx="552625" cy="725025"/>
            </a:xfrm>
            <a:custGeom>
              <a:rect b="b" l="l" r="r" t="t"/>
              <a:pathLst>
                <a:path extrusionOk="0" h="29001" w="22105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770600" y="1702700"/>
              <a:ext cx="552650" cy="725000"/>
            </a:xfrm>
            <a:custGeom>
              <a:rect b="b" l="l" r="r" t="t"/>
              <a:pathLst>
                <a:path extrusionOk="0" h="29000" w="22106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91275" y="1804500"/>
              <a:ext cx="301825" cy="354375"/>
            </a:xfrm>
            <a:custGeom>
              <a:rect b="b" l="l" r="r" t="t"/>
              <a:pathLst>
                <a:path extrusionOk="0" h="14175" w="12073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022225" y="2111375"/>
              <a:ext cx="39050" cy="100950"/>
            </a:xfrm>
            <a:custGeom>
              <a:rect b="b" l="l" r="r" t="t"/>
              <a:pathLst>
                <a:path extrusionOk="0" h="4038" w="1562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1076725" y="2110650"/>
              <a:ext cx="49475" cy="77275"/>
            </a:xfrm>
            <a:custGeom>
              <a:rect b="b" l="l" r="r" t="t"/>
              <a:pathLst>
                <a:path extrusionOk="0" h="3091" w="1979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1115750" y="2082125"/>
              <a:ext cx="66875" cy="56575"/>
            </a:xfrm>
            <a:custGeom>
              <a:rect b="b" l="l" r="r" t="t"/>
              <a:pathLst>
                <a:path extrusionOk="0" h="2263" w="2675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31"/>
          <p:cNvGrpSpPr/>
          <p:nvPr/>
        </p:nvGrpSpPr>
        <p:grpSpPr>
          <a:xfrm>
            <a:off x="6080113" y="1531213"/>
            <a:ext cx="561850" cy="731525"/>
            <a:chOff x="5185600" y="1944938"/>
            <a:chExt cx="561850" cy="731525"/>
          </a:xfrm>
        </p:grpSpPr>
        <p:sp>
          <p:nvSpPr>
            <p:cNvPr id="955" name="Google Shape;955;p31"/>
            <p:cNvSpPr/>
            <p:nvPr/>
          </p:nvSpPr>
          <p:spPr>
            <a:xfrm>
              <a:off x="5192800" y="1954338"/>
              <a:ext cx="547450" cy="712800"/>
            </a:xfrm>
            <a:custGeom>
              <a:rect b="b" l="l" r="r" t="t"/>
              <a:pathLst>
                <a:path extrusionOk="0" h="28512" w="21898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185600" y="1944938"/>
              <a:ext cx="561850" cy="731525"/>
            </a:xfrm>
            <a:custGeom>
              <a:rect b="b" l="l" r="r" t="t"/>
              <a:pathLst>
                <a:path extrusionOk="0" h="29261" w="22474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1"/>
          <p:cNvGrpSpPr/>
          <p:nvPr/>
        </p:nvGrpSpPr>
        <p:grpSpPr>
          <a:xfrm>
            <a:off x="6197169" y="1675251"/>
            <a:ext cx="342328" cy="326303"/>
            <a:chOff x="12142504" y="2567467"/>
            <a:chExt cx="721603" cy="512974"/>
          </a:xfrm>
        </p:grpSpPr>
        <p:sp>
          <p:nvSpPr>
            <p:cNvPr id="958" name="Google Shape;958;p31"/>
            <p:cNvSpPr/>
            <p:nvPr/>
          </p:nvSpPr>
          <p:spPr>
            <a:xfrm>
              <a:off x="12142504" y="2567467"/>
              <a:ext cx="721603" cy="512974"/>
            </a:xfrm>
            <a:custGeom>
              <a:rect b="b" l="l" r="r" t="t"/>
              <a:pathLst>
                <a:path extrusionOk="0" h="23683" w="33315">
                  <a:moveTo>
                    <a:pt x="16826" y="1247"/>
                  </a:moveTo>
                  <a:cubicBezTo>
                    <a:pt x="18779" y="1247"/>
                    <a:pt x="20748" y="1568"/>
                    <a:pt x="22611" y="2186"/>
                  </a:cubicBezTo>
                  <a:cubicBezTo>
                    <a:pt x="25024" y="2988"/>
                    <a:pt x="33315" y="7444"/>
                    <a:pt x="28545" y="10718"/>
                  </a:cubicBezTo>
                  <a:cubicBezTo>
                    <a:pt x="26690" y="11991"/>
                    <a:pt x="24357" y="12544"/>
                    <a:pt x="22649" y="14008"/>
                  </a:cubicBezTo>
                  <a:lnTo>
                    <a:pt x="22649" y="14008"/>
                  </a:lnTo>
                  <a:cubicBezTo>
                    <a:pt x="22589" y="13947"/>
                    <a:pt x="22509" y="13908"/>
                    <a:pt x="22414" y="13908"/>
                  </a:cubicBezTo>
                  <a:cubicBezTo>
                    <a:pt x="22373" y="13908"/>
                    <a:pt x="22329" y="13915"/>
                    <a:pt x="22283" y="13932"/>
                  </a:cubicBezTo>
                  <a:cubicBezTo>
                    <a:pt x="19843" y="14798"/>
                    <a:pt x="19294" y="15820"/>
                    <a:pt x="18149" y="18078"/>
                  </a:cubicBezTo>
                  <a:cubicBezTo>
                    <a:pt x="16599" y="21136"/>
                    <a:pt x="14020" y="22515"/>
                    <a:pt x="10794" y="22515"/>
                  </a:cubicBezTo>
                  <a:cubicBezTo>
                    <a:pt x="10346" y="22515"/>
                    <a:pt x="9886" y="22488"/>
                    <a:pt x="9414" y="22436"/>
                  </a:cubicBezTo>
                  <a:cubicBezTo>
                    <a:pt x="6176" y="22077"/>
                    <a:pt x="3225" y="20302"/>
                    <a:pt x="2335" y="17024"/>
                  </a:cubicBezTo>
                  <a:cubicBezTo>
                    <a:pt x="1433" y="13704"/>
                    <a:pt x="2767" y="9962"/>
                    <a:pt x="4640" y="7231"/>
                  </a:cubicBezTo>
                  <a:cubicBezTo>
                    <a:pt x="7452" y="3131"/>
                    <a:pt x="12093" y="1247"/>
                    <a:pt x="16826" y="1247"/>
                  </a:cubicBezTo>
                  <a:close/>
                  <a:moveTo>
                    <a:pt x="16767" y="1"/>
                  </a:moveTo>
                  <a:cubicBezTo>
                    <a:pt x="16227" y="1"/>
                    <a:pt x="15700" y="24"/>
                    <a:pt x="15196" y="68"/>
                  </a:cubicBezTo>
                  <a:cubicBezTo>
                    <a:pt x="9174" y="595"/>
                    <a:pt x="4091" y="4271"/>
                    <a:pt x="1875" y="9916"/>
                  </a:cubicBezTo>
                  <a:cubicBezTo>
                    <a:pt x="1" y="14692"/>
                    <a:pt x="793" y="20576"/>
                    <a:pt x="5982" y="22762"/>
                  </a:cubicBezTo>
                  <a:cubicBezTo>
                    <a:pt x="7411" y="23363"/>
                    <a:pt x="8995" y="23683"/>
                    <a:pt x="10573" y="23683"/>
                  </a:cubicBezTo>
                  <a:cubicBezTo>
                    <a:pt x="12098" y="23683"/>
                    <a:pt x="13618" y="23384"/>
                    <a:pt x="14988" y="22752"/>
                  </a:cubicBezTo>
                  <a:cubicBezTo>
                    <a:pt x="18599" y="21086"/>
                    <a:pt x="18558" y="16638"/>
                    <a:pt x="21843" y="14946"/>
                  </a:cubicBezTo>
                  <a:lnTo>
                    <a:pt x="21843" y="14946"/>
                  </a:lnTo>
                  <a:cubicBezTo>
                    <a:pt x="21861" y="14988"/>
                    <a:pt x="21897" y="15021"/>
                    <a:pt x="21942" y="15021"/>
                  </a:cubicBezTo>
                  <a:cubicBezTo>
                    <a:pt x="21957" y="15021"/>
                    <a:pt x="21973" y="15017"/>
                    <a:pt x="21989" y="15009"/>
                  </a:cubicBezTo>
                  <a:lnTo>
                    <a:pt x="21990" y="15010"/>
                  </a:lnTo>
                  <a:cubicBezTo>
                    <a:pt x="23555" y="14185"/>
                    <a:pt x="25035" y="13249"/>
                    <a:pt x="26640" y="12492"/>
                  </a:cubicBezTo>
                  <a:cubicBezTo>
                    <a:pt x="27593" y="12042"/>
                    <a:pt x="28640" y="11673"/>
                    <a:pt x="29456" y="10988"/>
                  </a:cubicBezTo>
                  <a:cubicBezTo>
                    <a:pt x="31030" y="9670"/>
                    <a:pt x="30824" y="7621"/>
                    <a:pt x="29868" y="5955"/>
                  </a:cubicBezTo>
                  <a:cubicBezTo>
                    <a:pt x="27460" y="1762"/>
                    <a:pt x="21541" y="1"/>
                    <a:pt x="1676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2565849" y="2716401"/>
              <a:ext cx="151382" cy="92488"/>
            </a:xfrm>
            <a:custGeom>
              <a:rect b="b" l="l" r="r" t="t"/>
              <a:pathLst>
                <a:path extrusionOk="0" h="4270" w="6989">
                  <a:moveTo>
                    <a:pt x="4895" y="951"/>
                  </a:moveTo>
                  <a:cubicBezTo>
                    <a:pt x="5068" y="951"/>
                    <a:pt x="5213" y="1023"/>
                    <a:pt x="5534" y="1215"/>
                  </a:cubicBezTo>
                  <a:cubicBezTo>
                    <a:pt x="6210" y="1400"/>
                    <a:pt x="6306" y="1833"/>
                    <a:pt x="5822" y="2515"/>
                  </a:cubicBezTo>
                  <a:cubicBezTo>
                    <a:pt x="5759" y="2553"/>
                    <a:pt x="5698" y="2596"/>
                    <a:pt x="5641" y="2642"/>
                  </a:cubicBezTo>
                  <a:lnTo>
                    <a:pt x="5641" y="2642"/>
                  </a:lnTo>
                  <a:cubicBezTo>
                    <a:pt x="5618" y="2624"/>
                    <a:pt x="5590" y="2614"/>
                    <a:pt x="5561" y="2614"/>
                  </a:cubicBezTo>
                  <a:cubicBezTo>
                    <a:pt x="5524" y="2614"/>
                    <a:pt x="5485" y="2631"/>
                    <a:pt x="5452" y="2668"/>
                  </a:cubicBezTo>
                  <a:cubicBezTo>
                    <a:pt x="5002" y="3178"/>
                    <a:pt x="3642" y="3632"/>
                    <a:pt x="3031" y="3660"/>
                  </a:cubicBezTo>
                  <a:cubicBezTo>
                    <a:pt x="2994" y="3662"/>
                    <a:pt x="2953" y="3663"/>
                    <a:pt x="2910" y="3663"/>
                  </a:cubicBezTo>
                  <a:cubicBezTo>
                    <a:pt x="2517" y="3663"/>
                    <a:pt x="1898" y="3583"/>
                    <a:pt x="1678" y="3258"/>
                  </a:cubicBezTo>
                  <a:cubicBezTo>
                    <a:pt x="1183" y="2529"/>
                    <a:pt x="2014" y="2000"/>
                    <a:pt x="2479" y="1724"/>
                  </a:cubicBezTo>
                  <a:cubicBezTo>
                    <a:pt x="3054" y="1382"/>
                    <a:pt x="3742" y="1208"/>
                    <a:pt x="4387" y="1049"/>
                  </a:cubicBezTo>
                  <a:cubicBezTo>
                    <a:pt x="4626" y="990"/>
                    <a:pt x="4768" y="951"/>
                    <a:pt x="4895" y="951"/>
                  </a:cubicBezTo>
                  <a:close/>
                  <a:moveTo>
                    <a:pt x="4414" y="0"/>
                  </a:moveTo>
                  <a:cubicBezTo>
                    <a:pt x="3389" y="0"/>
                    <a:pt x="2279" y="427"/>
                    <a:pt x="1622" y="993"/>
                  </a:cubicBezTo>
                  <a:cubicBezTo>
                    <a:pt x="644" y="1833"/>
                    <a:pt x="0" y="3327"/>
                    <a:pt x="1486" y="4043"/>
                  </a:cubicBezTo>
                  <a:cubicBezTo>
                    <a:pt x="1822" y="4205"/>
                    <a:pt x="2198" y="4270"/>
                    <a:pt x="2580" y="4270"/>
                  </a:cubicBezTo>
                  <a:cubicBezTo>
                    <a:pt x="3029" y="4270"/>
                    <a:pt x="3486" y="4179"/>
                    <a:pt x="3893" y="4052"/>
                  </a:cubicBezTo>
                  <a:cubicBezTo>
                    <a:pt x="4395" y="3894"/>
                    <a:pt x="5053" y="3674"/>
                    <a:pt x="5432" y="3260"/>
                  </a:cubicBezTo>
                  <a:lnTo>
                    <a:pt x="5432" y="3260"/>
                  </a:lnTo>
                  <a:cubicBezTo>
                    <a:pt x="5465" y="3283"/>
                    <a:pt x="5503" y="3297"/>
                    <a:pt x="5546" y="3297"/>
                  </a:cubicBezTo>
                  <a:cubicBezTo>
                    <a:pt x="5555" y="3297"/>
                    <a:pt x="5565" y="3296"/>
                    <a:pt x="5575" y="3295"/>
                  </a:cubicBezTo>
                  <a:cubicBezTo>
                    <a:pt x="6866" y="3105"/>
                    <a:pt x="6988" y="1514"/>
                    <a:pt x="6209" y="676"/>
                  </a:cubicBezTo>
                  <a:cubicBezTo>
                    <a:pt x="5762" y="196"/>
                    <a:pt x="5108" y="0"/>
                    <a:pt x="441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12252732" y="2893883"/>
              <a:ext cx="113217" cy="91578"/>
            </a:xfrm>
            <a:custGeom>
              <a:rect b="b" l="l" r="r" t="t"/>
              <a:pathLst>
                <a:path extrusionOk="0" h="4228" w="5227">
                  <a:moveTo>
                    <a:pt x="1361" y="1"/>
                  </a:moveTo>
                  <a:cubicBezTo>
                    <a:pt x="1347" y="1"/>
                    <a:pt x="1331" y="3"/>
                    <a:pt x="1315" y="9"/>
                  </a:cubicBezTo>
                  <a:lnTo>
                    <a:pt x="1314" y="9"/>
                  </a:lnTo>
                  <a:cubicBezTo>
                    <a:pt x="886" y="163"/>
                    <a:pt x="620" y="292"/>
                    <a:pt x="400" y="710"/>
                  </a:cubicBezTo>
                  <a:cubicBezTo>
                    <a:pt x="225" y="1044"/>
                    <a:pt x="0" y="1569"/>
                    <a:pt x="17" y="1954"/>
                  </a:cubicBezTo>
                  <a:cubicBezTo>
                    <a:pt x="30" y="2291"/>
                    <a:pt x="241" y="2498"/>
                    <a:pt x="505" y="2677"/>
                  </a:cubicBezTo>
                  <a:cubicBezTo>
                    <a:pt x="836" y="2900"/>
                    <a:pt x="986" y="2946"/>
                    <a:pt x="1214" y="3301"/>
                  </a:cubicBezTo>
                  <a:cubicBezTo>
                    <a:pt x="1311" y="3449"/>
                    <a:pt x="1385" y="3607"/>
                    <a:pt x="1507" y="3739"/>
                  </a:cubicBezTo>
                  <a:cubicBezTo>
                    <a:pt x="1826" y="4084"/>
                    <a:pt x="2189" y="4228"/>
                    <a:pt x="2548" y="4228"/>
                  </a:cubicBezTo>
                  <a:cubicBezTo>
                    <a:pt x="3918" y="4228"/>
                    <a:pt x="5226" y="2128"/>
                    <a:pt x="3791" y="1174"/>
                  </a:cubicBezTo>
                  <a:cubicBezTo>
                    <a:pt x="3734" y="1136"/>
                    <a:pt x="3675" y="1119"/>
                    <a:pt x="3619" y="1119"/>
                  </a:cubicBezTo>
                  <a:cubicBezTo>
                    <a:pt x="3378" y="1119"/>
                    <a:pt x="3186" y="1426"/>
                    <a:pt x="3313" y="1660"/>
                  </a:cubicBezTo>
                  <a:cubicBezTo>
                    <a:pt x="3636" y="2250"/>
                    <a:pt x="3566" y="3147"/>
                    <a:pt x="2790" y="3409"/>
                  </a:cubicBezTo>
                  <a:cubicBezTo>
                    <a:pt x="2684" y="3445"/>
                    <a:pt x="2590" y="3461"/>
                    <a:pt x="2505" y="3461"/>
                  </a:cubicBezTo>
                  <a:cubicBezTo>
                    <a:pt x="1969" y="3461"/>
                    <a:pt x="1790" y="2831"/>
                    <a:pt x="1411" y="2478"/>
                  </a:cubicBezTo>
                  <a:cubicBezTo>
                    <a:pt x="1315" y="2390"/>
                    <a:pt x="1205" y="2334"/>
                    <a:pt x="1106" y="2254"/>
                  </a:cubicBezTo>
                  <a:cubicBezTo>
                    <a:pt x="1034" y="2219"/>
                    <a:pt x="960" y="2185"/>
                    <a:pt x="886" y="2153"/>
                  </a:cubicBezTo>
                  <a:lnTo>
                    <a:pt x="705" y="1439"/>
                  </a:lnTo>
                  <a:cubicBezTo>
                    <a:pt x="705" y="970"/>
                    <a:pt x="1090" y="497"/>
                    <a:pt x="1436" y="230"/>
                  </a:cubicBezTo>
                  <a:cubicBezTo>
                    <a:pt x="1535" y="152"/>
                    <a:pt x="1472" y="1"/>
                    <a:pt x="1361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2265988" y="2884786"/>
              <a:ext cx="96105" cy="55471"/>
            </a:xfrm>
            <a:custGeom>
              <a:rect b="b" l="l" r="r" t="t"/>
              <a:pathLst>
                <a:path extrusionOk="0" h="2561" w="4437">
                  <a:moveTo>
                    <a:pt x="2970" y="0"/>
                  </a:moveTo>
                  <a:cubicBezTo>
                    <a:pt x="2783" y="0"/>
                    <a:pt x="2598" y="10"/>
                    <a:pt x="2430" y="10"/>
                  </a:cubicBezTo>
                  <a:cubicBezTo>
                    <a:pt x="2418" y="10"/>
                    <a:pt x="2405" y="10"/>
                    <a:pt x="2393" y="10"/>
                  </a:cubicBezTo>
                  <a:cubicBezTo>
                    <a:pt x="2328" y="9"/>
                    <a:pt x="2264" y="9"/>
                    <a:pt x="2199" y="9"/>
                  </a:cubicBezTo>
                  <a:cubicBezTo>
                    <a:pt x="1466" y="9"/>
                    <a:pt x="724" y="61"/>
                    <a:pt x="87" y="461"/>
                  </a:cubicBezTo>
                  <a:cubicBezTo>
                    <a:pt x="0" y="515"/>
                    <a:pt x="52" y="658"/>
                    <a:pt x="141" y="658"/>
                  </a:cubicBezTo>
                  <a:cubicBezTo>
                    <a:pt x="154" y="658"/>
                    <a:pt x="167" y="655"/>
                    <a:pt x="180" y="649"/>
                  </a:cubicBezTo>
                  <a:lnTo>
                    <a:pt x="180" y="648"/>
                  </a:lnTo>
                  <a:cubicBezTo>
                    <a:pt x="586" y="465"/>
                    <a:pt x="1014" y="429"/>
                    <a:pt x="1448" y="429"/>
                  </a:cubicBezTo>
                  <a:cubicBezTo>
                    <a:pt x="1635" y="429"/>
                    <a:pt x="1823" y="436"/>
                    <a:pt x="2011" y="440"/>
                  </a:cubicBezTo>
                  <a:cubicBezTo>
                    <a:pt x="2026" y="441"/>
                    <a:pt x="2042" y="441"/>
                    <a:pt x="2059" y="441"/>
                  </a:cubicBezTo>
                  <a:cubicBezTo>
                    <a:pt x="2246" y="441"/>
                    <a:pt x="2517" y="419"/>
                    <a:pt x="2788" y="419"/>
                  </a:cubicBezTo>
                  <a:cubicBezTo>
                    <a:pt x="3136" y="419"/>
                    <a:pt x="3484" y="455"/>
                    <a:pt x="3657" y="618"/>
                  </a:cubicBezTo>
                  <a:cubicBezTo>
                    <a:pt x="3935" y="879"/>
                    <a:pt x="3685" y="1304"/>
                    <a:pt x="3460" y="1512"/>
                  </a:cubicBezTo>
                  <a:cubicBezTo>
                    <a:pt x="3191" y="1757"/>
                    <a:pt x="2774" y="1758"/>
                    <a:pt x="2601" y="2095"/>
                  </a:cubicBezTo>
                  <a:cubicBezTo>
                    <a:pt x="2543" y="2211"/>
                    <a:pt x="2601" y="2340"/>
                    <a:pt x="2686" y="2421"/>
                  </a:cubicBezTo>
                  <a:cubicBezTo>
                    <a:pt x="2788" y="2519"/>
                    <a:pt x="2904" y="2560"/>
                    <a:pt x="3026" y="2560"/>
                  </a:cubicBezTo>
                  <a:cubicBezTo>
                    <a:pt x="3434" y="2560"/>
                    <a:pt x="3900" y="2095"/>
                    <a:pt x="4080" y="1804"/>
                  </a:cubicBezTo>
                  <a:cubicBezTo>
                    <a:pt x="4329" y="1401"/>
                    <a:pt x="4437" y="840"/>
                    <a:pt x="4142" y="429"/>
                  </a:cubicBezTo>
                  <a:cubicBezTo>
                    <a:pt x="3874" y="56"/>
                    <a:pt x="3416" y="0"/>
                    <a:pt x="297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12257454" y="2733383"/>
              <a:ext cx="92033" cy="95716"/>
            </a:xfrm>
            <a:custGeom>
              <a:rect b="b" l="l" r="r" t="t"/>
              <a:pathLst>
                <a:path extrusionOk="0" h="4419" w="4249">
                  <a:moveTo>
                    <a:pt x="2371" y="380"/>
                  </a:moveTo>
                  <a:cubicBezTo>
                    <a:pt x="2574" y="380"/>
                    <a:pt x="2789" y="477"/>
                    <a:pt x="3012" y="718"/>
                  </a:cubicBezTo>
                  <a:cubicBezTo>
                    <a:pt x="3146" y="864"/>
                    <a:pt x="3235" y="1014"/>
                    <a:pt x="3344" y="1171"/>
                  </a:cubicBezTo>
                  <a:cubicBezTo>
                    <a:pt x="3534" y="1446"/>
                    <a:pt x="3572" y="1383"/>
                    <a:pt x="3413" y="1725"/>
                  </a:cubicBezTo>
                  <a:cubicBezTo>
                    <a:pt x="3227" y="2124"/>
                    <a:pt x="2580" y="2285"/>
                    <a:pt x="2208" y="2552"/>
                  </a:cubicBezTo>
                  <a:cubicBezTo>
                    <a:pt x="1780" y="2859"/>
                    <a:pt x="1411" y="3215"/>
                    <a:pt x="1075" y="3612"/>
                  </a:cubicBezTo>
                  <a:lnTo>
                    <a:pt x="1075" y="3612"/>
                  </a:lnTo>
                  <a:cubicBezTo>
                    <a:pt x="732" y="3275"/>
                    <a:pt x="793" y="2687"/>
                    <a:pt x="906" y="2225"/>
                  </a:cubicBezTo>
                  <a:cubicBezTo>
                    <a:pt x="1085" y="1498"/>
                    <a:pt x="1479" y="1139"/>
                    <a:pt x="2061" y="685"/>
                  </a:cubicBezTo>
                  <a:cubicBezTo>
                    <a:pt x="2160" y="606"/>
                    <a:pt x="2185" y="505"/>
                    <a:pt x="2162" y="414"/>
                  </a:cubicBezTo>
                  <a:lnTo>
                    <a:pt x="2162" y="414"/>
                  </a:lnTo>
                  <a:cubicBezTo>
                    <a:pt x="2230" y="392"/>
                    <a:pt x="2300" y="380"/>
                    <a:pt x="2371" y="380"/>
                  </a:cubicBezTo>
                  <a:close/>
                  <a:moveTo>
                    <a:pt x="2360" y="1"/>
                  </a:moveTo>
                  <a:cubicBezTo>
                    <a:pt x="2344" y="1"/>
                    <a:pt x="2328" y="1"/>
                    <a:pt x="2312" y="2"/>
                  </a:cubicBezTo>
                  <a:cubicBezTo>
                    <a:pt x="2110" y="14"/>
                    <a:pt x="1928" y="95"/>
                    <a:pt x="1764" y="218"/>
                  </a:cubicBezTo>
                  <a:lnTo>
                    <a:pt x="1764" y="218"/>
                  </a:lnTo>
                  <a:cubicBezTo>
                    <a:pt x="802" y="512"/>
                    <a:pt x="352" y="1176"/>
                    <a:pt x="163" y="2150"/>
                  </a:cubicBezTo>
                  <a:cubicBezTo>
                    <a:pt x="1" y="2982"/>
                    <a:pt x="89" y="4008"/>
                    <a:pt x="968" y="4379"/>
                  </a:cubicBezTo>
                  <a:cubicBezTo>
                    <a:pt x="1030" y="4406"/>
                    <a:pt x="1090" y="4419"/>
                    <a:pt x="1145" y="4419"/>
                  </a:cubicBezTo>
                  <a:cubicBezTo>
                    <a:pt x="1260" y="4419"/>
                    <a:pt x="1359" y="4362"/>
                    <a:pt x="1445" y="4250"/>
                  </a:cubicBezTo>
                  <a:cubicBezTo>
                    <a:pt x="1810" y="3769"/>
                    <a:pt x="2232" y="3309"/>
                    <a:pt x="2715" y="2941"/>
                  </a:cubicBezTo>
                  <a:cubicBezTo>
                    <a:pt x="3042" y="2691"/>
                    <a:pt x="3530" y="2533"/>
                    <a:pt x="3808" y="2220"/>
                  </a:cubicBezTo>
                  <a:cubicBezTo>
                    <a:pt x="4248" y="1725"/>
                    <a:pt x="3880" y="1364"/>
                    <a:pt x="3567" y="932"/>
                  </a:cubicBezTo>
                  <a:cubicBezTo>
                    <a:pt x="3294" y="555"/>
                    <a:pt x="2898" y="1"/>
                    <a:pt x="236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12363003" y="2697969"/>
              <a:ext cx="37320" cy="30497"/>
            </a:xfrm>
            <a:custGeom>
              <a:rect b="b" l="l" r="r" t="t"/>
              <a:pathLst>
                <a:path extrusionOk="0" h="1408" w="1723">
                  <a:moveTo>
                    <a:pt x="544" y="833"/>
                  </a:moveTo>
                  <a:cubicBezTo>
                    <a:pt x="545" y="834"/>
                    <a:pt x="546" y="835"/>
                    <a:pt x="547" y="836"/>
                  </a:cubicBezTo>
                  <a:lnTo>
                    <a:pt x="547" y="836"/>
                  </a:lnTo>
                  <a:cubicBezTo>
                    <a:pt x="544" y="837"/>
                    <a:pt x="541" y="838"/>
                    <a:pt x="538" y="840"/>
                  </a:cubicBezTo>
                  <a:cubicBezTo>
                    <a:pt x="543" y="838"/>
                    <a:pt x="544" y="835"/>
                    <a:pt x="544" y="833"/>
                  </a:cubicBezTo>
                  <a:close/>
                  <a:moveTo>
                    <a:pt x="1137" y="1"/>
                  </a:moveTo>
                  <a:cubicBezTo>
                    <a:pt x="920" y="1"/>
                    <a:pt x="692" y="126"/>
                    <a:pt x="467" y="162"/>
                  </a:cubicBezTo>
                  <a:cubicBezTo>
                    <a:pt x="325" y="183"/>
                    <a:pt x="304" y="416"/>
                    <a:pt x="462" y="427"/>
                  </a:cubicBezTo>
                  <a:cubicBezTo>
                    <a:pt x="481" y="428"/>
                    <a:pt x="500" y="429"/>
                    <a:pt x="518" y="429"/>
                  </a:cubicBezTo>
                  <a:cubicBezTo>
                    <a:pt x="663" y="429"/>
                    <a:pt x="806" y="391"/>
                    <a:pt x="949" y="391"/>
                  </a:cubicBezTo>
                  <a:cubicBezTo>
                    <a:pt x="968" y="391"/>
                    <a:pt x="986" y="391"/>
                    <a:pt x="1005" y="393"/>
                  </a:cubicBezTo>
                  <a:cubicBezTo>
                    <a:pt x="1168" y="406"/>
                    <a:pt x="1162" y="467"/>
                    <a:pt x="1071" y="561"/>
                  </a:cubicBezTo>
                  <a:cubicBezTo>
                    <a:pt x="981" y="656"/>
                    <a:pt x="856" y="733"/>
                    <a:pt x="737" y="785"/>
                  </a:cubicBezTo>
                  <a:cubicBezTo>
                    <a:pt x="678" y="811"/>
                    <a:pt x="615" y="815"/>
                    <a:pt x="557" y="833"/>
                  </a:cubicBezTo>
                  <a:lnTo>
                    <a:pt x="557" y="833"/>
                  </a:lnTo>
                  <a:cubicBezTo>
                    <a:pt x="545" y="813"/>
                    <a:pt x="521" y="783"/>
                    <a:pt x="519" y="783"/>
                  </a:cubicBezTo>
                  <a:lnTo>
                    <a:pt x="519" y="783"/>
                  </a:lnTo>
                  <a:cubicBezTo>
                    <a:pt x="519" y="783"/>
                    <a:pt x="519" y="783"/>
                    <a:pt x="519" y="784"/>
                  </a:cubicBezTo>
                  <a:cubicBezTo>
                    <a:pt x="485" y="709"/>
                    <a:pt x="423" y="678"/>
                    <a:pt x="358" y="678"/>
                  </a:cubicBezTo>
                  <a:cubicBezTo>
                    <a:pt x="260" y="678"/>
                    <a:pt x="154" y="748"/>
                    <a:pt x="121" y="842"/>
                  </a:cubicBezTo>
                  <a:cubicBezTo>
                    <a:pt x="1" y="1178"/>
                    <a:pt x="255" y="1408"/>
                    <a:pt x="562" y="1408"/>
                  </a:cubicBezTo>
                  <a:cubicBezTo>
                    <a:pt x="589" y="1408"/>
                    <a:pt x="616" y="1406"/>
                    <a:pt x="643" y="1402"/>
                  </a:cubicBezTo>
                  <a:cubicBezTo>
                    <a:pt x="952" y="1361"/>
                    <a:pt x="1254" y="1158"/>
                    <a:pt x="1460" y="934"/>
                  </a:cubicBezTo>
                  <a:cubicBezTo>
                    <a:pt x="1681" y="697"/>
                    <a:pt x="1722" y="390"/>
                    <a:pt x="1480" y="147"/>
                  </a:cubicBezTo>
                  <a:cubicBezTo>
                    <a:pt x="1370" y="38"/>
                    <a:pt x="1255" y="1"/>
                    <a:pt x="113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12470285" y="2626621"/>
              <a:ext cx="122877" cy="83131"/>
            </a:xfrm>
            <a:custGeom>
              <a:rect b="b" l="l" r="r" t="t"/>
              <a:pathLst>
                <a:path extrusionOk="0" h="3838" w="5673">
                  <a:moveTo>
                    <a:pt x="2737" y="690"/>
                  </a:moveTo>
                  <a:lnTo>
                    <a:pt x="2737" y="690"/>
                  </a:lnTo>
                  <a:cubicBezTo>
                    <a:pt x="2793" y="763"/>
                    <a:pt x="2878" y="817"/>
                    <a:pt x="2993" y="832"/>
                  </a:cubicBezTo>
                  <a:cubicBezTo>
                    <a:pt x="3470" y="899"/>
                    <a:pt x="3922" y="893"/>
                    <a:pt x="4309" y="1255"/>
                  </a:cubicBezTo>
                  <a:cubicBezTo>
                    <a:pt x="4570" y="1499"/>
                    <a:pt x="4957" y="2225"/>
                    <a:pt x="4760" y="2614"/>
                  </a:cubicBezTo>
                  <a:cubicBezTo>
                    <a:pt x="4524" y="3078"/>
                    <a:pt x="3177" y="2886"/>
                    <a:pt x="2683" y="3008"/>
                  </a:cubicBezTo>
                  <a:cubicBezTo>
                    <a:pt x="2323" y="3097"/>
                    <a:pt x="1994" y="3257"/>
                    <a:pt x="1635" y="3257"/>
                  </a:cubicBezTo>
                  <a:cubicBezTo>
                    <a:pt x="1497" y="3257"/>
                    <a:pt x="1355" y="3233"/>
                    <a:pt x="1205" y="3173"/>
                  </a:cubicBezTo>
                  <a:cubicBezTo>
                    <a:pt x="645" y="2950"/>
                    <a:pt x="514" y="2480"/>
                    <a:pt x="794" y="1999"/>
                  </a:cubicBezTo>
                  <a:cubicBezTo>
                    <a:pt x="1117" y="1446"/>
                    <a:pt x="1843" y="753"/>
                    <a:pt x="2528" y="753"/>
                  </a:cubicBezTo>
                  <a:cubicBezTo>
                    <a:pt x="2548" y="753"/>
                    <a:pt x="2569" y="754"/>
                    <a:pt x="2589" y="755"/>
                  </a:cubicBezTo>
                  <a:cubicBezTo>
                    <a:pt x="2593" y="756"/>
                    <a:pt x="2597" y="756"/>
                    <a:pt x="2601" y="756"/>
                  </a:cubicBezTo>
                  <a:cubicBezTo>
                    <a:pt x="2663" y="756"/>
                    <a:pt x="2708" y="729"/>
                    <a:pt x="2737" y="690"/>
                  </a:cubicBezTo>
                  <a:close/>
                  <a:moveTo>
                    <a:pt x="3345" y="1"/>
                  </a:moveTo>
                  <a:cubicBezTo>
                    <a:pt x="3235" y="1"/>
                    <a:pt x="3124" y="8"/>
                    <a:pt x="3011" y="22"/>
                  </a:cubicBezTo>
                  <a:cubicBezTo>
                    <a:pt x="2788" y="49"/>
                    <a:pt x="2667" y="228"/>
                    <a:pt x="2656" y="411"/>
                  </a:cubicBezTo>
                  <a:lnTo>
                    <a:pt x="2656" y="411"/>
                  </a:lnTo>
                  <a:cubicBezTo>
                    <a:pt x="2643" y="407"/>
                    <a:pt x="2630" y="404"/>
                    <a:pt x="2615" y="403"/>
                  </a:cubicBezTo>
                  <a:cubicBezTo>
                    <a:pt x="2579" y="400"/>
                    <a:pt x="2543" y="399"/>
                    <a:pt x="2506" y="399"/>
                  </a:cubicBezTo>
                  <a:cubicBezTo>
                    <a:pt x="1591" y="399"/>
                    <a:pt x="450" y="1353"/>
                    <a:pt x="176" y="2178"/>
                  </a:cubicBezTo>
                  <a:cubicBezTo>
                    <a:pt x="1" y="2704"/>
                    <a:pt x="207" y="3138"/>
                    <a:pt x="634" y="3474"/>
                  </a:cubicBezTo>
                  <a:cubicBezTo>
                    <a:pt x="981" y="3747"/>
                    <a:pt x="1322" y="3837"/>
                    <a:pt x="1679" y="3837"/>
                  </a:cubicBezTo>
                  <a:cubicBezTo>
                    <a:pt x="1993" y="3837"/>
                    <a:pt x="2318" y="3768"/>
                    <a:pt x="2672" y="3691"/>
                  </a:cubicBezTo>
                  <a:cubicBezTo>
                    <a:pt x="2936" y="3635"/>
                    <a:pt x="3217" y="3625"/>
                    <a:pt x="3497" y="3625"/>
                  </a:cubicBezTo>
                  <a:cubicBezTo>
                    <a:pt x="3629" y="3625"/>
                    <a:pt x="3762" y="3627"/>
                    <a:pt x="3891" y="3627"/>
                  </a:cubicBezTo>
                  <a:cubicBezTo>
                    <a:pt x="4692" y="3627"/>
                    <a:pt x="5398" y="3549"/>
                    <a:pt x="5519" y="2424"/>
                  </a:cubicBezTo>
                  <a:cubicBezTo>
                    <a:pt x="5672" y="993"/>
                    <a:pt x="4661" y="1"/>
                    <a:pt x="334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12374721" y="2645032"/>
              <a:ext cx="74359" cy="54085"/>
            </a:xfrm>
            <a:custGeom>
              <a:rect b="b" l="l" r="r" t="t"/>
              <a:pathLst>
                <a:path extrusionOk="0" h="2497" w="3433">
                  <a:moveTo>
                    <a:pt x="1180" y="742"/>
                  </a:moveTo>
                  <a:lnTo>
                    <a:pt x="1180" y="742"/>
                  </a:lnTo>
                  <a:cubicBezTo>
                    <a:pt x="1194" y="757"/>
                    <a:pt x="1206" y="770"/>
                    <a:pt x="1215" y="782"/>
                  </a:cubicBezTo>
                  <a:lnTo>
                    <a:pt x="1215" y="782"/>
                  </a:lnTo>
                  <a:cubicBezTo>
                    <a:pt x="1215" y="782"/>
                    <a:pt x="1215" y="782"/>
                    <a:pt x="1214" y="782"/>
                  </a:cubicBezTo>
                  <a:lnTo>
                    <a:pt x="1214" y="782"/>
                  </a:lnTo>
                  <a:cubicBezTo>
                    <a:pt x="1204" y="768"/>
                    <a:pt x="1193" y="755"/>
                    <a:pt x="1180" y="742"/>
                  </a:cubicBezTo>
                  <a:close/>
                  <a:moveTo>
                    <a:pt x="1779" y="672"/>
                  </a:moveTo>
                  <a:cubicBezTo>
                    <a:pt x="1895" y="672"/>
                    <a:pt x="2008" y="706"/>
                    <a:pt x="2132" y="789"/>
                  </a:cubicBezTo>
                  <a:cubicBezTo>
                    <a:pt x="2555" y="1070"/>
                    <a:pt x="2713" y="1528"/>
                    <a:pt x="2275" y="1863"/>
                  </a:cubicBezTo>
                  <a:cubicBezTo>
                    <a:pt x="2108" y="1992"/>
                    <a:pt x="1854" y="2097"/>
                    <a:pt x="1617" y="2097"/>
                  </a:cubicBezTo>
                  <a:cubicBezTo>
                    <a:pt x="1456" y="2097"/>
                    <a:pt x="1303" y="2049"/>
                    <a:pt x="1190" y="1926"/>
                  </a:cubicBezTo>
                  <a:cubicBezTo>
                    <a:pt x="1065" y="1791"/>
                    <a:pt x="1028" y="1568"/>
                    <a:pt x="1076" y="1381"/>
                  </a:cubicBezTo>
                  <a:lnTo>
                    <a:pt x="1076" y="1381"/>
                  </a:lnTo>
                  <a:cubicBezTo>
                    <a:pt x="1176" y="1322"/>
                    <a:pt x="1255" y="1216"/>
                    <a:pt x="1282" y="1096"/>
                  </a:cubicBezTo>
                  <a:lnTo>
                    <a:pt x="1282" y="1096"/>
                  </a:lnTo>
                  <a:cubicBezTo>
                    <a:pt x="1307" y="1082"/>
                    <a:pt x="1334" y="1072"/>
                    <a:pt x="1364" y="1065"/>
                  </a:cubicBezTo>
                  <a:lnTo>
                    <a:pt x="1364" y="1065"/>
                  </a:lnTo>
                  <a:cubicBezTo>
                    <a:pt x="1369" y="1077"/>
                    <a:pt x="1373" y="1089"/>
                    <a:pt x="1378" y="1102"/>
                  </a:cubicBezTo>
                  <a:cubicBezTo>
                    <a:pt x="1391" y="1135"/>
                    <a:pt x="1419" y="1152"/>
                    <a:pt x="1447" y="1152"/>
                  </a:cubicBezTo>
                  <a:cubicBezTo>
                    <a:pt x="1475" y="1152"/>
                    <a:pt x="1502" y="1136"/>
                    <a:pt x="1514" y="1103"/>
                  </a:cubicBezTo>
                  <a:cubicBezTo>
                    <a:pt x="1532" y="1054"/>
                    <a:pt x="1552" y="1005"/>
                    <a:pt x="1566" y="955"/>
                  </a:cubicBezTo>
                  <a:cubicBezTo>
                    <a:pt x="1580" y="907"/>
                    <a:pt x="1544" y="841"/>
                    <a:pt x="1498" y="823"/>
                  </a:cubicBezTo>
                  <a:cubicBezTo>
                    <a:pt x="1456" y="808"/>
                    <a:pt x="1416" y="796"/>
                    <a:pt x="1377" y="789"/>
                  </a:cubicBezTo>
                  <a:lnTo>
                    <a:pt x="1377" y="789"/>
                  </a:lnTo>
                  <a:cubicBezTo>
                    <a:pt x="1417" y="766"/>
                    <a:pt x="1454" y="744"/>
                    <a:pt x="1476" y="735"/>
                  </a:cubicBezTo>
                  <a:cubicBezTo>
                    <a:pt x="1584" y="696"/>
                    <a:pt x="1682" y="672"/>
                    <a:pt x="1779" y="672"/>
                  </a:cubicBezTo>
                  <a:close/>
                  <a:moveTo>
                    <a:pt x="1690" y="0"/>
                  </a:moveTo>
                  <a:cubicBezTo>
                    <a:pt x="965" y="0"/>
                    <a:pt x="1" y="578"/>
                    <a:pt x="677" y="1315"/>
                  </a:cubicBezTo>
                  <a:cubicBezTo>
                    <a:pt x="694" y="1334"/>
                    <a:pt x="712" y="1350"/>
                    <a:pt x="731" y="1364"/>
                  </a:cubicBezTo>
                  <a:lnTo>
                    <a:pt x="731" y="1364"/>
                  </a:lnTo>
                  <a:cubicBezTo>
                    <a:pt x="686" y="1619"/>
                    <a:pt x="724" y="1902"/>
                    <a:pt x="848" y="2094"/>
                  </a:cubicBezTo>
                  <a:cubicBezTo>
                    <a:pt x="1032" y="2380"/>
                    <a:pt x="1335" y="2497"/>
                    <a:pt x="1657" y="2497"/>
                  </a:cubicBezTo>
                  <a:cubicBezTo>
                    <a:pt x="2083" y="2497"/>
                    <a:pt x="2541" y="2292"/>
                    <a:pt x="2796" y="2004"/>
                  </a:cubicBezTo>
                  <a:cubicBezTo>
                    <a:pt x="3433" y="1281"/>
                    <a:pt x="2719" y="133"/>
                    <a:pt x="1860" y="12"/>
                  </a:cubicBezTo>
                  <a:cubicBezTo>
                    <a:pt x="1806" y="4"/>
                    <a:pt x="1749" y="0"/>
                    <a:pt x="169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31"/>
          <p:cNvSpPr txBox="1"/>
          <p:nvPr>
            <p:ph idx="3" type="subTitle"/>
          </p:nvPr>
        </p:nvSpPr>
        <p:spPr>
          <a:xfrm>
            <a:off x="1512125" y="3887425"/>
            <a:ext cx="61404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chose these tasks and features because they represent the wants people had for posting art, sharing art, and being able to receive support monetarily.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Also, due to being interaction-based, they can more easily be tested.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50" y="623275"/>
            <a:ext cx="4001026" cy="26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975" y="2052575"/>
            <a:ext cx="4371300" cy="28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3"/>
          <p:cNvSpPr txBox="1"/>
          <p:nvPr>
            <p:ph idx="1" type="subTitle"/>
          </p:nvPr>
        </p:nvSpPr>
        <p:spPr>
          <a:xfrm>
            <a:off x="757225" y="1249750"/>
            <a:ext cx="33237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testing of interactive prototype conducted over Zoom with screen sharing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Five</a:t>
            </a:r>
            <a:r>
              <a:rPr b="1" lang="en" sz="1200"/>
              <a:t> </a:t>
            </a:r>
            <a:r>
              <a:rPr lang="en" sz="1200"/>
              <a:t>participants: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Mix of people</a:t>
            </a:r>
            <a:r>
              <a:rPr lang="en" sz="1200"/>
              <a:t> previously interviewed and new participants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Included professional artists, art enjoyers, and people who sell art online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Some participants purchase art online, others don’t or do so infrequently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Interviews before and after testing the prototype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During test, users instructed to talk aloud about their thought process</a:t>
            </a:r>
            <a:endParaRPr sz="1200"/>
          </a:p>
        </p:txBody>
      </p:sp>
      <p:grpSp>
        <p:nvGrpSpPr>
          <p:cNvPr id="978" name="Google Shape;978;p33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979" name="Google Shape;979;p33"/>
            <p:cNvSpPr/>
            <p:nvPr/>
          </p:nvSpPr>
          <p:spPr>
            <a:xfrm>
              <a:off x="3231675" y="770775"/>
              <a:ext cx="141425" cy="180375"/>
            </a:xfrm>
            <a:custGeom>
              <a:rect b="b" l="l" r="r" t="t"/>
              <a:pathLst>
                <a:path extrusionOk="0" h="7215" w="5657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159925" y="721425"/>
              <a:ext cx="175250" cy="238000"/>
            </a:xfrm>
            <a:custGeom>
              <a:rect b="b" l="l" r="r" t="t"/>
              <a:pathLst>
                <a:path extrusionOk="0" h="9520" w="701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3134375" y="665025"/>
              <a:ext cx="178200" cy="183475"/>
            </a:xfrm>
            <a:custGeom>
              <a:rect b="b" l="l" r="r" t="t"/>
              <a:pathLst>
                <a:path extrusionOk="0" h="7339" w="7128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741475" y="306450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659650" y="269000"/>
              <a:ext cx="180600" cy="192850"/>
            </a:xfrm>
            <a:custGeom>
              <a:rect b="b" l="l" r="r" t="t"/>
              <a:pathLst>
                <a:path extrusionOk="0" h="7714" w="7224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300425" y="274500"/>
              <a:ext cx="171225" cy="135700"/>
            </a:xfrm>
            <a:custGeom>
              <a:rect b="b" l="l" r="r" t="t"/>
              <a:pathLst>
                <a:path extrusionOk="0" h="5428" w="6849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267425" y="260150"/>
              <a:ext cx="301825" cy="222725"/>
            </a:xfrm>
            <a:custGeom>
              <a:rect b="b" l="l" r="r" t="t"/>
              <a:pathLst>
                <a:path extrusionOk="0" h="8909" w="12073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260775" y="261225"/>
              <a:ext cx="577100" cy="277300"/>
            </a:xfrm>
            <a:custGeom>
              <a:rect b="b" l="l" r="r" t="t"/>
              <a:pathLst>
                <a:path extrusionOk="0" h="11092" w="23084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1339725" y="238075"/>
              <a:ext cx="2758000" cy="2769525"/>
            </a:xfrm>
            <a:custGeom>
              <a:rect b="b" l="l" r="r" t="t"/>
              <a:pathLst>
                <a:path extrusionOk="0" h="110781" w="11032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840950" y="636525"/>
              <a:ext cx="223925" cy="170950"/>
            </a:xfrm>
            <a:custGeom>
              <a:rect b="b" l="l" r="r" t="t"/>
              <a:pathLst>
                <a:path extrusionOk="0" h="6838" w="8957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818275" y="670325"/>
              <a:ext cx="235800" cy="185550"/>
            </a:xfrm>
            <a:custGeom>
              <a:rect b="b" l="l" r="r" t="t"/>
              <a:pathLst>
                <a:path extrusionOk="0" h="7422" w="9432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121325" y="2915925"/>
              <a:ext cx="919450" cy="67550"/>
            </a:xfrm>
            <a:custGeom>
              <a:rect b="b" l="l" r="r" t="t"/>
              <a:pathLst>
                <a:path extrusionOk="0" h="2702" w="36778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998725" y="1421775"/>
              <a:ext cx="30050" cy="153325"/>
            </a:xfrm>
            <a:custGeom>
              <a:rect b="b" l="l" r="r" t="t"/>
              <a:pathLst>
                <a:path extrusionOk="0" h="6133" w="1202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009150" y="2472975"/>
              <a:ext cx="22025" cy="151850"/>
            </a:xfrm>
            <a:custGeom>
              <a:rect b="b" l="l" r="r" t="t"/>
              <a:pathLst>
                <a:path extrusionOk="0" h="6074" w="881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007900" y="2676350"/>
              <a:ext cx="21550" cy="113600"/>
            </a:xfrm>
            <a:custGeom>
              <a:rect b="b" l="l" r="r" t="t"/>
              <a:pathLst>
                <a:path extrusionOk="0" h="4544" w="862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006300" y="1605325"/>
              <a:ext cx="19600" cy="96375"/>
            </a:xfrm>
            <a:custGeom>
              <a:rect b="b" l="l" r="r" t="t"/>
              <a:pathLst>
                <a:path extrusionOk="0" h="3855" w="784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963750" y="1551100"/>
              <a:ext cx="38325" cy="91025"/>
            </a:xfrm>
            <a:custGeom>
              <a:rect b="b" l="l" r="r" t="t"/>
              <a:pathLst>
                <a:path extrusionOk="0" h="3641" w="1533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959875" y="2605200"/>
              <a:ext cx="21100" cy="92275"/>
            </a:xfrm>
            <a:custGeom>
              <a:rect b="b" l="l" r="r" t="t"/>
              <a:pathLst>
                <a:path extrusionOk="0" h="3691" w="844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802775" y="724475"/>
              <a:ext cx="180950" cy="123225"/>
            </a:xfrm>
            <a:custGeom>
              <a:rect b="b" l="l" r="r" t="t"/>
              <a:pathLst>
                <a:path extrusionOk="0" h="4929" w="7238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191650" y="1845175"/>
              <a:ext cx="774550" cy="277950"/>
            </a:xfrm>
            <a:custGeom>
              <a:rect b="b" l="l" r="r" t="t"/>
              <a:pathLst>
                <a:path extrusionOk="0" h="11118" w="30982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212300" y="1863875"/>
              <a:ext cx="726400" cy="239450"/>
            </a:xfrm>
            <a:custGeom>
              <a:rect b="b" l="l" r="r" t="t"/>
              <a:pathLst>
                <a:path extrusionOk="0" h="9578" w="29056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3636750" y="912200"/>
              <a:ext cx="293000" cy="176475"/>
            </a:xfrm>
            <a:custGeom>
              <a:rect b="b" l="l" r="r" t="t"/>
              <a:pathLst>
                <a:path extrusionOk="0" h="7059" w="1172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3201200" y="2261600"/>
              <a:ext cx="685600" cy="76325"/>
            </a:xfrm>
            <a:custGeom>
              <a:rect b="b" l="l" r="r" t="t"/>
              <a:pathLst>
                <a:path extrusionOk="0" h="3053" w="27424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3645675" y="2538400"/>
              <a:ext cx="229650" cy="46350"/>
            </a:xfrm>
            <a:custGeom>
              <a:rect b="b" l="l" r="r" t="t"/>
              <a:pathLst>
                <a:path extrusionOk="0" h="1854" w="9186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206725" y="2398400"/>
              <a:ext cx="628300" cy="61500"/>
            </a:xfrm>
            <a:custGeom>
              <a:rect b="b" l="l" r="r" t="t"/>
              <a:pathLst>
                <a:path extrusionOk="0" h="2460" w="25132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3358950" y="990125"/>
              <a:ext cx="433175" cy="746750"/>
            </a:xfrm>
            <a:custGeom>
              <a:rect b="b" l="l" r="r" t="t"/>
              <a:pathLst>
                <a:path extrusionOk="0" h="29870" w="17327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3671450" y="625025"/>
              <a:ext cx="65450" cy="73600"/>
            </a:xfrm>
            <a:custGeom>
              <a:rect b="b" l="l" r="r" t="t"/>
              <a:pathLst>
                <a:path extrusionOk="0" h="2944" w="2618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3627025" y="493600"/>
              <a:ext cx="64050" cy="78675"/>
            </a:xfrm>
            <a:custGeom>
              <a:rect b="b" l="l" r="r" t="t"/>
              <a:pathLst>
                <a:path extrusionOk="0" h="3147" w="2562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3496925" y="679475"/>
              <a:ext cx="100850" cy="57625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3520425" y="584200"/>
              <a:ext cx="48400" cy="59025"/>
            </a:xfrm>
            <a:custGeom>
              <a:rect b="b" l="l" r="r" t="t"/>
              <a:pathLst>
                <a:path extrusionOk="0" h="2361" w="1936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3265350" y="940600"/>
              <a:ext cx="285450" cy="129325"/>
            </a:xfrm>
            <a:custGeom>
              <a:rect b="b" l="l" r="r" t="t"/>
              <a:pathLst>
                <a:path extrusionOk="0" h="5173" w="11418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476100" y="1232575"/>
              <a:ext cx="23475" cy="115975"/>
            </a:xfrm>
            <a:custGeom>
              <a:rect b="b" l="l" r="r" t="t"/>
              <a:pathLst>
                <a:path extrusionOk="0" h="4639" w="939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441025" y="514975"/>
              <a:ext cx="50450" cy="68150"/>
            </a:xfrm>
            <a:custGeom>
              <a:rect b="b" l="l" r="r" t="t"/>
              <a:pathLst>
                <a:path extrusionOk="0" h="2726" w="2018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3380175" y="621125"/>
              <a:ext cx="74825" cy="77150"/>
            </a:xfrm>
            <a:custGeom>
              <a:rect b="b" l="l" r="r" t="t"/>
              <a:pathLst>
                <a:path extrusionOk="0" h="3086" w="2993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3423275" y="1333650"/>
              <a:ext cx="25775" cy="123075"/>
            </a:xfrm>
            <a:custGeom>
              <a:rect b="b" l="l" r="r" t="t"/>
              <a:pathLst>
                <a:path extrusionOk="0" h="4923" w="1031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3412025" y="1141575"/>
              <a:ext cx="22500" cy="143025"/>
            </a:xfrm>
            <a:custGeom>
              <a:rect b="b" l="l" r="r" t="t"/>
              <a:pathLst>
                <a:path extrusionOk="0" h="5721" w="90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147100" y="2916250"/>
              <a:ext cx="920400" cy="69525"/>
            </a:xfrm>
            <a:custGeom>
              <a:rect b="b" l="l" r="r" t="t"/>
              <a:pathLst>
                <a:path extrusionOk="0" h="2781" w="36816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024825" y="2349925"/>
              <a:ext cx="22150" cy="149550"/>
            </a:xfrm>
            <a:custGeom>
              <a:rect b="b" l="l" r="r" t="t"/>
              <a:pathLst>
                <a:path extrusionOk="0" h="5982" w="886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3024625" y="2563725"/>
              <a:ext cx="20175" cy="136950"/>
            </a:xfrm>
            <a:custGeom>
              <a:rect b="b" l="l" r="r" t="t"/>
              <a:pathLst>
                <a:path extrusionOk="0" h="5478" w="807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2977650" y="2498075"/>
              <a:ext cx="34475" cy="85375"/>
            </a:xfrm>
            <a:custGeom>
              <a:rect b="b" l="l" r="r" t="t"/>
              <a:pathLst>
                <a:path extrusionOk="0" h="3415" w="1379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2248175" y="2315625"/>
              <a:ext cx="715250" cy="59300"/>
            </a:xfrm>
            <a:custGeom>
              <a:rect b="b" l="l" r="r" t="t"/>
              <a:pathLst>
                <a:path extrusionOk="0" h="2372" w="2861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483300" y="2487200"/>
              <a:ext cx="437850" cy="56200"/>
            </a:xfrm>
            <a:custGeom>
              <a:rect b="b" l="l" r="r" t="t"/>
              <a:pathLst>
                <a:path extrusionOk="0" h="2248" w="17514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2236725" y="1355500"/>
              <a:ext cx="667475" cy="845350"/>
            </a:xfrm>
            <a:custGeom>
              <a:rect b="b" l="l" r="r" t="t"/>
              <a:pathLst>
                <a:path extrusionOk="0" h="33814" w="26699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2221700" y="1740900"/>
              <a:ext cx="667850" cy="472800"/>
            </a:xfrm>
            <a:custGeom>
              <a:rect b="b" l="l" r="r" t="t"/>
              <a:pathLst>
                <a:path extrusionOk="0" h="18912" w="26714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2785800" y="1931375"/>
              <a:ext cx="80250" cy="83275"/>
            </a:xfrm>
            <a:custGeom>
              <a:rect b="b" l="l" r="r" t="t"/>
              <a:pathLst>
                <a:path extrusionOk="0" h="3331" w="321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2771825" y="1693575"/>
              <a:ext cx="71300" cy="91875"/>
            </a:xfrm>
            <a:custGeom>
              <a:rect b="b" l="l" r="r" t="t"/>
              <a:pathLst>
                <a:path extrusionOk="0" h="3675" w="2852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2278850" y="2649250"/>
              <a:ext cx="556950" cy="60275"/>
            </a:xfrm>
            <a:custGeom>
              <a:rect b="b" l="l" r="r" t="t"/>
              <a:pathLst>
                <a:path extrusionOk="0" h="2411" w="22278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2722350" y="1442150"/>
              <a:ext cx="100025" cy="151650"/>
            </a:xfrm>
            <a:custGeom>
              <a:rect b="b" l="l" r="r" t="t"/>
              <a:pathLst>
                <a:path extrusionOk="0" h="6066" w="4001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2685200" y="1814825"/>
              <a:ext cx="103050" cy="90500"/>
            </a:xfrm>
            <a:custGeom>
              <a:rect b="b" l="l" r="r" t="t"/>
              <a:pathLst>
                <a:path extrusionOk="0" h="3620" w="4122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2108725" y="1201400"/>
              <a:ext cx="82050" cy="78625"/>
            </a:xfrm>
            <a:custGeom>
              <a:rect b="b" l="l" r="r" t="t"/>
              <a:pathLst>
                <a:path extrusionOk="0" h="3145" w="3282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2175750" y="1694925"/>
              <a:ext cx="44025" cy="21625"/>
            </a:xfrm>
            <a:custGeom>
              <a:rect b="b" l="l" r="r" t="t"/>
              <a:pathLst>
                <a:path extrusionOk="0" h="865" w="1761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2138625" y="1677825"/>
              <a:ext cx="35425" cy="20550"/>
            </a:xfrm>
            <a:custGeom>
              <a:rect b="b" l="l" r="r" t="t"/>
              <a:pathLst>
                <a:path extrusionOk="0" h="822" w="1417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1569900" y="836375"/>
              <a:ext cx="596025" cy="670725"/>
            </a:xfrm>
            <a:custGeom>
              <a:rect b="b" l="l" r="r" t="t"/>
              <a:pathLst>
                <a:path extrusionOk="0" h="26829" w="23841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085225" y="1712475"/>
              <a:ext cx="62600" cy="23725"/>
            </a:xfrm>
            <a:custGeom>
              <a:rect b="b" l="l" r="r" t="t"/>
              <a:pathLst>
                <a:path extrusionOk="0" h="949" w="2504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837250" y="2914175"/>
              <a:ext cx="298300" cy="72725"/>
            </a:xfrm>
            <a:custGeom>
              <a:rect b="b" l="l" r="r" t="t"/>
              <a:pathLst>
                <a:path extrusionOk="0" h="2909" w="11932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125675" y="989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1917675" y="1282700"/>
              <a:ext cx="175100" cy="109500"/>
            </a:xfrm>
            <a:custGeom>
              <a:rect b="b" l="l" r="r" t="t"/>
              <a:pathLst>
                <a:path extrusionOk="0" h="4380" w="7004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1982425" y="1069100"/>
              <a:ext cx="84250" cy="42025"/>
            </a:xfrm>
            <a:custGeom>
              <a:rect b="b" l="l" r="r" t="t"/>
              <a:pathLst>
                <a:path extrusionOk="0" h="1681" w="337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016475" y="1117875"/>
              <a:ext cx="48575" cy="57900"/>
            </a:xfrm>
            <a:custGeom>
              <a:rect b="b" l="l" r="r" t="t"/>
              <a:pathLst>
                <a:path extrusionOk="0" h="2316" w="1943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1616900" y="1993400"/>
              <a:ext cx="427550" cy="104675"/>
            </a:xfrm>
            <a:custGeom>
              <a:rect b="b" l="l" r="r" t="t"/>
              <a:pathLst>
                <a:path extrusionOk="0" h="4187" w="17102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1374000" y="2078100"/>
              <a:ext cx="668375" cy="754250"/>
            </a:xfrm>
            <a:custGeom>
              <a:rect b="b" l="l" r="r" t="t"/>
              <a:pathLst>
                <a:path extrusionOk="0" h="30170" w="26735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1636600" y="1891675"/>
              <a:ext cx="407050" cy="107575"/>
            </a:xfrm>
            <a:custGeom>
              <a:rect b="b" l="l" r="r" t="t"/>
              <a:pathLst>
                <a:path extrusionOk="0" h="4303" w="16282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1981625" y="1215525"/>
              <a:ext cx="60875" cy="48925"/>
            </a:xfrm>
            <a:custGeom>
              <a:rect b="b" l="l" r="r" t="t"/>
              <a:pathLst>
                <a:path extrusionOk="0" h="1957" w="2435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1665250" y="1805275"/>
              <a:ext cx="368550" cy="99825"/>
            </a:xfrm>
            <a:custGeom>
              <a:rect b="b" l="l" r="r" t="t"/>
              <a:pathLst>
                <a:path extrusionOk="0" h="3993" w="14742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1696650" y="1734125"/>
              <a:ext cx="330950" cy="94650"/>
            </a:xfrm>
            <a:custGeom>
              <a:rect b="b" l="l" r="r" t="t"/>
              <a:pathLst>
                <a:path extrusionOk="0" h="3786" w="13238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1824425" y="2190850"/>
              <a:ext cx="217050" cy="708000"/>
            </a:xfrm>
            <a:custGeom>
              <a:rect b="b" l="l" r="r" t="t"/>
              <a:pathLst>
                <a:path extrusionOk="0" h="28320" w="8682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1889850" y="1564300"/>
              <a:ext cx="119075" cy="53200"/>
            </a:xfrm>
            <a:custGeom>
              <a:rect b="b" l="l" r="r" t="t"/>
              <a:pathLst>
                <a:path extrusionOk="0" h="2128" w="4763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1842525" y="1184300"/>
              <a:ext cx="45300" cy="61975"/>
            </a:xfrm>
            <a:custGeom>
              <a:rect b="b" l="l" r="r" t="t"/>
              <a:pathLst>
                <a:path extrusionOk="0" h="2479" w="1812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1788350" y="1298350"/>
              <a:ext cx="82025" cy="80100"/>
            </a:xfrm>
            <a:custGeom>
              <a:rect b="b" l="l" r="r" t="t"/>
              <a:pathLst>
                <a:path extrusionOk="0" h="3204" w="3281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1787875" y="1139275"/>
              <a:ext cx="69350" cy="65075"/>
            </a:xfrm>
            <a:custGeom>
              <a:rect b="b" l="l" r="r" t="t"/>
              <a:pathLst>
                <a:path extrusionOk="0" h="2603" w="2774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1688050" y="1526225"/>
              <a:ext cx="195400" cy="233475"/>
            </a:xfrm>
            <a:custGeom>
              <a:rect b="b" l="l" r="r" t="t"/>
              <a:pathLst>
                <a:path extrusionOk="0" h="9339" w="7816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1363200" y="2803350"/>
              <a:ext cx="237325" cy="176700"/>
            </a:xfrm>
            <a:custGeom>
              <a:rect b="b" l="l" r="r" t="t"/>
              <a:pathLst>
                <a:path extrusionOk="0" h="7068" w="9493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3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Plan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4"/>
          <p:cNvGrpSpPr/>
          <p:nvPr/>
        </p:nvGrpSpPr>
        <p:grpSpPr>
          <a:xfrm>
            <a:off x="3986545" y="3115875"/>
            <a:ext cx="4204007" cy="1947434"/>
            <a:chOff x="3978429" y="2978741"/>
            <a:chExt cx="2860842" cy="1325236"/>
          </a:xfrm>
        </p:grpSpPr>
        <p:sp>
          <p:nvSpPr>
            <p:cNvPr id="1057" name="Google Shape;1057;p34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8" name="Google Shape;1058;p34"/>
            <p:cNvGrpSpPr/>
            <p:nvPr/>
          </p:nvGrpSpPr>
          <p:grpSpPr>
            <a:xfrm>
              <a:off x="3978429" y="2978741"/>
              <a:ext cx="2860842" cy="1325236"/>
              <a:chOff x="34100" y="1785553"/>
              <a:chExt cx="9488695" cy="4229926"/>
            </a:xfrm>
          </p:grpSpPr>
          <p:sp>
            <p:nvSpPr>
              <p:cNvPr id="1059" name="Google Shape;1059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1964914" y="1785553"/>
                <a:ext cx="7557882" cy="4229926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1" name="Google Shape;1061;p34"/>
          <p:cNvSpPr txBox="1"/>
          <p:nvPr>
            <p:ph type="ctrTitle"/>
          </p:nvPr>
        </p:nvSpPr>
        <p:spPr>
          <a:xfrm>
            <a:off x="2008800" y="251275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Plan: Structure</a:t>
            </a:r>
            <a:endParaRPr/>
          </a:p>
        </p:txBody>
      </p:sp>
      <p:grpSp>
        <p:nvGrpSpPr>
          <p:cNvPr id="1062" name="Google Shape;1062;p34"/>
          <p:cNvGrpSpPr/>
          <p:nvPr/>
        </p:nvGrpSpPr>
        <p:grpSpPr>
          <a:xfrm>
            <a:off x="717201" y="1070177"/>
            <a:ext cx="3269353" cy="925059"/>
            <a:chOff x="1753629" y="1586637"/>
            <a:chExt cx="2224806" cy="629506"/>
          </a:xfrm>
        </p:grpSpPr>
        <p:sp>
          <p:nvSpPr>
            <p:cNvPr id="1063" name="Google Shape;1063;p34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34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1065" name="Google Shape;1065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34"/>
          <p:cNvSpPr txBox="1"/>
          <p:nvPr>
            <p:ph idx="4294967295" type="subTitle"/>
          </p:nvPr>
        </p:nvSpPr>
        <p:spPr>
          <a:xfrm>
            <a:off x="1680326" y="1166343"/>
            <a:ext cx="21954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How often do you post art online?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How often do you purchase art online?</a:t>
            </a:r>
            <a:endParaRPr sz="900"/>
          </a:p>
        </p:txBody>
      </p:sp>
      <p:grpSp>
        <p:nvGrpSpPr>
          <p:cNvPr id="1068" name="Google Shape;1068;p34"/>
          <p:cNvGrpSpPr/>
          <p:nvPr/>
        </p:nvGrpSpPr>
        <p:grpSpPr>
          <a:xfrm>
            <a:off x="2364180" y="2107240"/>
            <a:ext cx="3269353" cy="925059"/>
            <a:chOff x="2874404" y="2292362"/>
            <a:chExt cx="2224806" cy="629506"/>
          </a:xfrm>
        </p:grpSpPr>
        <p:sp>
          <p:nvSpPr>
            <p:cNvPr id="1069" name="Google Shape;1069;p34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0" name="Google Shape;1070;p34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1071" name="Google Shape;1071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3" name="Google Shape;1073;p34"/>
          <p:cNvSpPr txBox="1"/>
          <p:nvPr>
            <p:ph idx="4294967295" type="title"/>
          </p:nvPr>
        </p:nvSpPr>
        <p:spPr>
          <a:xfrm>
            <a:off x="2394899" y="2333248"/>
            <a:ext cx="8097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1074" name="Google Shape;1074;p34"/>
          <p:cNvSpPr txBox="1"/>
          <p:nvPr>
            <p:ph idx="4294967295" type="subTitle"/>
          </p:nvPr>
        </p:nvSpPr>
        <p:spPr>
          <a:xfrm>
            <a:off x="3327287" y="2203394"/>
            <a:ext cx="21954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Testing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75" name="Google Shape;1075;p34"/>
          <p:cNvSpPr txBox="1"/>
          <p:nvPr>
            <p:ph idx="4294967295" type="title"/>
          </p:nvPr>
        </p:nvSpPr>
        <p:spPr>
          <a:xfrm>
            <a:off x="4017246" y="3370299"/>
            <a:ext cx="8097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1076" name="Google Shape;1076;p34"/>
          <p:cNvSpPr txBox="1"/>
          <p:nvPr>
            <p:ph idx="4294967295" type="subTitle"/>
          </p:nvPr>
        </p:nvSpPr>
        <p:spPr>
          <a:xfrm>
            <a:off x="4949500" y="3343250"/>
            <a:ext cx="31149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Did you find anything confusing?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Did you find the tasks easy or difficult to complete?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Anything surprising?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Did the feedback feel informative?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Was the word choice easy to understand?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Did you find the experience consistent with other websites?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77" name="Google Shape;1077;p34"/>
          <p:cNvSpPr/>
          <p:nvPr/>
        </p:nvSpPr>
        <p:spPr>
          <a:xfrm flipH="1" rot="-9161978">
            <a:off x="1220677" y="2471857"/>
            <a:ext cx="908777" cy="298544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 flipH="1" rot="-9161978">
            <a:off x="2968077" y="3535027"/>
            <a:ext cx="908777" cy="298544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 txBox="1"/>
          <p:nvPr>
            <p:ph idx="4294967295" type="title"/>
          </p:nvPr>
        </p:nvSpPr>
        <p:spPr>
          <a:xfrm>
            <a:off x="747938" y="1296197"/>
            <a:ext cx="8097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Quantitative</a:t>
            </a:r>
            <a:endParaRPr/>
          </a:p>
        </p:txBody>
      </p:sp>
      <p:sp>
        <p:nvSpPr>
          <p:cNvPr id="1085" name="Google Shape;1085;p35"/>
          <p:cNvSpPr txBox="1"/>
          <p:nvPr>
            <p:ph idx="1" type="subTitle"/>
          </p:nvPr>
        </p:nvSpPr>
        <p:spPr>
          <a:xfrm>
            <a:off x="3114000" y="1690350"/>
            <a:ext cx="34059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1/5</a:t>
            </a:r>
            <a:r>
              <a:rPr lang="en" sz="1300"/>
              <a:t> participants made errors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1/5</a:t>
            </a:r>
            <a:r>
              <a:rPr lang="en" sz="1300"/>
              <a:t> participants asked for help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All participants were able to </a:t>
            </a:r>
            <a:br>
              <a:rPr lang="en" sz="1300"/>
            </a:br>
            <a:r>
              <a:rPr lang="en" sz="1300"/>
              <a:t>successfully complete tasks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All users found the search bar confusing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Average Times for Tasks </a:t>
            </a:r>
            <a:br>
              <a:rPr b="1" lang="en" sz="1300"/>
            </a:br>
            <a:r>
              <a:rPr b="1" lang="en" sz="1300"/>
              <a:t>		</a:t>
            </a:r>
            <a:r>
              <a:rPr lang="en" sz="1300"/>
              <a:t>(Rounded down)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Posting: 1 min, 28 seconds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 gallery: 1 min, 13 seconds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Purchase art: 1 min, 34 seconds</a:t>
            </a:r>
            <a:endParaRPr sz="1300"/>
          </a:p>
        </p:txBody>
      </p:sp>
      <p:grpSp>
        <p:nvGrpSpPr>
          <p:cNvPr id="1086" name="Google Shape;1086;p35"/>
          <p:cNvGrpSpPr/>
          <p:nvPr/>
        </p:nvGrpSpPr>
        <p:grpSpPr>
          <a:xfrm>
            <a:off x="6621024" y="2246437"/>
            <a:ext cx="1819110" cy="2485557"/>
            <a:chOff x="797124" y="1924250"/>
            <a:chExt cx="1819110" cy="2485557"/>
          </a:xfrm>
        </p:grpSpPr>
        <p:sp>
          <p:nvSpPr>
            <p:cNvPr id="1087" name="Google Shape;1087;p35"/>
            <p:cNvSpPr/>
            <p:nvPr/>
          </p:nvSpPr>
          <p:spPr>
            <a:xfrm>
              <a:off x="811371" y="2195228"/>
              <a:ext cx="266810" cy="112091"/>
            </a:xfrm>
            <a:custGeom>
              <a:rect b="b" l="l" r="r" t="t"/>
              <a:pathLst>
                <a:path extrusionOk="0" h="3989" w="9495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1138131" y="2589626"/>
              <a:ext cx="201533" cy="587178"/>
            </a:xfrm>
            <a:custGeom>
              <a:rect b="b" l="l" r="r" t="t"/>
              <a:pathLst>
                <a:path extrusionOk="0" h="20896" w="7172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1322475" y="3304376"/>
              <a:ext cx="116137" cy="180795"/>
            </a:xfrm>
            <a:custGeom>
              <a:rect b="b" l="l" r="r" t="t"/>
              <a:pathLst>
                <a:path extrusionOk="0" h="6434" w="4133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1189472" y="3329048"/>
              <a:ext cx="144827" cy="169303"/>
            </a:xfrm>
            <a:custGeom>
              <a:rect b="b" l="l" r="r" t="t"/>
              <a:pathLst>
                <a:path extrusionOk="0" h="6025" w="5154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1073611" y="3315644"/>
              <a:ext cx="156489" cy="231179"/>
            </a:xfrm>
            <a:custGeom>
              <a:rect b="b" l="l" r="r" t="t"/>
              <a:pathLst>
                <a:path extrusionOk="0" h="8227" w="5569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929873" y="2675250"/>
              <a:ext cx="211172" cy="606314"/>
            </a:xfrm>
            <a:custGeom>
              <a:rect b="b" l="l" r="r" t="t"/>
              <a:pathLst>
                <a:path extrusionOk="0" h="21577" w="7515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1010608" y="2619469"/>
              <a:ext cx="241997" cy="556605"/>
            </a:xfrm>
            <a:custGeom>
              <a:rect b="b" l="l" r="r" t="t"/>
              <a:pathLst>
                <a:path extrusionOk="0" h="19808" w="8612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97124" y="1924250"/>
              <a:ext cx="1819110" cy="2485557"/>
            </a:xfrm>
            <a:custGeom>
              <a:rect b="b" l="l" r="r" t="t"/>
              <a:pathLst>
                <a:path extrusionOk="0" h="88454" w="64737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2520876" y="3767284"/>
              <a:ext cx="67805" cy="244329"/>
            </a:xfrm>
            <a:custGeom>
              <a:rect b="b" l="l" r="r" t="t"/>
              <a:pathLst>
                <a:path extrusionOk="0" h="8695" w="2413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733313" y="1943049"/>
              <a:ext cx="475396" cy="522042"/>
            </a:xfrm>
            <a:custGeom>
              <a:rect b="b" l="l" r="r" t="t"/>
              <a:pathLst>
                <a:path extrusionOk="0" h="18578" w="16918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1471917" y="3361505"/>
              <a:ext cx="498578" cy="208895"/>
            </a:xfrm>
            <a:custGeom>
              <a:rect b="b" l="l" r="r" t="t"/>
              <a:pathLst>
                <a:path extrusionOk="0" h="7434" w="17743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330118" y="2607639"/>
              <a:ext cx="532636" cy="687691"/>
            </a:xfrm>
            <a:custGeom>
              <a:rect b="b" l="l" r="r" t="t"/>
              <a:pathLst>
                <a:path extrusionOk="0" h="24473" w="18955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412511" y="3173200"/>
              <a:ext cx="462751" cy="240030"/>
            </a:xfrm>
            <a:custGeom>
              <a:rect b="b" l="l" r="r" t="t"/>
              <a:pathLst>
                <a:path extrusionOk="0" h="8542" w="16468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1149849" y="1960500"/>
              <a:ext cx="648576" cy="445076"/>
            </a:xfrm>
            <a:custGeom>
              <a:rect b="b" l="l" r="r" t="t"/>
              <a:pathLst>
                <a:path extrusionOk="0" h="15839" w="23081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1532756" y="2328680"/>
              <a:ext cx="94585" cy="96664"/>
            </a:xfrm>
            <a:custGeom>
              <a:rect b="b" l="l" r="r" t="t"/>
              <a:pathLst>
                <a:path extrusionOk="0" h="3440" w="3366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1455505" y="2245163"/>
              <a:ext cx="56565" cy="73060"/>
            </a:xfrm>
            <a:custGeom>
              <a:rect b="b" l="l" r="r" t="t"/>
              <a:pathLst>
                <a:path extrusionOk="0" h="2600" w="2013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1335345" y="2401490"/>
              <a:ext cx="127911" cy="76572"/>
            </a:xfrm>
            <a:custGeom>
              <a:rect b="b" l="l" r="r" t="t"/>
              <a:pathLst>
                <a:path extrusionOk="0" h="2725" w="4552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1401439" y="3660163"/>
              <a:ext cx="20148" cy="79860"/>
            </a:xfrm>
            <a:custGeom>
              <a:rect b="b" l="l" r="r" t="t"/>
              <a:pathLst>
                <a:path extrusionOk="0" h="2842" w="717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1349171" y="3657662"/>
              <a:ext cx="38694" cy="112288"/>
            </a:xfrm>
            <a:custGeom>
              <a:rect b="b" l="l" r="r" t="t"/>
              <a:pathLst>
                <a:path extrusionOk="0" h="3996" w="1377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1329387" y="2316512"/>
              <a:ext cx="53980" cy="67918"/>
            </a:xfrm>
            <a:custGeom>
              <a:rect b="b" l="l" r="r" t="t"/>
              <a:pathLst>
                <a:path extrusionOk="0" h="2417" w="1921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1285325" y="2237436"/>
              <a:ext cx="55301" cy="68789"/>
            </a:xfrm>
            <a:custGeom>
              <a:rect b="b" l="l" r="r" t="t"/>
              <a:pathLst>
                <a:path extrusionOk="0" h="2448" w="1968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1293643" y="3676546"/>
              <a:ext cx="40661" cy="63478"/>
            </a:xfrm>
            <a:custGeom>
              <a:rect b="b" l="l" r="r" t="t"/>
              <a:pathLst>
                <a:path extrusionOk="0" h="2259" w="1447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243426" y="2626888"/>
              <a:ext cx="131705" cy="341415"/>
            </a:xfrm>
            <a:custGeom>
              <a:rect b="b" l="l" r="r" t="t"/>
              <a:pathLst>
                <a:path extrusionOk="0" h="12150" w="4687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5"/>
          <p:cNvGrpSpPr/>
          <p:nvPr/>
        </p:nvGrpSpPr>
        <p:grpSpPr>
          <a:xfrm rot="-725115">
            <a:off x="282188" y="2173552"/>
            <a:ext cx="2660044" cy="2631320"/>
            <a:chOff x="6292350" y="1776075"/>
            <a:chExt cx="2430925" cy="2404675"/>
          </a:xfrm>
        </p:grpSpPr>
        <p:sp>
          <p:nvSpPr>
            <p:cNvPr id="1111" name="Google Shape;1111;p35"/>
            <p:cNvSpPr/>
            <p:nvPr/>
          </p:nvSpPr>
          <p:spPr>
            <a:xfrm>
              <a:off x="8561175" y="2542400"/>
              <a:ext cx="5350" cy="1550"/>
            </a:xfrm>
            <a:custGeom>
              <a:rect b="b" l="l" r="r" t="t"/>
              <a:pathLst>
                <a:path extrusionOk="0" h="62" w="214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450850" y="1776075"/>
              <a:ext cx="272425" cy="322175"/>
            </a:xfrm>
            <a:custGeom>
              <a:rect b="b" l="l" r="r" t="t"/>
              <a:pathLst>
                <a:path extrusionOk="0" h="12887" w="10897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8469000" y="1794800"/>
              <a:ext cx="226450" cy="282975"/>
            </a:xfrm>
            <a:custGeom>
              <a:rect b="b" l="l" r="r" t="t"/>
              <a:pathLst>
                <a:path extrusionOk="0" h="11319" w="9058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8268000" y="2156200"/>
              <a:ext cx="351575" cy="357475"/>
            </a:xfrm>
            <a:custGeom>
              <a:rect b="b" l="l" r="r" t="t"/>
              <a:pathLst>
                <a:path extrusionOk="0" h="14299" w="14063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8296075" y="2179525"/>
              <a:ext cx="304025" cy="316975"/>
            </a:xfrm>
            <a:custGeom>
              <a:rect b="b" l="l" r="r" t="t"/>
              <a:pathLst>
                <a:path extrusionOk="0" h="12679" w="12161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448250" y="2249075"/>
              <a:ext cx="107725" cy="110775"/>
            </a:xfrm>
            <a:custGeom>
              <a:rect b="b" l="l" r="r" t="t"/>
              <a:pathLst>
                <a:path extrusionOk="0" h="4431" w="4309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099100" y="1941550"/>
              <a:ext cx="366950" cy="360725"/>
            </a:xfrm>
            <a:custGeom>
              <a:rect b="b" l="l" r="r" t="t"/>
              <a:pathLst>
                <a:path extrusionOk="0" h="14429" w="14678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115375" y="1958025"/>
              <a:ext cx="328750" cy="324175"/>
            </a:xfrm>
            <a:custGeom>
              <a:rect b="b" l="l" r="r" t="t"/>
              <a:pathLst>
                <a:path extrusionOk="0" h="12967" w="1315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8261100" y="2139425"/>
              <a:ext cx="112350" cy="101950"/>
            </a:xfrm>
            <a:custGeom>
              <a:rect b="b" l="l" r="r" t="t"/>
              <a:pathLst>
                <a:path extrusionOk="0" h="4078" w="4494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8165800" y="2008225"/>
              <a:ext cx="103250" cy="95225"/>
            </a:xfrm>
            <a:custGeom>
              <a:rect b="b" l="l" r="r" t="t"/>
              <a:pathLst>
                <a:path extrusionOk="0" h="3809" w="413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6292350" y="1906300"/>
              <a:ext cx="1869625" cy="2274450"/>
            </a:xfrm>
            <a:custGeom>
              <a:rect b="b" l="l" r="r" t="t"/>
              <a:pathLst>
                <a:path extrusionOk="0" h="90978" w="74785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7508650" y="2698450"/>
              <a:ext cx="641050" cy="236025"/>
            </a:xfrm>
            <a:custGeom>
              <a:rect b="b" l="l" r="r" t="t"/>
              <a:pathLst>
                <a:path extrusionOk="0" h="9441" w="25642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8117125" y="2784050"/>
              <a:ext cx="2300" cy="9175"/>
            </a:xfrm>
            <a:custGeom>
              <a:rect b="b" l="l" r="r" t="t"/>
              <a:pathLst>
                <a:path extrusionOk="0" h="367" w="92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8107250" y="2731125"/>
              <a:ext cx="2675" cy="17075"/>
            </a:xfrm>
            <a:custGeom>
              <a:rect b="b" l="l" r="r" t="t"/>
              <a:pathLst>
                <a:path extrusionOk="0" h="683" w="107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8104175" y="2707375"/>
              <a:ext cx="2550" cy="19850"/>
            </a:xfrm>
            <a:custGeom>
              <a:rect b="b" l="l" r="r" t="t"/>
              <a:pathLst>
                <a:path extrusionOk="0" h="794" w="102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8085950" y="2732675"/>
              <a:ext cx="24100" cy="46925"/>
            </a:xfrm>
            <a:custGeom>
              <a:rect b="b" l="l" r="r" t="t"/>
              <a:pathLst>
                <a:path extrusionOk="0" h="1877" w="964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8103825" y="2704175"/>
              <a:ext cx="375" cy="2775"/>
            </a:xfrm>
            <a:custGeom>
              <a:rect b="b" l="l" r="r" t="t"/>
              <a:pathLst>
                <a:path extrusionOk="0" h="111" w="15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8098675" y="2644025"/>
              <a:ext cx="3100" cy="38975"/>
            </a:xfrm>
            <a:custGeom>
              <a:rect b="b" l="l" r="r" t="t"/>
              <a:pathLst>
                <a:path extrusionOk="0" h="1559" w="124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8045950" y="2816400"/>
              <a:ext cx="35900" cy="47025"/>
            </a:xfrm>
            <a:custGeom>
              <a:rect b="b" l="l" r="r" t="t"/>
              <a:pathLst>
                <a:path extrusionOk="0" h="1881" w="1436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7411250" y="1926575"/>
              <a:ext cx="644475" cy="638375"/>
            </a:xfrm>
            <a:custGeom>
              <a:rect b="b" l="l" r="r" t="t"/>
              <a:pathLst>
                <a:path extrusionOk="0" h="25535" w="25779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012375" y="2646950"/>
              <a:ext cx="25150" cy="43725"/>
            </a:xfrm>
            <a:custGeom>
              <a:rect b="b" l="l" r="r" t="t"/>
              <a:pathLst>
                <a:path extrusionOk="0" h="1749" w="1006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7991075" y="2758200"/>
              <a:ext cx="21425" cy="43975"/>
            </a:xfrm>
            <a:custGeom>
              <a:rect b="b" l="l" r="r" t="t"/>
              <a:pathLst>
                <a:path extrusionOk="0" h="1759" w="857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7968275" y="2296925"/>
              <a:ext cx="32075" cy="45000"/>
            </a:xfrm>
            <a:custGeom>
              <a:rect b="b" l="l" r="r" t="t"/>
              <a:pathLst>
                <a:path extrusionOk="0" h="1800" w="1283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7913250" y="2366225"/>
              <a:ext cx="65575" cy="66925"/>
            </a:xfrm>
            <a:custGeom>
              <a:rect b="b" l="l" r="r" t="t"/>
              <a:pathLst>
                <a:path extrusionOk="0" h="2677" w="2623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7939725" y="2825650"/>
              <a:ext cx="28325" cy="55025"/>
            </a:xfrm>
            <a:custGeom>
              <a:rect b="b" l="l" r="r" t="t"/>
              <a:pathLst>
                <a:path extrusionOk="0" h="2201" w="1133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7898600" y="2448250"/>
              <a:ext cx="65350" cy="75850"/>
            </a:xfrm>
            <a:custGeom>
              <a:rect b="b" l="l" r="r" t="t"/>
              <a:pathLst>
                <a:path extrusionOk="0" h="3034" w="2614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7898475" y="2756675"/>
              <a:ext cx="24550" cy="50200"/>
            </a:xfrm>
            <a:custGeom>
              <a:rect b="b" l="l" r="r" t="t"/>
              <a:pathLst>
                <a:path extrusionOk="0" h="2008" w="982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7844075" y="2828275"/>
              <a:ext cx="24175" cy="60550"/>
            </a:xfrm>
            <a:custGeom>
              <a:rect b="b" l="l" r="r" t="t"/>
              <a:pathLst>
                <a:path extrusionOk="0" h="2422" w="967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7790075" y="2759800"/>
              <a:ext cx="30050" cy="49575"/>
            </a:xfrm>
            <a:custGeom>
              <a:rect b="b" l="l" r="r" t="t"/>
              <a:pathLst>
                <a:path extrusionOk="0" h="1983" w="1202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7773350" y="2343575"/>
              <a:ext cx="40825" cy="44850"/>
            </a:xfrm>
            <a:custGeom>
              <a:rect b="b" l="l" r="r" t="t"/>
              <a:pathLst>
                <a:path extrusionOk="0" h="1794" w="1633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7704250" y="2462725"/>
              <a:ext cx="77700" cy="71550"/>
            </a:xfrm>
            <a:custGeom>
              <a:rect b="b" l="l" r="r" t="t"/>
              <a:pathLst>
                <a:path extrusionOk="0" h="2862" w="3108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7298150" y="2781650"/>
              <a:ext cx="452775" cy="398875"/>
            </a:xfrm>
            <a:custGeom>
              <a:rect b="b" l="l" r="r" t="t"/>
              <a:pathLst>
                <a:path extrusionOk="0" h="15955" w="18111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7724075" y="2829275"/>
              <a:ext cx="26375" cy="47975"/>
            </a:xfrm>
            <a:custGeom>
              <a:rect b="b" l="l" r="r" t="t"/>
              <a:pathLst>
                <a:path extrusionOk="0" h="1919" w="1055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7698200" y="2747250"/>
              <a:ext cx="25575" cy="43625"/>
            </a:xfrm>
            <a:custGeom>
              <a:rect b="b" l="l" r="r" t="t"/>
              <a:pathLst>
                <a:path extrusionOk="0" h="1745" w="1023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7691075" y="3111300"/>
              <a:ext cx="27175" cy="41575"/>
            </a:xfrm>
            <a:custGeom>
              <a:rect b="b" l="l" r="r" t="t"/>
              <a:pathLst>
                <a:path extrusionOk="0" h="1663" w="1087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6475425" y="3062950"/>
              <a:ext cx="1247075" cy="428875"/>
            </a:xfrm>
            <a:custGeom>
              <a:rect b="b" l="l" r="r" t="t"/>
              <a:pathLst>
                <a:path extrusionOk="0" h="17155" w="49883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7363475" y="3326650"/>
              <a:ext cx="331650" cy="755125"/>
            </a:xfrm>
            <a:custGeom>
              <a:rect b="b" l="l" r="r" t="t"/>
              <a:pathLst>
                <a:path extrusionOk="0" h="30205" w="13266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7653525" y="3023550"/>
              <a:ext cx="29450" cy="57300"/>
            </a:xfrm>
            <a:custGeom>
              <a:rect b="b" l="l" r="r" t="t"/>
              <a:pathLst>
                <a:path extrusionOk="0" h="2292" w="1178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7614875" y="2771800"/>
              <a:ext cx="35550" cy="73025"/>
            </a:xfrm>
            <a:custGeom>
              <a:rect b="b" l="l" r="r" t="t"/>
              <a:pathLst>
                <a:path extrusionOk="0" h="2921" w="1422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7623150" y="2951000"/>
              <a:ext cx="26125" cy="48300"/>
            </a:xfrm>
            <a:custGeom>
              <a:rect b="b" l="l" r="r" t="t"/>
              <a:pathLst>
                <a:path extrusionOk="0" h="1932" w="1045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7605475" y="3105125"/>
              <a:ext cx="25800" cy="47525"/>
            </a:xfrm>
            <a:custGeom>
              <a:rect b="b" l="l" r="r" t="t"/>
              <a:pathLst>
                <a:path extrusionOk="0" h="1901" w="1032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7564900" y="3012400"/>
              <a:ext cx="31550" cy="60450"/>
            </a:xfrm>
            <a:custGeom>
              <a:rect b="b" l="l" r="r" t="t"/>
              <a:pathLst>
                <a:path extrusionOk="0" h="2418" w="1262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7517700" y="2920625"/>
              <a:ext cx="43575" cy="57400"/>
            </a:xfrm>
            <a:custGeom>
              <a:rect b="b" l="l" r="r" t="t"/>
              <a:pathLst>
                <a:path extrusionOk="0" h="2296" w="1743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7496700" y="3090875"/>
              <a:ext cx="26775" cy="39600"/>
            </a:xfrm>
            <a:custGeom>
              <a:rect b="b" l="l" r="r" t="t"/>
              <a:pathLst>
                <a:path extrusionOk="0" h="1584" w="1071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7477475" y="2992650"/>
              <a:ext cx="36475" cy="58075"/>
            </a:xfrm>
            <a:custGeom>
              <a:rect b="b" l="l" r="r" t="t"/>
              <a:pathLst>
                <a:path extrusionOk="0" h="2323" w="1459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7456425" y="2891950"/>
              <a:ext cx="48275" cy="44075"/>
            </a:xfrm>
            <a:custGeom>
              <a:rect b="b" l="l" r="r" t="t"/>
              <a:pathLst>
                <a:path extrusionOk="0" h="1763" w="1931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7405175" y="2966725"/>
              <a:ext cx="42775" cy="50000"/>
            </a:xfrm>
            <a:custGeom>
              <a:rect b="b" l="l" r="r" t="t"/>
              <a:pathLst>
                <a:path extrusionOk="0" h="2000" w="1711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7380875" y="3055225"/>
              <a:ext cx="35900" cy="35500"/>
            </a:xfrm>
            <a:custGeom>
              <a:rect b="b" l="l" r="r" t="t"/>
              <a:pathLst>
                <a:path extrusionOk="0" h="1420" w="1436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7334250" y="3015350"/>
              <a:ext cx="37250" cy="44550"/>
            </a:xfrm>
            <a:custGeom>
              <a:rect b="b" l="l" r="r" t="t"/>
              <a:pathLst>
                <a:path extrusionOk="0" h="1782" w="149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7860725" y="2673975"/>
              <a:ext cx="489125" cy="257650"/>
            </a:xfrm>
            <a:custGeom>
              <a:rect b="b" l="l" r="r" t="t"/>
              <a:pathLst>
                <a:path extrusionOk="0" h="10306" w="19565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8225300" y="2774900"/>
              <a:ext cx="35575" cy="53950"/>
            </a:xfrm>
            <a:custGeom>
              <a:rect b="b" l="l" r="r" t="t"/>
              <a:pathLst>
                <a:path extrusionOk="0" h="2158" w="1423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8168675" y="2741200"/>
              <a:ext cx="28775" cy="65825"/>
            </a:xfrm>
            <a:custGeom>
              <a:rect b="b" l="l" r="r" t="t"/>
              <a:pathLst>
                <a:path extrusionOk="0" h="2633" w="1151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8114775" y="2817700"/>
              <a:ext cx="28525" cy="47150"/>
            </a:xfrm>
            <a:custGeom>
              <a:rect b="b" l="l" r="r" t="t"/>
              <a:pathLst>
                <a:path extrusionOk="0" h="1886" w="1141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7806750" y="2605675"/>
              <a:ext cx="429375" cy="142900"/>
            </a:xfrm>
            <a:custGeom>
              <a:rect b="b" l="l" r="r" t="t"/>
              <a:pathLst>
                <a:path extrusionOk="0" h="5716" w="17175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8153300" y="2639900"/>
              <a:ext cx="33075" cy="55275"/>
            </a:xfrm>
            <a:custGeom>
              <a:rect b="b" l="l" r="r" t="t"/>
              <a:pathLst>
                <a:path extrusionOk="0" h="2211" w="1323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054725" y="2783175"/>
              <a:ext cx="26975" cy="59425"/>
            </a:xfrm>
            <a:custGeom>
              <a:rect b="b" l="l" r="r" t="t"/>
              <a:pathLst>
                <a:path extrusionOk="0" h="2377" w="1079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7995575" y="2828250"/>
              <a:ext cx="29550" cy="52825"/>
            </a:xfrm>
            <a:custGeom>
              <a:rect b="b" l="l" r="r" t="t"/>
              <a:pathLst>
                <a:path extrusionOk="0" h="2113" w="1182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8028925" y="2673450"/>
              <a:ext cx="20300" cy="44675"/>
            </a:xfrm>
            <a:custGeom>
              <a:rect b="b" l="l" r="r" t="t"/>
              <a:pathLst>
                <a:path extrusionOk="0" h="1787" w="812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7898600" y="2849025"/>
              <a:ext cx="24850" cy="52525"/>
            </a:xfrm>
            <a:custGeom>
              <a:rect b="b" l="l" r="r" t="t"/>
              <a:pathLst>
                <a:path extrusionOk="0" h="2101" w="994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7923025" y="2781750"/>
              <a:ext cx="22925" cy="44300"/>
            </a:xfrm>
            <a:custGeom>
              <a:rect b="b" l="l" r="r" t="t"/>
              <a:pathLst>
                <a:path extrusionOk="0" h="1772" w="917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7922050" y="2695100"/>
              <a:ext cx="30000" cy="38875"/>
            </a:xfrm>
            <a:custGeom>
              <a:rect b="b" l="l" r="r" t="t"/>
              <a:pathLst>
                <a:path extrusionOk="0" h="1555" w="120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7864050" y="2922500"/>
              <a:ext cx="1650" cy="9125"/>
            </a:xfrm>
            <a:custGeom>
              <a:rect b="b" l="l" r="r" t="t"/>
              <a:pathLst>
                <a:path extrusionOk="0" h="365" w="66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7801375" y="2530575"/>
              <a:ext cx="756100" cy="420875"/>
            </a:xfrm>
            <a:custGeom>
              <a:rect b="b" l="l" r="r" t="t"/>
              <a:pathLst>
                <a:path extrusionOk="0" h="16835" w="30244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6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Qualitative</a:t>
            </a:r>
            <a:endParaRPr/>
          </a:p>
        </p:txBody>
      </p:sp>
      <p:sp>
        <p:nvSpPr>
          <p:cNvPr id="1179" name="Google Shape;1179;p36"/>
          <p:cNvSpPr txBox="1"/>
          <p:nvPr>
            <p:ph idx="1" type="subTitle"/>
          </p:nvPr>
        </p:nvSpPr>
        <p:spPr>
          <a:xfrm>
            <a:off x="2522375" y="1992200"/>
            <a:ext cx="62070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Users made a lot of assumptions about how the site should work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Product was compared to ArtStation, a similar website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Users found some information to be communicated unclearly or found it overwhelming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Thought that doing things one at a time could get tedious, and wanted a more streamlined experience</a:t>
            </a:r>
            <a:endParaRPr sz="1300"/>
          </a:p>
        </p:txBody>
      </p:sp>
      <p:grpSp>
        <p:nvGrpSpPr>
          <p:cNvPr id="1180" name="Google Shape;1180;p36"/>
          <p:cNvGrpSpPr/>
          <p:nvPr/>
        </p:nvGrpSpPr>
        <p:grpSpPr>
          <a:xfrm>
            <a:off x="344602" y="2115953"/>
            <a:ext cx="1578817" cy="2149384"/>
            <a:chOff x="2475306" y="2531490"/>
            <a:chExt cx="1411927" cy="1922354"/>
          </a:xfrm>
        </p:grpSpPr>
        <p:grpSp>
          <p:nvGrpSpPr>
            <p:cNvPr id="1181" name="Google Shape;1181;p36"/>
            <p:cNvGrpSpPr/>
            <p:nvPr/>
          </p:nvGrpSpPr>
          <p:grpSpPr>
            <a:xfrm>
              <a:off x="2475306" y="2531490"/>
              <a:ext cx="1411927" cy="1922354"/>
              <a:chOff x="2541781" y="2498527"/>
              <a:chExt cx="1411927" cy="1922354"/>
            </a:xfrm>
          </p:grpSpPr>
          <p:sp>
            <p:nvSpPr>
              <p:cNvPr id="1182" name="Google Shape;1182;p36"/>
              <p:cNvSpPr/>
              <p:nvPr/>
            </p:nvSpPr>
            <p:spPr>
              <a:xfrm>
                <a:off x="2917943" y="2716062"/>
                <a:ext cx="993735" cy="827487"/>
              </a:xfrm>
              <a:custGeom>
                <a:rect b="b" l="l" r="r" t="t"/>
                <a:pathLst>
                  <a:path extrusionOk="0" h="59714" w="71711">
                    <a:moveTo>
                      <a:pt x="62253" y="1"/>
                    </a:moveTo>
                    <a:cubicBezTo>
                      <a:pt x="61871" y="1"/>
                      <a:pt x="61577" y="307"/>
                      <a:pt x="61490" y="652"/>
                    </a:cubicBezTo>
                    <a:cubicBezTo>
                      <a:pt x="61255" y="789"/>
                      <a:pt x="61075" y="1026"/>
                      <a:pt x="61018" y="1381"/>
                    </a:cubicBezTo>
                    <a:cubicBezTo>
                      <a:pt x="60019" y="7474"/>
                      <a:pt x="57902" y="13031"/>
                      <a:pt x="53900" y="17804"/>
                    </a:cubicBezTo>
                    <a:cubicBezTo>
                      <a:pt x="53725" y="18006"/>
                      <a:pt x="53619" y="18262"/>
                      <a:pt x="53602" y="18529"/>
                    </a:cubicBezTo>
                    <a:cubicBezTo>
                      <a:pt x="52923" y="19187"/>
                      <a:pt x="52253" y="19855"/>
                      <a:pt x="51693" y="20634"/>
                    </a:cubicBezTo>
                    <a:cubicBezTo>
                      <a:pt x="51601" y="20762"/>
                      <a:pt x="51552" y="20918"/>
                      <a:pt x="51533" y="21080"/>
                    </a:cubicBezTo>
                    <a:cubicBezTo>
                      <a:pt x="50365" y="21837"/>
                      <a:pt x="49179" y="22469"/>
                      <a:pt x="48224" y="23480"/>
                    </a:cubicBezTo>
                    <a:cubicBezTo>
                      <a:pt x="47517" y="23791"/>
                      <a:pt x="46889" y="24203"/>
                      <a:pt x="46401" y="24835"/>
                    </a:cubicBezTo>
                    <a:cubicBezTo>
                      <a:pt x="43714" y="26511"/>
                      <a:pt x="40925" y="27182"/>
                      <a:pt x="37991" y="28217"/>
                    </a:cubicBezTo>
                    <a:cubicBezTo>
                      <a:pt x="37924" y="28242"/>
                      <a:pt x="37860" y="28275"/>
                      <a:pt x="37801" y="28314"/>
                    </a:cubicBezTo>
                    <a:cubicBezTo>
                      <a:pt x="37583" y="28214"/>
                      <a:pt x="37360" y="28127"/>
                      <a:pt x="37129" y="28057"/>
                    </a:cubicBezTo>
                    <a:cubicBezTo>
                      <a:pt x="37051" y="28033"/>
                      <a:pt x="36975" y="28022"/>
                      <a:pt x="36902" y="28022"/>
                    </a:cubicBezTo>
                    <a:cubicBezTo>
                      <a:pt x="36247" y="28022"/>
                      <a:pt x="35831" y="28904"/>
                      <a:pt x="36345" y="29405"/>
                    </a:cubicBezTo>
                    <a:cubicBezTo>
                      <a:pt x="37711" y="30741"/>
                      <a:pt x="37704" y="31685"/>
                      <a:pt x="36887" y="33232"/>
                    </a:cubicBezTo>
                    <a:cubicBezTo>
                      <a:pt x="36830" y="33322"/>
                      <a:pt x="36771" y="33412"/>
                      <a:pt x="36714" y="33502"/>
                    </a:cubicBezTo>
                    <a:cubicBezTo>
                      <a:pt x="36141" y="33710"/>
                      <a:pt x="35516" y="33843"/>
                      <a:pt x="34978" y="34082"/>
                    </a:cubicBezTo>
                    <a:cubicBezTo>
                      <a:pt x="34964" y="34089"/>
                      <a:pt x="34952" y="34096"/>
                      <a:pt x="34938" y="34103"/>
                    </a:cubicBezTo>
                    <a:cubicBezTo>
                      <a:pt x="34794" y="34053"/>
                      <a:pt x="34645" y="34018"/>
                      <a:pt x="34495" y="34003"/>
                    </a:cubicBezTo>
                    <a:cubicBezTo>
                      <a:pt x="34475" y="34001"/>
                      <a:pt x="34456" y="34000"/>
                      <a:pt x="34437" y="34000"/>
                    </a:cubicBezTo>
                    <a:cubicBezTo>
                      <a:pt x="34023" y="34000"/>
                      <a:pt x="33686" y="34419"/>
                      <a:pt x="33686" y="34809"/>
                    </a:cubicBezTo>
                    <a:cubicBezTo>
                      <a:pt x="33686" y="34866"/>
                      <a:pt x="33709" y="34913"/>
                      <a:pt x="33717" y="34963"/>
                    </a:cubicBezTo>
                    <a:cubicBezTo>
                      <a:pt x="33103" y="35647"/>
                      <a:pt x="32916" y="36532"/>
                      <a:pt x="33214" y="37588"/>
                    </a:cubicBezTo>
                    <a:cubicBezTo>
                      <a:pt x="32752" y="37622"/>
                      <a:pt x="32291" y="37664"/>
                      <a:pt x="31829" y="37717"/>
                    </a:cubicBezTo>
                    <a:cubicBezTo>
                      <a:pt x="31758" y="37728"/>
                      <a:pt x="31689" y="37749"/>
                      <a:pt x="31621" y="37775"/>
                    </a:cubicBezTo>
                    <a:cubicBezTo>
                      <a:pt x="31510" y="37465"/>
                      <a:pt x="31202" y="37260"/>
                      <a:pt x="30882" y="37243"/>
                    </a:cubicBezTo>
                    <a:cubicBezTo>
                      <a:pt x="30889" y="37060"/>
                      <a:pt x="30858" y="36887"/>
                      <a:pt x="30750" y="36745"/>
                    </a:cubicBezTo>
                    <a:cubicBezTo>
                      <a:pt x="30491" y="36398"/>
                      <a:pt x="30018" y="36127"/>
                      <a:pt x="29862" y="35727"/>
                    </a:cubicBezTo>
                    <a:cubicBezTo>
                      <a:pt x="29739" y="35408"/>
                      <a:pt x="29446" y="35123"/>
                      <a:pt x="29096" y="35123"/>
                    </a:cubicBezTo>
                    <a:cubicBezTo>
                      <a:pt x="29023" y="35123"/>
                      <a:pt x="28948" y="35135"/>
                      <a:pt x="28871" y="35162"/>
                    </a:cubicBezTo>
                    <a:cubicBezTo>
                      <a:pt x="27835" y="35524"/>
                      <a:pt x="26991" y="36634"/>
                      <a:pt x="26298" y="37700"/>
                    </a:cubicBezTo>
                    <a:cubicBezTo>
                      <a:pt x="25879" y="37756"/>
                      <a:pt x="25464" y="37825"/>
                      <a:pt x="25045" y="37878"/>
                    </a:cubicBezTo>
                    <a:cubicBezTo>
                      <a:pt x="25019" y="37799"/>
                      <a:pt x="24988" y="37723"/>
                      <a:pt x="24958" y="37643"/>
                    </a:cubicBezTo>
                    <a:cubicBezTo>
                      <a:pt x="24844" y="36736"/>
                      <a:pt x="24778" y="35820"/>
                      <a:pt x="24370" y="34967"/>
                    </a:cubicBezTo>
                    <a:cubicBezTo>
                      <a:pt x="24236" y="34686"/>
                      <a:pt x="23995" y="34568"/>
                      <a:pt x="23744" y="34568"/>
                    </a:cubicBezTo>
                    <a:cubicBezTo>
                      <a:pt x="23643" y="34568"/>
                      <a:pt x="23539" y="34588"/>
                      <a:pt x="23440" y="34624"/>
                    </a:cubicBezTo>
                    <a:cubicBezTo>
                      <a:pt x="22218" y="33293"/>
                      <a:pt x="19904" y="32826"/>
                      <a:pt x="20899" y="30260"/>
                    </a:cubicBezTo>
                    <a:cubicBezTo>
                      <a:pt x="21096" y="29753"/>
                      <a:pt x="20589" y="29225"/>
                      <a:pt x="20093" y="29225"/>
                    </a:cubicBezTo>
                    <a:cubicBezTo>
                      <a:pt x="19961" y="29225"/>
                      <a:pt x="19830" y="29263"/>
                      <a:pt x="19713" y="29348"/>
                    </a:cubicBezTo>
                    <a:cubicBezTo>
                      <a:pt x="17134" y="31228"/>
                      <a:pt x="13734" y="32433"/>
                      <a:pt x="11519" y="34818"/>
                    </a:cubicBezTo>
                    <a:cubicBezTo>
                      <a:pt x="11438" y="34786"/>
                      <a:pt x="11354" y="34768"/>
                      <a:pt x="11270" y="34768"/>
                    </a:cubicBezTo>
                    <a:cubicBezTo>
                      <a:pt x="11089" y="34768"/>
                      <a:pt x="10906" y="34849"/>
                      <a:pt x="10750" y="35045"/>
                    </a:cubicBezTo>
                    <a:cubicBezTo>
                      <a:pt x="9530" y="36584"/>
                      <a:pt x="8346" y="37885"/>
                      <a:pt x="7300" y="39279"/>
                    </a:cubicBezTo>
                    <a:cubicBezTo>
                      <a:pt x="7052" y="39424"/>
                      <a:pt x="6822" y="39596"/>
                      <a:pt x="6615" y="39791"/>
                    </a:cubicBezTo>
                    <a:cubicBezTo>
                      <a:pt x="6305" y="40080"/>
                      <a:pt x="6036" y="40411"/>
                      <a:pt x="5818" y="40773"/>
                    </a:cubicBezTo>
                    <a:cubicBezTo>
                      <a:pt x="4561" y="42431"/>
                      <a:pt x="3642" y="44242"/>
                      <a:pt x="2638" y="46097"/>
                    </a:cubicBezTo>
                    <a:cubicBezTo>
                      <a:pt x="1465" y="48265"/>
                      <a:pt x="49" y="50671"/>
                      <a:pt x="18" y="53217"/>
                    </a:cubicBezTo>
                    <a:cubicBezTo>
                      <a:pt x="0" y="54619"/>
                      <a:pt x="288" y="55684"/>
                      <a:pt x="795" y="56499"/>
                    </a:cubicBezTo>
                    <a:cubicBezTo>
                      <a:pt x="949" y="57264"/>
                      <a:pt x="1432" y="57988"/>
                      <a:pt x="2344" y="58509"/>
                    </a:cubicBezTo>
                    <a:cubicBezTo>
                      <a:pt x="2531" y="58616"/>
                      <a:pt x="2720" y="58724"/>
                      <a:pt x="2908" y="58831"/>
                    </a:cubicBezTo>
                    <a:cubicBezTo>
                      <a:pt x="3249" y="59028"/>
                      <a:pt x="3623" y="59167"/>
                      <a:pt x="4011" y="59238"/>
                    </a:cubicBezTo>
                    <a:cubicBezTo>
                      <a:pt x="4817" y="59528"/>
                      <a:pt x="5636" y="59714"/>
                      <a:pt x="6514" y="59714"/>
                    </a:cubicBezTo>
                    <a:cubicBezTo>
                      <a:pt x="6739" y="59714"/>
                      <a:pt x="6969" y="59701"/>
                      <a:pt x="7203" y="59676"/>
                    </a:cubicBezTo>
                    <a:cubicBezTo>
                      <a:pt x="7627" y="59631"/>
                      <a:pt x="8037" y="59508"/>
                      <a:pt x="8417" y="59312"/>
                    </a:cubicBezTo>
                    <a:cubicBezTo>
                      <a:pt x="8469" y="59338"/>
                      <a:pt x="8526" y="59351"/>
                      <a:pt x="8583" y="59351"/>
                    </a:cubicBezTo>
                    <a:cubicBezTo>
                      <a:pt x="8616" y="59351"/>
                      <a:pt x="8650" y="59347"/>
                      <a:pt x="8683" y="59338"/>
                    </a:cubicBezTo>
                    <a:cubicBezTo>
                      <a:pt x="8811" y="59305"/>
                      <a:pt x="8943" y="59281"/>
                      <a:pt x="9074" y="59264"/>
                    </a:cubicBezTo>
                    <a:cubicBezTo>
                      <a:pt x="10075" y="59401"/>
                      <a:pt x="11079" y="59515"/>
                      <a:pt x="12099" y="59515"/>
                    </a:cubicBezTo>
                    <a:cubicBezTo>
                      <a:pt x="12136" y="59515"/>
                      <a:pt x="12172" y="59515"/>
                      <a:pt x="12209" y="59515"/>
                    </a:cubicBezTo>
                    <a:cubicBezTo>
                      <a:pt x="13170" y="59506"/>
                      <a:pt x="14106" y="59376"/>
                      <a:pt x="15024" y="59174"/>
                    </a:cubicBezTo>
                    <a:cubicBezTo>
                      <a:pt x="16599" y="59213"/>
                      <a:pt x="18174" y="59274"/>
                      <a:pt x="19751" y="59352"/>
                    </a:cubicBezTo>
                    <a:cubicBezTo>
                      <a:pt x="21085" y="59419"/>
                      <a:pt x="22721" y="59590"/>
                      <a:pt x="24314" y="59590"/>
                    </a:cubicBezTo>
                    <a:cubicBezTo>
                      <a:pt x="25639" y="59590"/>
                      <a:pt x="26935" y="59471"/>
                      <a:pt x="28003" y="59077"/>
                    </a:cubicBezTo>
                    <a:cubicBezTo>
                      <a:pt x="28374" y="58940"/>
                      <a:pt x="28687" y="58748"/>
                      <a:pt x="28978" y="58531"/>
                    </a:cubicBezTo>
                    <a:cubicBezTo>
                      <a:pt x="29073" y="58561"/>
                      <a:pt x="29172" y="58582"/>
                      <a:pt x="29272" y="58594"/>
                    </a:cubicBezTo>
                    <a:cubicBezTo>
                      <a:pt x="29318" y="58744"/>
                      <a:pt x="29439" y="58870"/>
                      <a:pt x="29622" y="58870"/>
                    </a:cubicBezTo>
                    <a:cubicBezTo>
                      <a:pt x="29631" y="58870"/>
                      <a:pt x="29639" y="58869"/>
                      <a:pt x="29648" y="58869"/>
                    </a:cubicBezTo>
                    <a:cubicBezTo>
                      <a:pt x="29958" y="58850"/>
                      <a:pt x="30262" y="58777"/>
                      <a:pt x="30562" y="58692"/>
                    </a:cubicBezTo>
                    <a:cubicBezTo>
                      <a:pt x="31021" y="58564"/>
                      <a:pt x="30879" y="57897"/>
                      <a:pt x="30464" y="57897"/>
                    </a:cubicBezTo>
                    <a:cubicBezTo>
                      <a:pt x="30427" y="57897"/>
                      <a:pt x="30388" y="57902"/>
                      <a:pt x="30347" y="57913"/>
                    </a:cubicBezTo>
                    <a:lnTo>
                      <a:pt x="30337" y="57915"/>
                    </a:lnTo>
                    <a:cubicBezTo>
                      <a:pt x="30344" y="57894"/>
                      <a:pt x="30352" y="57877"/>
                      <a:pt x="30359" y="57855"/>
                    </a:cubicBezTo>
                    <a:cubicBezTo>
                      <a:pt x="30451" y="57484"/>
                      <a:pt x="30413" y="57103"/>
                      <a:pt x="30366" y="56724"/>
                    </a:cubicBezTo>
                    <a:cubicBezTo>
                      <a:pt x="31554" y="53987"/>
                      <a:pt x="30901" y="49771"/>
                      <a:pt x="30512" y="47164"/>
                    </a:cubicBezTo>
                    <a:lnTo>
                      <a:pt x="30512" y="47164"/>
                    </a:lnTo>
                    <a:cubicBezTo>
                      <a:pt x="30566" y="47165"/>
                      <a:pt x="30621" y="47165"/>
                      <a:pt x="30676" y="47165"/>
                    </a:cubicBezTo>
                    <a:cubicBezTo>
                      <a:pt x="30943" y="47165"/>
                      <a:pt x="31212" y="47155"/>
                      <a:pt x="31477" y="47136"/>
                    </a:cubicBezTo>
                    <a:cubicBezTo>
                      <a:pt x="31552" y="47135"/>
                      <a:pt x="31626" y="47135"/>
                      <a:pt x="31699" y="47135"/>
                    </a:cubicBezTo>
                    <a:cubicBezTo>
                      <a:pt x="31864" y="47135"/>
                      <a:pt x="32027" y="47137"/>
                      <a:pt x="32187" y="47143"/>
                    </a:cubicBezTo>
                    <a:cubicBezTo>
                      <a:pt x="32281" y="47240"/>
                      <a:pt x="32398" y="47313"/>
                      <a:pt x="32528" y="47354"/>
                    </a:cubicBezTo>
                    <a:cubicBezTo>
                      <a:pt x="33499" y="47641"/>
                      <a:pt x="34415" y="47744"/>
                      <a:pt x="35255" y="48289"/>
                    </a:cubicBezTo>
                    <a:cubicBezTo>
                      <a:pt x="35374" y="48599"/>
                      <a:pt x="35417" y="48931"/>
                      <a:pt x="35379" y="49260"/>
                    </a:cubicBezTo>
                    <a:cubicBezTo>
                      <a:pt x="35330" y="49760"/>
                      <a:pt x="35757" y="50047"/>
                      <a:pt x="36184" y="50047"/>
                    </a:cubicBezTo>
                    <a:cubicBezTo>
                      <a:pt x="36460" y="50047"/>
                      <a:pt x="36736" y="49927"/>
                      <a:pt x="36884" y="49667"/>
                    </a:cubicBezTo>
                    <a:cubicBezTo>
                      <a:pt x="37218" y="49078"/>
                      <a:pt x="37649" y="48588"/>
                      <a:pt x="38135" y="48152"/>
                    </a:cubicBezTo>
                    <a:cubicBezTo>
                      <a:pt x="38232" y="48152"/>
                      <a:pt x="38329" y="48135"/>
                      <a:pt x="38419" y="48100"/>
                    </a:cubicBezTo>
                    <a:cubicBezTo>
                      <a:pt x="38486" y="48076"/>
                      <a:pt x="38547" y="48045"/>
                      <a:pt x="38611" y="48017"/>
                    </a:cubicBezTo>
                    <a:cubicBezTo>
                      <a:pt x="38613" y="48017"/>
                      <a:pt x="38615" y="48015"/>
                      <a:pt x="38616" y="48015"/>
                    </a:cubicBezTo>
                    <a:cubicBezTo>
                      <a:pt x="39473" y="47655"/>
                      <a:pt x="40198" y="47079"/>
                      <a:pt x="40988" y="46613"/>
                    </a:cubicBezTo>
                    <a:cubicBezTo>
                      <a:pt x="41015" y="46622"/>
                      <a:pt x="41043" y="46629"/>
                      <a:pt x="41071" y="46636"/>
                    </a:cubicBezTo>
                    <a:cubicBezTo>
                      <a:pt x="41145" y="46892"/>
                      <a:pt x="41353" y="47082"/>
                      <a:pt x="41597" y="47169"/>
                    </a:cubicBezTo>
                    <a:cubicBezTo>
                      <a:pt x="41640" y="47318"/>
                      <a:pt x="41691" y="47465"/>
                      <a:pt x="41749" y="47610"/>
                    </a:cubicBezTo>
                    <a:cubicBezTo>
                      <a:pt x="41478" y="47830"/>
                      <a:pt x="41216" y="48064"/>
                      <a:pt x="40945" y="48287"/>
                    </a:cubicBezTo>
                    <a:cubicBezTo>
                      <a:pt x="40804" y="48386"/>
                      <a:pt x="40669" y="48493"/>
                      <a:pt x="40541" y="48607"/>
                    </a:cubicBezTo>
                    <a:cubicBezTo>
                      <a:pt x="39985" y="49105"/>
                      <a:pt x="40507" y="50016"/>
                      <a:pt x="41119" y="50016"/>
                    </a:cubicBezTo>
                    <a:cubicBezTo>
                      <a:pt x="41251" y="50016"/>
                      <a:pt x="41388" y="49973"/>
                      <a:pt x="41519" y="49874"/>
                    </a:cubicBezTo>
                    <a:cubicBezTo>
                      <a:pt x="41575" y="49833"/>
                      <a:pt x="41627" y="49788"/>
                      <a:pt x="41678" y="49745"/>
                    </a:cubicBezTo>
                    <a:cubicBezTo>
                      <a:pt x="41680" y="49746"/>
                      <a:pt x="41682" y="49748"/>
                      <a:pt x="41682" y="49750"/>
                    </a:cubicBezTo>
                    <a:cubicBezTo>
                      <a:pt x="42051" y="49421"/>
                      <a:pt x="42558" y="49234"/>
                      <a:pt x="42920" y="48907"/>
                    </a:cubicBezTo>
                    <a:cubicBezTo>
                      <a:pt x="42952" y="48911"/>
                      <a:pt x="42984" y="48913"/>
                      <a:pt x="43015" y="48913"/>
                    </a:cubicBezTo>
                    <a:cubicBezTo>
                      <a:pt x="43660" y="48913"/>
                      <a:pt x="44226" y="48101"/>
                      <a:pt x="43621" y="47558"/>
                    </a:cubicBezTo>
                    <a:cubicBezTo>
                      <a:pt x="43513" y="47458"/>
                      <a:pt x="43420" y="47345"/>
                      <a:pt x="43344" y="47221"/>
                    </a:cubicBezTo>
                    <a:cubicBezTo>
                      <a:pt x="43273" y="46774"/>
                      <a:pt x="43114" y="46341"/>
                      <a:pt x="42920" y="45917"/>
                    </a:cubicBezTo>
                    <a:cubicBezTo>
                      <a:pt x="42958" y="45723"/>
                      <a:pt x="42935" y="45521"/>
                      <a:pt x="42852" y="45341"/>
                    </a:cubicBezTo>
                    <a:cubicBezTo>
                      <a:pt x="42804" y="44695"/>
                      <a:pt x="42809" y="44050"/>
                      <a:pt x="42767" y="43561"/>
                    </a:cubicBezTo>
                    <a:cubicBezTo>
                      <a:pt x="42622" y="41874"/>
                      <a:pt x="42295" y="40219"/>
                      <a:pt x="42243" y="38521"/>
                    </a:cubicBezTo>
                    <a:cubicBezTo>
                      <a:pt x="42238" y="38332"/>
                      <a:pt x="42167" y="38152"/>
                      <a:pt x="42040" y="38012"/>
                    </a:cubicBezTo>
                    <a:cubicBezTo>
                      <a:pt x="44410" y="37660"/>
                      <a:pt x="46809" y="36790"/>
                      <a:pt x="48727" y="36009"/>
                    </a:cubicBezTo>
                    <a:cubicBezTo>
                      <a:pt x="52465" y="34487"/>
                      <a:pt x="56001" y="31692"/>
                      <a:pt x="58771" y="28799"/>
                    </a:cubicBezTo>
                    <a:cubicBezTo>
                      <a:pt x="60201" y="27304"/>
                      <a:pt x="61334" y="25515"/>
                      <a:pt x="62337" y="23630"/>
                    </a:cubicBezTo>
                    <a:cubicBezTo>
                      <a:pt x="62383" y="23578"/>
                      <a:pt x="62432" y="23530"/>
                      <a:pt x="62475" y="23476"/>
                    </a:cubicBezTo>
                    <a:cubicBezTo>
                      <a:pt x="62634" y="23423"/>
                      <a:pt x="62782" y="23307"/>
                      <a:pt x="62880" y="23104"/>
                    </a:cubicBezTo>
                    <a:cubicBezTo>
                      <a:pt x="62946" y="22972"/>
                      <a:pt x="63012" y="22839"/>
                      <a:pt x="63078" y="22708"/>
                    </a:cubicBezTo>
                    <a:cubicBezTo>
                      <a:pt x="63500" y="22124"/>
                      <a:pt x="63893" y="21518"/>
                      <a:pt x="64255" y="20893"/>
                    </a:cubicBezTo>
                    <a:cubicBezTo>
                      <a:pt x="64416" y="20757"/>
                      <a:pt x="64575" y="20622"/>
                      <a:pt x="64736" y="20485"/>
                    </a:cubicBezTo>
                    <a:cubicBezTo>
                      <a:pt x="65167" y="20116"/>
                      <a:pt x="65174" y="19552"/>
                      <a:pt x="64945" y="19100"/>
                    </a:cubicBezTo>
                    <a:cubicBezTo>
                      <a:pt x="66065" y="16919"/>
                      <a:pt x="67083" y="14698"/>
                      <a:pt x="67807" y="12330"/>
                    </a:cubicBezTo>
                    <a:cubicBezTo>
                      <a:pt x="67838" y="12230"/>
                      <a:pt x="67850" y="12124"/>
                      <a:pt x="67841" y="12018"/>
                    </a:cubicBezTo>
                    <a:cubicBezTo>
                      <a:pt x="68158" y="11307"/>
                      <a:pt x="68463" y="10589"/>
                      <a:pt x="68735" y="9851"/>
                    </a:cubicBezTo>
                    <a:cubicBezTo>
                      <a:pt x="69557" y="8146"/>
                      <a:pt x="70215" y="6413"/>
                      <a:pt x="70419" y="4445"/>
                    </a:cubicBezTo>
                    <a:cubicBezTo>
                      <a:pt x="70422" y="4414"/>
                      <a:pt x="70419" y="4388"/>
                      <a:pt x="70419" y="4359"/>
                    </a:cubicBezTo>
                    <a:cubicBezTo>
                      <a:pt x="70622" y="4011"/>
                      <a:pt x="70867" y="3689"/>
                      <a:pt x="71151" y="3401"/>
                    </a:cubicBezTo>
                    <a:cubicBezTo>
                      <a:pt x="71711" y="2843"/>
                      <a:pt x="71217" y="2039"/>
                      <a:pt x="70533" y="2039"/>
                    </a:cubicBezTo>
                    <a:cubicBezTo>
                      <a:pt x="70479" y="2039"/>
                      <a:pt x="70423" y="2044"/>
                      <a:pt x="70367" y="2055"/>
                    </a:cubicBezTo>
                    <a:cubicBezTo>
                      <a:pt x="69983" y="2128"/>
                      <a:pt x="69592" y="2161"/>
                      <a:pt x="69196" y="2161"/>
                    </a:cubicBezTo>
                    <a:cubicBezTo>
                      <a:pt x="67278" y="2161"/>
                      <a:pt x="65259" y="1379"/>
                      <a:pt x="63531" y="547"/>
                    </a:cubicBezTo>
                    <a:cubicBezTo>
                      <a:pt x="63211" y="322"/>
                      <a:pt x="62854" y="149"/>
                      <a:pt x="62480" y="36"/>
                    </a:cubicBezTo>
                    <a:cubicBezTo>
                      <a:pt x="62402" y="12"/>
                      <a:pt x="62326" y="1"/>
                      <a:pt x="622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2728982" y="3503916"/>
                <a:ext cx="1216037" cy="118967"/>
              </a:xfrm>
              <a:custGeom>
                <a:rect b="b" l="l" r="r" t="t"/>
                <a:pathLst>
                  <a:path extrusionOk="0" h="8585" w="87753">
                    <a:moveTo>
                      <a:pt x="14098" y="0"/>
                    </a:moveTo>
                    <a:cubicBezTo>
                      <a:pt x="13261" y="0"/>
                      <a:pt x="12436" y="93"/>
                      <a:pt x="11557" y="232"/>
                    </a:cubicBezTo>
                    <a:cubicBezTo>
                      <a:pt x="10793" y="353"/>
                      <a:pt x="10035" y="399"/>
                      <a:pt x="9277" y="399"/>
                    </a:cubicBezTo>
                    <a:cubicBezTo>
                      <a:pt x="7976" y="399"/>
                      <a:pt x="6678" y="264"/>
                      <a:pt x="5365" y="147"/>
                    </a:cubicBezTo>
                    <a:cubicBezTo>
                      <a:pt x="4976" y="112"/>
                      <a:pt x="4582" y="91"/>
                      <a:pt x="4193" y="91"/>
                    </a:cubicBezTo>
                    <a:cubicBezTo>
                      <a:pt x="2183" y="91"/>
                      <a:pt x="332" y="676"/>
                      <a:pt x="153" y="3093"/>
                    </a:cubicBezTo>
                    <a:cubicBezTo>
                      <a:pt x="1" y="5181"/>
                      <a:pt x="177" y="6857"/>
                      <a:pt x="2353" y="7591"/>
                    </a:cubicBezTo>
                    <a:cubicBezTo>
                      <a:pt x="2792" y="7739"/>
                      <a:pt x="3273" y="7780"/>
                      <a:pt x="3764" y="7780"/>
                    </a:cubicBezTo>
                    <a:cubicBezTo>
                      <a:pt x="4368" y="7780"/>
                      <a:pt x="4987" y="7718"/>
                      <a:pt x="5560" y="7718"/>
                    </a:cubicBezTo>
                    <a:cubicBezTo>
                      <a:pt x="5639" y="7718"/>
                      <a:pt x="5717" y="7719"/>
                      <a:pt x="5795" y="7722"/>
                    </a:cubicBezTo>
                    <a:cubicBezTo>
                      <a:pt x="8166" y="7805"/>
                      <a:pt x="10526" y="8016"/>
                      <a:pt x="12899" y="8044"/>
                    </a:cubicBezTo>
                    <a:cubicBezTo>
                      <a:pt x="12909" y="8044"/>
                      <a:pt x="12919" y="8044"/>
                      <a:pt x="12930" y="8044"/>
                    </a:cubicBezTo>
                    <a:cubicBezTo>
                      <a:pt x="13356" y="8044"/>
                      <a:pt x="13691" y="7904"/>
                      <a:pt x="13939" y="7686"/>
                    </a:cubicBezTo>
                    <a:cubicBezTo>
                      <a:pt x="17254" y="7772"/>
                      <a:pt x="20586" y="7707"/>
                      <a:pt x="23912" y="7866"/>
                    </a:cubicBezTo>
                    <a:cubicBezTo>
                      <a:pt x="28132" y="8067"/>
                      <a:pt x="32357" y="8143"/>
                      <a:pt x="36583" y="8153"/>
                    </a:cubicBezTo>
                    <a:cubicBezTo>
                      <a:pt x="36587" y="8153"/>
                      <a:pt x="36591" y="8153"/>
                      <a:pt x="36595" y="8153"/>
                    </a:cubicBezTo>
                    <a:cubicBezTo>
                      <a:pt x="36833" y="8153"/>
                      <a:pt x="37070" y="8103"/>
                      <a:pt x="37286" y="8001"/>
                    </a:cubicBezTo>
                    <a:cubicBezTo>
                      <a:pt x="37504" y="8101"/>
                      <a:pt x="37741" y="8153"/>
                      <a:pt x="37982" y="8153"/>
                    </a:cubicBezTo>
                    <a:cubicBezTo>
                      <a:pt x="42579" y="8184"/>
                      <a:pt x="47165" y="8551"/>
                      <a:pt x="51761" y="8584"/>
                    </a:cubicBezTo>
                    <a:cubicBezTo>
                      <a:pt x="51763" y="8584"/>
                      <a:pt x="51766" y="8584"/>
                      <a:pt x="51769" y="8584"/>
                    </a:cubicBezTo>
                    <a:cubicBezTo>
                      <a:pt x="52182" y="8584"/>
                      <a:pt x="52507" y="8451"/>
                      <a:pt x="52754" y="8247"/>
                    </a:cubicBezTo>
                    <a:cubicBezTo>
                      <a:pt x="56225" y="8390"/>
                      <a:pt x="59696" y="8562"/>
                      <a:pt x="63172" y="8584"/>
                    </a:cubicBezTo>
                    <a:cubicBezTo>
                      <a:pt x="63174" y="8584"/>
                      <a:pt x="63176" y="8584"/>
                      <a:pt x="63178" y="8584"/>
                    </a:cubicBezTo>
                    <a:cubicBezTo>
                      <a:pt x="63705" y="8584"/>
                      <a:pt x="64092" y="8375"/>
                      <a:pt x="64349" y="8067"/>
                    </a:cubicBezTo>
                    <a:cubicBezTo>
                      <a:pt x="65142" y="8082"/>
                      <a:pt x="65933" y="8106"/>
                      <a:pt x="66724" y="8153"/>
                    </a:cubicBezTo>
                    <a:cubicBezTo>
                      <a:pt x="66760" y="8155"/>
                      <a:pt x="66796" y="8156"/>
                      <a:pt x="66831" y="8156"/>
                    </a:cubicBezTo>
                    <a:cubicBezTo>
                      <a:pt x="67275" y="8156"/>
                      <a:pt x="67612" y="7997"/>
                      <a:pt x="67852" y="7753"/>
                    </a:cubicBezTo>
                    <a:cubicBezTo>
                      <a:pt x="70491" y="7809"/>
                      <a:pt x="73127" y="7926"/>
                      <a:pt x="75767" y="7937"/>
                    </a:cubicBezTo>
                    <a:cubicBezTo>
                      <a:pt x="75777" y="7937"/>
                      <a:pt x="75788" y="7937"/>
                      <a:pt x="75798" y="7937"/>
                    </a:cubicBezTo>
                    <a:cubicBezTo>
                      <a:pt x="76040" y="7937"/>
                      <a:pt x="76280" y="7880"/>
                      <a:pt x="76497" y="7774"/>
                    </a:cubicBezTo>
                    <a:cubicBezTo>
                      <a:pt x="76694" y="7778"/>
                      <a:pt x="76891" y="7779"/>
                      <a:pt x="77088" y="7779"/>
                    </a:cubicBezTo>
                    <a:cubicBezTo>
                      <a:pt x="78164" y="7779"/>
                      <a:pt x="79237" y="7725"/>
                      <a:pt x="80311" y="7589"/>
                    </a:cubicBezTo>
                    <a:cubicBezTo>
                      <a:pt x="81280" y="7558"/>
                      <a:pt x="82250" y="7530"/>
                      <a:pt x="83219" y="7518"/>
                    </a:cubicBezTo>
                    <a:cubicBezTo>
                      <a:pt x="83373" y="7634"/>
                      <a:pt x="83548" y="7720"/>
                      <a:pt x="83735" y="7772"/>
                    </a:cubicBezTo>
                    <a:cubicBezTo>
                      <a:pt x="83870" y="7810"/>
                      <a:pt x="84009" y="7828"/>
                      <a:pt x="84147" y="7828"/>
                    </a:cubicBezTo>
                    <a:cubicBezTo>
                      <a:pt x="84854" y="7828"/>
                      <a:pt x="85546" y="7359"/>
                      <a:pt x="85720" y="6644"/>
                    </a:cubicBezTo>
                    <a:cubicBezTo>
                      <a:pt x="85734" y="6581"/>
                      <a:pt x="85755" y="6523"/>
                      <a:pt x="85772" y="6462"/>
                    </a:cubicBezTo>
                    <a:lnTo>
                      <a:pt x="85772" y="6462"/>
                    </a:lnTo>
                    <a:cubicBezTo>
                      <a:pt x="85770" y="6472"/>
                      <a:pt x="85771" y="6476"/>
                      <a:pt x="85773" y="6476"/>
                    </a:cubicBezTo>
                    <a:cubicBezTo>
                      <a:pt x="85788" y="6476"/>
                      <a:pt x="85889" y="6258"/>
                      <a:pt x="85909" y="6225"/>
                    </a:cubicBezTo>
                    <a:cubicBezTo>
                      <a:pt x="86066" y="5970"/>
                      <a:pt x="86262" y="5735"/>
                      <a:pt x="86444" y="5496"/>
                    </a:cubicBezTo>
                    <a:cubicBezTo>
                      <a:pt x="86922" y="4857"/>
                      <a:pt x="87154" y="4179"/>
                      <a:pt x="87270" y="3403"/>
                    </a:cubicBezTo>
                    <a:cubicBezTo>
                      <a:pt x="87752" y="2432"/>
                      <a:pt x="86898" y="1074"/>
                      <a:pt x="85728" y="1074"/>
                    </a:cubicBezTo>
                    <a:cubicBezTo>
                      <a:pt x="85484" y="1074"/>
                      <a:pt x="85226" y="1133"/>
                      <a:pt x="84964" y="1267"/>
                    </a:cubicBezTo>
                    <a:cubicBezTo>
                      <a:pt x="84924" y="1286"/>
                      <a:pt x="84879" y="1298"/>
                      <a:pt x="84837" y="1316"/>
                    </a:cubicBezTo>
                    <a:cubicBezTo>
                      <a:pt x="84725" y="1269"/>
                      <a:pt x="84605" y="1234"/>
                      <a:pt x="84486" y="1212"/>
                    </a:cubicBezTo>
                    <a:cubicBezTo>
                      <a:pt x="82657" y="868"/>
                      <a:pt x="80851" y="587"/>
                      <a:pt x="79024" y="587"/>
                    </a:cubicBezTo>
                    <a:cubicBezTo>
                      <a:pt x="78195" y="587"/>
                      <a:pt x="77362" y="645"/>
                      <a:pt x="76521" y="781"/>
                    </a:cubicBezTo>
                    <a:cubicBezTo>
                      <a:pt x="76090" y="852"/>
                      <a:pt x="75796" y="1047"/>
                      <a:pt x="75607" y="1305"/>
                    </a:cubicBezTo>
                    <a:cubicBezTo>
                      <a:pt x="74275" y="1331"/>
                      <a:pt x="72943" y="1368"/>
                      <a:pt x="71614" y="1413"/>
                    </a:cubicBezTo>
                    <a:cubicBezTo>
                      <a:pt x="71375" y="1259"/>
                      <a:pt x="71100" y="1170"/>
                      <a:pt x="70814" y="1155"/>
                    </a:cubicBezTo>
                    <a:cubicBezTo>
                      <a:pt x="70099" y="1111"/>
                      <a:pt x="69384" y="1095"/>
                      <a:pt x="68669" y="1095"/>
                    </a:cubicBezTo>
                    <a:cubicBezTo>
                      <a:pt x="66514" y="1095"/>
                      <a:pt x="64360" y="1245"/>
                      <a:pt x="62202" y="1264"/>
                    </a:cubicBezTo>
                    <a:cubicBezTo>
                      <a:pt x="61752" y="1267"/>
                      <a:pt x="61404" y="1426"/>
                      <a:pt x="61150" y="1665"/>
                    </a:cubicBezTo>
                    <a:cubicBezTo>
                      <a:pt x="59779" y="1605"/>
                      <a:pt x="58408" y="1549"/>
                      <a:pt x="57035" y="1478"/>
                    </a:cubicBezTo>
                    <a:cubicBezTo>
                      <a:pt x="57003" y="1477"/>
                      <a:pt x="56971" y="1476"/>
                      <a:pt x="56940" y="1476"/>
                    </a:cubicBezTo>
                    <a:cubicBezTo>
                      <a:pt x="56499" y="1476"/>
                      <a:pt x="56163" y="1634"/>
                      <a:pt x="55920" y="1875"/>
                    </a:cubicBezTo>
                    <a:cubicBezTo>
                      <a:pt x="55398" y="1757"/>
                      <a:pt x="54875" y="1638"/>
                      <a:pt x="54350" y="1516"/>
                    </a:cubicBezTo>
                    <a:cubicBezTo>
                      <a:pt x="53538" y="1328"/>
                      <a:pt x="52241" y="741"/>
                      <a:pt x="51171" y="741"/>
                    </a:cubicBezTo>
                    <a:cubicBezTo>
                      <a:pt x="50762" y="741"/>
                      <a:pt x="50387" y="826"/>
                      <a:pt x="50085" y="1053"/>
                    </a:cubicBezTo>
                    <a:cubicBezTo>
                      <a:pt x="50068" y="1053"/>
                      <a:pt x="50056" y="1047"/>
                      <a:pt x="50038" y="1047"/>
                    </a:cubicBezTo>
                    <a:lnTo>
                      <a:pt x="49500" y="1047"/>
                    </a:lnTo>
                    <a:cubicBezTo>
                      <a:pt x="49287" y="1047"/>
                      <a:pt x="49076" y="1087"/>
                      <a:pt x="48877" y="1167"/>
                    </a:cubicBezTo>
                    <a:cubicBezTo>
                      <a:pt x="45036" y="2055"/>
                      <a:pt x="41021" y="1645"/>
                      <a:pt x="37121" y="2181"/>
                    </a:cubicBezTo>
                    <a:cubicBezTo>
                      <a:pt x="36586" y="2256"/>
                      <a:pt x="36254" y="2524"/>
                      <a:pt x="36086" y="2872"/>
                    </a:cubicBezTo>
                    <a:cubicBezTo>
                      <a:pt x="29596" y="2849"/>
                      <a:pt x="23110" y="2706"/>
                      <a:pt x="16624" y="2534"/>
                    </a:cubicBezTo>
                    <a:cubicBezTo>
                      <a:pt x="17228" y="1674"/>
                      <a:pt x="17107" y="346"/>
                      <a:pt x="15805" y="137"/>
                    </a:cubicBezTo>
                    <a:cubicBezTo>
                      <a:pt x="15218" y="41"/>
                      <a:pt x="14655" y="0"/>
                      <a:pt x="14098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2823504" y="3611298"/>
                <a:ext cx="1069120" cy="747751"/>
              </a:xfrm>
              <a:custGeom>
                <a:rect b="b" l="l" r="r" t="t"/>
                <a:pathLst>
                  <a:path extrusionOk="0" h="53960" w="77151">
                    <a:moveTo>
                      <a:pt x="76197" y="0"/>
                    </a:moveTo>
                    <a:cubicBezTo>
                      <a:pt x="76116" y="0"/>
                      <a:pt x="76031" y="17"/>
                      <a:pt x="75944" y="53"/>
                    </a:cubicBezTo>
                    <a:cubicBezTo>
                      <a:pt x="75868" y="86"/>
                      <a:pt x="75806" y="129"/>
                      <a:pt x="75735" y="165"/>
                    </a:cubicBezTo>
                    <a:cubicBezTo>
                      <a:pt x="75732" y="165"/>
                      <a:pt x="75729" y="165"/>
                      <a:pt x="75726" y="165"/>
                    </a:cubicBezTo>
                    <a:cubicBezTo>
                      <a:pt x="75500" y="165"/>
                      <a:pt x="75279" y="229"/>
                      <a:pt x="75086" y="347"/>
                    </a:cubicBezTo>
                    <a:lnTo>
                      <a:pt x="71959" y="347"/>
                    </a:lnTo>
                    <a:cubicBezTo>
                      <a:pt x="71955" y="347"/>
                      <a:pt x="71951" y="347"/>
                      <a:pt x="71947" y="347"/>
                    </a:cubicBezTo>
                    <a:cubicBezTo>
                      <a:pt x="71839" y="347"/>
                      <a:pt x="71732" y="369"/>
                      <a:pt x="71632" y="411"/>
                    </a:cubicBezTo>
                    <a:cubicBezTo>
                      <a:pt x="71594" y="427"/>
                      <a:pt x="71568" y="454"/>
                      <a:pt x="71534" y="475"/>
                    </a:cubicBezTo>
                    <a:cubicBezTo>
                      <a:pt x="71492" y="501"/>
                      <a:pt x="71447" y="522"/>
                      <a:pt x="71412" y="555"/>
                    </a:cubicBezTo>
                    <a:cubicBezTo>
                      <a:pt x="71028" y="454"/>
                      <a:pt x="70634" y="404"/>
                      <a:pt x="70239" y="402"/>
                    </a:cubicBezTo>
                    <a:cubicBezTo>
                      <a:pt x="69268" y="402"/>
                      <a:pt x="68298" y="394"/>
                      <a:pt x="67332" y="295"/>
                    </a:cubicBezTo>
                    <a:cubicBezTo>
                      <a:pt x="67240" y="286"/>
                      <a:pt x="67147" y="281"/>
                      <a:pt x="67053" y="281"/>
                    </a:cubicBezTo>
                    <a:cubicBezTo>
                      <a:pt x="66668" y="281"/>
                      <a:pt x="66271" y="358"/>
                      <a:pt x="65885" y="489"/>
                    </a:cubicBezTo>
                    <a:cubicBezTo>
                      <a:pt x="64084" y="320"/>
                      <a:pt x="62259" y="264"/>
                      <a:pt x="60426" y="264"/>
                    </a:cubicBezTo>
                    <a:cubicBezTo>
                      <a:pt x="56770" y="264"/>
                      <a:pt x="53083" y="487"/>
                      <a:pt x="49491" y="487"/>
                    </a:cubicBezTo>
                    <a:cubicBezTo>
                      <a:pt x="49304" y="487"/>
                      <a:pt x="49116" y="487"/>
                      <a:pt x="48930" y="486"/>
                    </a:cubicBezTo>
                    <a:cubicBezTo>
                      <a:pt x="46959" y="471"/>
                      <a:pt x="44988" y="409"/>
                      <a:pt x="43017" y="409"/>
                    </a:cubicBezTo>
                    <a:cubicBezTo>
                      <a:pt x="41976" y="409"/>
                      <a:pt x="40934" y="427"/>
                      <a:pt x="39894" y="477"/>
                    </a:cubicBezTo>
                    <a:cubicBezTo>
                      <a:pt x="37989" y="568"/>
                      <a:pt x="36043" y="793"/>
                      <a:pt x="34114" y="793"/>
                    </a:cubicBezTo>
                    <a:cubicBezTo>
                      <a:pt x="33522" y="793"/>
                      <a:pt x="32932" y="772"/>
                      <a:pt x="32345" y="719"/>
                    </a:cubicBezTo>
                    <a:cubicBezTo>
                      <a:pt x="31673" y="318"/>
                      <a:pt x="30849" y="81"/>
                      <a:pt x="29869" y="81"/>
                    </a:cubicBezTo>
                    <a:lnTo>
                      <a:pt x="29331" y="81"/>
                    </a:lnTo>
                    <a:cubicBezTo>
                      <a:pt x="28907" y="82"/>
                      <a:pt x="28484" y="141"/>
                      <a:pt x="28076" y="255"/>
                    </a:cubicBezTo>
                    <a:cubicBezTo>
                      <a:pt x="27852" y="141"/>
                      <a:pt x="27605" y="80"/>
                      <a:pt x="27353" y="80"/>
                    </a:cubicBezTo>
                    <a:cubicBezTo>
                      <a:pt x="27346" y="80"/>
                      <a:pt x="27339" y="80"/>
                      <a:pt x="27331" y="81"/>
                    </a:cubicBezTo>
                    <a:lnTo>
                      <a:pt x="2849" y="81"/>
                    </a:lnTo>
                    <a:cubicBezTo>
                      <a:pt x="2794" y="81"/>
                      <a:pt x="2747" y="91"/>
                      <a:pt x="2695" y="94"/>
                    </a:cubicBezTo>
                    <a:cubicBezTo>
                      <a:pt x="2560" y="74"/>
                      <a:pt x="2424" y="64"/>
                      <a:pt x="2286" y="64"/>
                    </a:cubicBezTo>
                    <a:cubicBezTo>
                      <a:pt x="1855" y="64"/>
                      <a:pt x="1413" y="168"/>
                      <a:pt x="957" y="408"/>
                    </a:cubicBezTo>
                    <a:cubicBezTo>
                      <a:pt x="95" y="865"/>
                      <a:pt x="0" y="1715"/>
                      <a:pt x="327" y="2391"/>
                    </a:cubicBezTo>
                    <a:cubicBezTo>
                      <a:pt x="50" y="2971"/>
                      <a:pt x="152" y="3672"/>
                      <a:pt x="587" y="4178"/>
                    </a:cubicBezTo>
                    <a:cubicBezTo>
                      <a:pt x="601" y="6087"/>
                      <a:pt x="104" y="7965"/>
                      <a:pt x="265" y="9876"/>
                    </a:cubicBezTo>
                    <a:cubicBezTo>
                      <a:pt x="343" y="10790"/>
                      <a:pt x="943" y="11440"/>
                      <a:pt x="1880" y="11490"/>
                    </a:cubicBezTo>
                    <a:cubicBezTo>
                      <a:pt x="1932" y="11493"/>
                      <a:pt x="1983" y="11494"/>
                      <a:pt x="2034" y="11494"/>
                    </a:cubicBezTo>
                    <a:cubicBezTo>
                      <a:pt x="2178" y="11494"/>
                      <a:pt x="2318" y="11484"/>
                      <a:pt x="2458" y="11478"/>
                    </a:cubicBezTo>
                    <a:cubicBezTo>
                      <a:pt x="2514" y="11647"/>
                      <a:pt x="2612" y="11798"/>
                      <a:pt x="2746" y="11917"/>
                    </a:cubicBezTo>
                    <a:cubicBezTo>
                      <a:pt x="4058" y="13053"/>
                      <a:pt x="5013" y="15125"/>
                      <a:pt x="4587" y="16875"/>
                    </a:cubicBezTo>
                    <a:cubicBezTo>
                      <a:pt x="4461" y="17394"/>
                      <a:pt x="4655" y="17805"/>
                      <a:pt x="4973" y="18069"/>
                    </a:cubicBezTo>
                    <a:cubicBezTo>
                      <a:pt x="4918" y="18639"/>
                      <a:pt x="5328" y="19153"/>
                      <a:pt x="5865" y="19333"/>
                    </a:cubicBezTo>
                    <a:cubicBezTo>
                      <a:pt x="6192" y="19444"/>
                      <a:pt x="6538" y="19489"/>
                      <a:pt x="6894" y="19489"/>
                    </a:cubicBezTo>
                    <a:cubicBezTo>
                      <a:pt x="7274" y="19489"/>
                      <a:pt x="7665" y="19438"/>
                      <a:pt x="8058" y="19361"/>
                    </a:cubicBezTo>
                    <a:cubicBezTo>
                      <a:pt x="8119" y="19375"/>
                      <a:pt x="8182" y="19382"/>
                      <a:pt x="8245" y="19382"/>
                    </a:cubicBezTo>
                    <a:cubicBezTo>
                      <a:pt x="8277" y="19382"/>
                      <a:pt x="8309" y="19380"/>
                      <a:pt x="8340" y="19376"/>
                    </a:cubicBezTo>
                    <a:cubicBezTo>
                      <a:pt x="9268" y="19259"/>
                      <a:pt x="10201" y="19153"/>
                      <a:pt x="11106" y="18909"/>
                    </a:cubicBezTo>
                    <a:cubicBezTo>
                      <a:pt x="11707" y="19106"/>
                      <a:pt x="12325" y="19238"/>
                      <a:pt x="12979" y="19342"/>
                    </a:cubicBezTo>
                    <a:cubicBezTo>
                      <a:pt x="13057" y="19586"/>
                      <a:pt x="13232" y="19809"/>
                      <a:pt x="13542" y="19963"/>
                    </a:cubicBezTo>
                    <a:cubicBezTo>
                      <a:pt x="17328" y="21852"/>
                      <a:pt x="17381" y="29429"/>
                      <a:pt x="17141" y="33020"/>
                    </a:cubicBezTo>
                    <a:cubicBezTo>
                      <a:pt x="17111" y="33458"/>
                      <a:pt x="17285" y="33768"/>
                      <a:pt x="17546" y="33959"/>
                    </a:cubicBezTo>
                    <a:cubicBezTo>
                      <a:pt x="17518" y="34076"/>
                      <a:pt x="17529" y="34199"/>
                      <a:pt x="17574" y="34312"/>
                    </a:cubicBezTo>
                    <a:cubicBezTo>
                      <a:pt x="17740" y="34708"/>
                      <a:pt x="17861" y="35113"/>
                      <a:pt x="17963" y="35525"/>
                    </a:cubicBezTo>
                    <a:cubicBezTo>
                      <a:pt x="17797" y="35728"/>
                      <a:pt x="17733" y="35994"/>
                      <a:pt x="17788" y="36249"/>
                    </a:cubicBezTo>
                    <a:cubicBezTo>
                      <a:pt x="17845" y="36517"/>
                      <a:pt x="17923" y="36780"/>
                      <a:pt x="17999" y="37043"/>
                    </a:cubicBezTo>
                    <a:cubicBezTo>
                      <a:pt x="17960" y="37244"/>
                      <a:pt x="17975" y="37454"/>
                      <a:pt x="18046" y="37647"/>
                    </a:cubicBezTo>
                    <a:cubicBezTo>
                      <a:pt x="18389" y="38641"/>
                      <a:pt x="18775" y="39695"/>
                      <a:pt x="19093" y="40777"/>
                    </a:cubicBezTo>
                    <a:cubicBezTo>
                      <a:pt x="19029" y="40926"/>
                      <a:pt x="19012" y="41104"/>
                      <a:pt x="19081" y="41309"/>
                    </a:cubicBezTo>
                    <a:cubicBezTo>
                      <a:pt x="19308" y="42001"/>
                      <a:pt x="19518" y="42688"/>
                      <a:pt x="19672" y="43384"/>
                    </a:cubicBezTo>
                    <a:cubicBezTo>
                      <a:pt x="19706" y="43656"/>
                      <a:pt x="19732" y="43924"/>
                      <a:pt x="19746" y="44196"/>
                    </a:cubicBezTo>
                    <a:cubicBezTo>
                      <a:pt x="19627" y="44383"/>
                      <a:pt x="19583" y="44618"/>
                      <a:pt x="19618" y="44861"/>
                    </a:cubicBezTo>
                    <a:cubicBezTo>
                      <a:pt x="19653" y="45093"/>
                      <a:pt x="19680" y="45325"/>
                      <a:pt x="19710" y="45558"/>
                    </a:cubicBezTo>
                    <a:cubicBezTo>
                      <a:pt x="19694" y="45686"/>
                      <a:pt x="19680" y="45813"/>
                      <a:pt x="19660" y="45939"/>
                    </a:cubicBezTo>
                    <a:cubicBezTo>
                      <a:pt x="19611" y="46220"/>
                      <a:pt x="19661" y="46509"/>
                      <a:pt x="19801" y="46756"/>
                    </a:cubicBezTo>
                    <a:cubicBezTo>
                      <a:pt x="19801" y="46770"/>
                      <a:pt x="19805" y="46784"/>
                      <a:pt x="19805" y="46799"/>
                    </a:cubicBezTo>
                    <a:cubicBezTo>
                      <a:pt x="19807" y="47012"/>
                      <a:pt x="19878" y="47180"/>
                      <a:pt x="19987" y="47305"/>
                    </a:cubicBezTo>
                    <a:cubicBezTo>
                      <a:pt x="19718" y="48321"/>
                      <a:pt x="19159" y="49252"/>
                      <a:pt x="18661" y="50210"/>
                    </a:cubicBezTo>
                    <a:cubicBezTo>
                      <a:pt x="18081" y="51096"/>
                      <a:pt x="17387" y="51868"/>
                      <a:pt x="16597" y="52579"/>
                    </a:cubicBezTo>
                    <a:cubicBezTo>
                      <a:pt x="16062" y="53061"/>
                      <a:pt x="16490" y="53959"/>
                      <a:pt x="17167" y="53959"/>
                    </a:cubicBezTo>
                    <a:cubicBezTo>
                      <a:pt x="17858" y="53959"/>
                      <a:pt x="18529" y="53924"/>
                      <a:pt x="19211" y="53822"/>
                    </a:cubicBezTo>
                    <a:cubicBezTo>
                      <a:pt x="19353" y="53800"/>
                      <a:pt x="19471" y="53725"/>
                      <a:pt x="19564" y="53625"/>
                    </a:cubicBezTo>
                    <a:cubicBezTo>
                      <a:pt x="20206" y="53799"/>
                      <a:pt x="20843" y="53857"/>
                      <a:pt x="21493" y="53857"/>
                    </a:cubicBezTo>
                    <a:cubicBezTo>
                      <a:pt x="22251" y="53857"/>
                      <a:pt x="23025" y="53778"/>
                      <a:pt x="23842" y="53715"/>
                    </a:cubicBezTo>
                    <a:cubicBezTo>
                      <a:pt x="24094" y="53699"/>
                      <a:pt x="24337" y="53606"/>
                      <a:pt x="24534" y="53447"/>
                    </a:cubicBezTo>
                    <a:cubicBezTo>
                      <a:pt x="25034" y="53608"/>
                      <a:pt x="25558" y="53689"/>
                      <a:pt x="26084" y="53689"/>
                    </a:cubicBezTo>
                    <a:cubicBezTo>
                      <a:pt x="26090" y="53689"/>
                      <a:pt x="26095" y="53689"/>
                      <a:pt x="26101" y="53689"/>
                    </a:cubicBezTo>
                    <a:lnTo>
                      <a:pt x="57642" y="53689"/>
                    </a:lnTo>
                    <a:cubicBezTo>
                      <a:pt x="57648" y="53689"/>
                      <a:pt x="57654" y="53689"/>
                      <a:pt x="57661" y="53689"/>
                    </a:cubicBezTo>
                    <a:cubicBezTo>
                      <a:pt x="58125" y="53689"/>
                      <a:pt x="58588" y="53625"/>
                      <a:pt x="59036" y="53502"/>
                    </a:cubicBezTo>
                    <a:cubicBezTo>
                      <a:pt x="59334" y="53579"/>
                      <a:pt x="59650" y="53615"/>
                      <a:pt x="59973" y="53615"/>
                    </a:cubicBezTo>
                    <a:cubicBezTo>
                      <a:pt x="60804" y="53615"/>
                      <a:pt x="61682" y="53374"/>
                      <a:pt x="62437" y="52955"/>
                    </a:cubicBezTo>
                    <a:cubicBezTo>
                      <a:pt x="62629" y="52986"/>
                      <a:pt x="62823" y="53016"/>
                      <a:pt x="63026" y="53043"/>
                    </a:cubicBezTo>
                    <a:cubicBezTo>
                      <a:pt x="63680" y="53130"/>
                      <a:pt x="64339" y="53189"/>
                      <a:pt x="64997" y="53253"/>
                    </a:cubicBezTo>
                    <a:cubicBezTo>
                      <a:pt x="65053" y="53258"/>
                      <a:pt x="65144" y="53268"/>
                      <a:pt x="65241" y="53280"/>
                    </a:cubicBezTo>
                    <a:cubicBezTo>
                      <a:pt x="65584" y="53343"/>
                      <a:pt x="65923" y="53421"/>
                      <a:pt x="66257" y="53516"/>
                    </a:cubicBezTo>
                    <a:cubicBezTo>
                      <a:pt x="66667" y="53632"/>
                      <a:pt x="67082" y="53687"/>
                      <a:pt x="67495" y="53687"/>
                    </a:cubicBezTo>
                    <a:cubicBezTo>
                      <a:pt x="68236" y="53687"/>
                      <a:pt x="68967" y="53510"/>
                      <a:pt x="69631" y="53190"/>
                    </a:cubicBezTo>
                    <a:cubicBezTo>
                      <a:pt x="70133" y="53340"/>
                      <a:pt x="70660" y="53415"/>
                      <a:pt x="71186" y="53415"/>
                    </a:cubicBezTo>
                    <a:cubicBezTo>
                      <a:pt x="71772" y="53415"/>
                      <a:pt x="72357" y="53323"/>
                      <a:pt x="72910" y="53140"/>
                    </a:cubicBezTo>
                    <a:cubicBezTo>
                      <a:pt x="73081" y="53234"/>
                      <a:pt x="73272" y="53284"/>
                      <a:pt x="73467" y="53286"/>
                    </a:cubicBezTo>
                    <a:cubicBezTo>
                      <a:pt x="73715" y="53286"/>
                      <a:pt x="73964" y="53287"/>
                      <a:pt x="74212" y="53296"/>
                    </a:cubicBezTo>
                    <a:cubicBezTo>
                      <a:pt x="74336" y="53301"/>
                      <a:pt x="74461" y="53310"/>
                      <a:pt x="74585" y="53320"/>
                    </a:cubicBezTo>
                    <a:cubicBezTo>
                      <a:pt x="74613" y="53324"/>
                      <a:pt x="74625" y="53324"/>
                      <a:pt x="74643" y="53325"/>
                    </a:cubicBezTo>
                    <a:cubicBezTo>
                      <a:pt x="74662" y="53331"/>
                      <a:pt x="74693" y="53338"/>
                      <a:pt x="74759" y="53350"/>
                    </a:cubicBezTo>
                    <a:cubicBezTo>
                      <a:pt x="74836" y="53362"/>
                      <a:pt x="74915" y="53369"/>
                      <a:pt x="74993" y="53369"/>
                    </a:cubicBezTo>
                    <a:cubicBezTo>
                      <a:pt x="75033" y="53369"/>
                      <a:pt x="75073" y="53367"/>
                      <a:pt x="75113" y="53364"/>
                    </a:cubicBezTo>
                    <a:cubicBezTo>
                      <a:pt x="75327" y="53522"/>
                      <a:pt x="75584" y="53602"/>
                      <a:pt x="75841" y="53602"/>
                    </a:cubicBezTo>
                    <a:cubicBezTo>
                      <a:pt x="76150" y="53602"/>
                      <a:pt x="76459" y="53486"/>
                      <a:pt x="76692" y="53254"/>
                    </a:cubicBezTo>
                    <a:cubicBezTo>
                      <a:pt x="77102" y="52844"/>
                      <a:pt x="77151" y="52195"/>
                      <a:pt x="76844" y="51726"/>
                    </a:cubicBezTo>
                    <a:cubicBezTo>
                      <a:pt x="76839" y="51716"/>
                      <a:pt x="76838" y="51702"/>
                      <a:pt x="76832" y="51691"/>
                    </a:cubicBezTo>
                    <a:lnTo>
                      <a:pt x="76832" y="15253"/>
                    </a:lnTo>
                    <a:cubicBezTo>
                      <a:pt x="76909" y="15049"/>
                      <a:pt x="76931" y="14829"/>
                      <a:pt x="76896" y="14613"/>
                    </a:cubicBezTo>
                    <a:cubicBezTo>
                      <a:pt x="76869" y="14436"/>
                      <a:pt x="76853" y="14258"/>
                      <a:pt x="76832" y="14079"/>
                    </a:cubicBezTo>
                    <a:lnTo>
                      <a:pt x="76832" y="12566"/>
                    </a:lnTo>
                    <a:cubicBezTo>
                      <a:pt x="76834" y="12367"/>
                      <a:pt x="76786" y="12172"/>
                      <a:pt x="76694" y="11997"/>
                    </a:cubicBezTo>
                    <a:cubicBezTo>
                      <a:pt x="76654" y="10321"/>
                      <a:pt x="76732" y="8637"/>
                      <a:pt x="76616" y="6968"/>
                    </a:cubicBezTo>
                    <a:cubicBezTo>
                      <a:pt x="76602" y="6731"/>
                      <a:pt x="76521" y="6504"/>
                      <a:pt x="76381" y="6314"/>
                    </a:cubicBezTo>
                    <a:cubicBezTo>
                      <a:pt x="76410" y="5814"/>
                      <a:pt x="76452" y="5313"/>
                      <a:pt x="76509" y="4815"/>
                    </a:cubicBezTo>
                    <a:cubicBezTo>
                      <a:pt x="76533" y="4630"/>
                      <a:pt x="76510" y="4443"/>
                      <a:pt x="76445" y="4268"/>
                    </a:cubicBezTo>
                    <a:cubicBezTo>
                      <a:pt x="76478" y="4230"/>
                      <a:pt x="76507" y="4190"/>
                      <a:pt x="76533" y="4147"/>
                    </a:cubicBezTo>
                    <a:cubicBezTo>
                      <a:pt x="76962" y="3311"/>
                      <a:pt x="77066" y="2417"/>
                      <a:pt x="76921" y="1517"/>
                    </a:cubicBezTo>
                    <a:cubicBezTo>
                      <a:pt x="76938" y="1384"/>
                      <a:pt x="76933" y="1247"/>
                      <a:pt x="76907" y="1116"/>
                    </a:cubicBezTo>
                    <a:cubicBezTo>
                      <a:pt x="77077" y="640"/>
                      <a:pt x="76704" y="0"/>
                      <a:pt x="761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2718672" y="3497140"/>
                <a:ext cx="1235036" cy="125438"/>
              </a:xfrm>
              <a:custGeom>
                <a:rect b="b" l="l" r="r" t="t"/>
                <a:pathLst>
                  <a:path extrusionOk="0" h="9052" w="89124">
                    <a:moveTo>
                      <a:pt x="15216" y="1"/>
                    </a:moveTo>
                    <a:cubicBezTo>
                      <a:pt x="15212" y="1"/>
                      <a:pt x="15208" y="1"/>
                      <a:pt x="15204" y="1"/>
                    </a:cubicBezTo>
                    <a:cubicBezTo>
                      <a:pt x="11768" y="84"/>
                      <a:pt x="8332" y="146"/>
                      <a:pt x="4894" y="228"/>
                    </a:cubicBezTo>
                    <a:cubicBezTo>
                      <a:pt x="4866" y="228"/>
                      <a:pt x="4837" y="229"/>
                      <a:pt x="4808" y="229"/>
                    </a:cubicBezTo>
                    <a:cubicBezTo>
                      <a:pt x="4240" y="229"/>
                      <a:pt x="3465" y="108"/>
                      <a:pt x="2748" y="108"/>
                    </a:cubicBezTo>
                    <a:cubicBezTo>
                      <a:pt x="1782" y="108"/>
                      <a:pt x="920" y="326"/>
                      <a:pt x="802" y="1349"/>
                    </a:cubicBezTo>
                    <a:cubicBezTo>
                      <a:pt x="655" y="2608"/>
                      <a:pt x="0" y="8064"/>
                      <a:pt x="1953" y="8312"/>
                    </a:cubicBezTo>
                    <a:cubicBezTo>
                      <a:pt x="5326" y="8737"/>
                      <a:pt x="8791" y="8803"/>
                      <a:pt x="12246" y="8803"/>
                    </a:cubicBezTo>
                    <a:cubicBezTo>
                      <a:pt x="13815" y="8803"/>
                      <a:pt x="15381" y="8789"/>
                      <a:pt x="16936" y="8789"/>
                    </a:cubicBezTo>
                    <a:cubicBezTo>
                      <a:pt x="17714" y="8789"/>
                      <a:pt x="18489" y="8793"/>
                      <a:pt x="19260" y="8803"/>
                    </a:cubicBezTo>
                    <a:cubicBezTo>
                      <a:pt x="30019" y="8946"/>
                      <a:pt x="40785" y="9052"/>
                      <a:pt x="51551" y="9052"/>
                    </a:cubicBezTo>
                    <a:cubicBezTo>
                      <a:pt x="60403" y="9052"/>
                      <a:pt x="69255" y="8980"/>
                      <a:pt x="78102" y="8798"/>
                    </a:cubicBezTo>
                    <a:cubicBezTo>
                      <a:pt x="80437" y="8750"/>
                      <a:pt x="82788" y="8731"/>
                      <a:pt x="85116" y="8526"/>
                    </a:cubicBezTo>
                    <a:cubicBezTo>
                      <a:pt x="87602" y="8310"/>
                      <a:pt x="89123" y="4685"/>
                      <a:pt x="88090" y="2520"/>
                    </a:cubicBezTo>
                    <a:cubicBezTo>
                      <a:pt x="87446" y="1169"/>
                      <a:pt x="86703" y="1090"/>
                      <a:pt x="85317" y="984"/>
                    </a:cubicBezTo>
                    <a:cubicBezTo>
                      <a:pt x="84215" y="902"/>
                      <a:pt x="83107" y="874"/>
                      <a:pt x="81997" y="874"/>
                    </a:cubicBezTo>
                    <a:cubicBezTo>
                      <a:pt x="80500" y="874"/>
                      <a:pt x="79002" y="924"/>
                      <a:pt x="77515" y="955"/>
                    </a:cubicBezTo>
                    <a:cubicBezTo>
                      <a:pt x="71035" y="1085"/>
                      <a:pt x="64558" y="1436"/>
                      <a:pt x="58075" y="1453"/>
                    </a:cubicBezTo>
                    <a:cubicBezTo>
                      <a:pt x="57556" y="1455"/>
                      <a:pt x="57554" y="2262"/>
                      <a:pt x="58073" y="2262"/>
                    </a:cubicBezTo>
                    <a:cubicBezTo>
                      <a:pt x="58074" y="2262"/>
                      <a:pt x="58075" y="2262"/>
                      <a:pt x="58075" y="2262"/>
                    </a:cubicBezTo>
                    <a:cubicBezTo>
                      <a:pt x="64305" y="2244"/>
                      <a:pt x="70530" y="1929"/>
                      <a:pt x="76757" y="1779"/>
                    </a:cubicBezTo>
                    <a:cubicBezTo>
                      <a:pt x="78365" y="1740"/>
                      <a:pt x="79975" y="1705"/>
                      <a:pt x="81584" y="1705"/>
                    </a:cubicBezTo>
                    <a:cubicBezTo>
                      <a:pt x="82537" y="1705"/>
                      <a:pt x="83490" y="1717"/>
                      <a:pt x="84442" y="1748"/>
                    </a:cubicBezTo>
                    <a:cubicBezTo>
                      <a:pt x="85190" y="1772"/>
                      <a:pt x="85955" y="1798"/>
                      <a:pt x="86684" y="1971"/>
                    </a:cubicBezTo>
                    <a:cubicBezTo>
                      <a:pt x="88668" y="2440"/>
                      <a:pt x="87084" y="7385"/>
                      <a:pt x="85587" y="7664"/>
                    </a:cubicBezTo>
                    <a:cubicBezTo>
                      <a:pt x="83003" y="8144"/>
                      <a:pt x="80266" y="8268"/>
                      <a:pt x="77511" y="8268"/>
                    </a:cubicBezTo>
                    <a:cubicBezTo>
                      <a:pt x="74541" y="8268"/>
                      <a:pt x="71551" y="8124"/>
                      <a:pt x="68711" y="8124"/>
                    </a:cubicBezTo>
                    <a:cubicBezTo>
                      <a:pt x="68491" y="8124"/>
                      <a:pt x="68271" y="8124"/>
                      <a:pt x="68053" y="8126"/>
                    </a:cubicBezTo>
                    <a:cubicBezTo>
                      <a:pt x="60884" y="8187"/>
                      <a:pt x="53712" y="8224"/>
                      <a:pt x="46539" y="8224"/>
                    </a:cubicBezTo>
                    <a:cubicBezTo>
                      <a:pt x="34120" y="8224"/>
                      <a:pt x="21699" y="8113"/>
                      <a:pt x="9289" y="7820"/>
                    </a:cubicBezTo>
                    <a:cubicBezTo>
                      <a:pt x="6881" y="7763"/>
                      <a:pt x="4366" y="7855"/>
                      <a:pt x="1976" y="7505"/>
                    </a:cubicBezTo>
                    <a:cubicBezTo>
                      <a:pt x="1532" y="7441"/>
                      <a:pt x="788" y="1152"/>
                      <a:pt x="2413" y="1104"/>
                    </a:cubicBezTo>
                    <a:cubicBezTo>
                      <a:pt x="6677" y="974"/>
                      <a:pt x="10941" y="913"/>
                      <a:pt x="15204" y="808"/>
                    </a:cubicBezTo>
                    <a:cubicBezTo>
                      <a:pt x="15720" y="796"/>
                      <a:pt x="15725" y="1"/>
                      <a:pt x="152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2820095" y="3613321"/>
                <a:ext cx="11183" cy="159999"/>
              </a:xfrm>
              <a:custGeom>
                <a:rect b="b" l="l" r="r" t="t"/>
                <a:pathLst>
                  <a:path extrusionOk="0" h="11546" w="807">
                    <a:moveTo>
                      <a:pt x="404" y="1"/>
                    </a:moveTo>
                    <a:cubicBezTo>
                      <a:pt x="202" y="1"/>
                      <a:pt x="0" y="131"/>
                      <a:pt x="0" y="392"/>
                    </a:cubicBezTo>
                    <a:lnTo>
                      <a:pt x="0" y="11155"/>
                    </a:lnTo>
                    <a:cubicBezTo>
                      <a:pt x="0" y="11416"/>
                      <a:pt x="202" y="11546"/>
                      <a:pt x="404" y="11546"/>
                    </a:cubicBezTo>
                    <a:cubicBezTo>
                      <a:pt x="605" y="11546"/>
                      <a:pt x="807" y="11416"/>
                      <a:pt x="807" y="11155"/>
                    </a:cubicBezTo>
                    <a:lnTo>
                      <a:pt x="807" y="392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3034790" y="4348185"/>
                <a:ext cx="861756" cy="11211"/>
              </a:xfrm>
              <a:custGeom>
                <a:rect b="b" l="l" r="r" t="t"/>
                <a:pathLst>
                  <a:path extrusionOk="0" h="809" w="62187">
                    <a:moveTo>
                      <a:pt x="519" y="1"/>
                    </a:moveTo>
                    <a:cubicBezTo>
                      <a:pt x="0" y="1"/>
                      <a:pt x="0" y="809"/>
                      <a:pt x="519" y="809"/>
                    </a:cubicBezTo>
                    <a:lnTo>
                      <a:pt x="61665" y="809"/>
                    </a:lnTo>
                    <a:cubicBezTo>
                      <a:pt x="62186" y="809"/>
                      <a:pt x="62186" y="1"/>
                      <a:pt x="61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>
                <a:off x="3883714" y="3611451"/>
                <a:ext cx="11197" cy="747765"/>
              </a:xfrm>
              <a:custGeom>
                <a:rect b="b" l="l" r="r" t="t"/>
                <a:pathLst>
                  <a:path extrusionOk="0" h="53961" w="808">
                    <a:moveTo>
                      <a:pt x="404" y="1"/>
                    </a:moveTo>
                    <a:cubicBezTo>
                      <a:pt x="202" y="1"/>
                      <a:pt x="1" y="131"/>
                      <a:pt x="1" y="391"/>
                    </a:cubicBezTo>
                    <a:lnTo>
                      <a:pt x="1" y="53571"/>
                    </a:lnTo>
                    <a:cubicBezTo>
                      <a:pt x="1" y="53830"/>
                      <a:pt x="202" y="53960"/>
                      <a:pt x="404" y="53960"/>
                    </a:cubicBezTo>
                    <a:cubicBezTo>
                      <a:pt x="606" y="53960"/>
                      <a:pt x="807" y="53830"/>
                      <a:pt x="807" y="53571"/>
                    </a:cubicBezTo>
                    <a:lnTo>
                      <a:pt x="807" y="391"/>
                    </a:lnTo>
                    <a:cubicBezTo>
                      <a:pt x="807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>
                <a:off x="3002682" y="3711959"/>
                <a:ext cx="312057" cy="11183"/>
              </a:xfrm>
              <a:custGeom>
                <a:rect b="b" l="l" r="r" t="t"/>
                <a:pathLst>
                  <a:path extrusionOk="0" h="807" w="22519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21999" y="807"/>
                    </a:lnTo>
                    <a:cubicBezTo>
                      <a:pt x="22518" y="807"/>
                      <a:pt x="22518" y="0"/>
                      <a:pt x="2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6"/>
              <p:cNvSpPr/>
              <p:nvPr/>
            </p:nvSpPr>
            <p:spPr>
              <a:xfrm>
                <a:off x="3407695" y="3799247"/>
                <a:ext cx="157643" cy="11197"/>
              </a:xfrm>
              <a:custGeom>
                <a:rect b="b" l="l" r="r" t="t"/>
                <a:pathLst>
                  <a:path extrusionOk="0" h="808" w="11376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10856" y="807"/>
                    </a:lnTo>
                    <a:cubicBezTo>
                      <a:pt x="11376" y="807"/>
                      <a:pt x="11376" y="1"/>
                      <a:pt x="108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6"/>
              <p:cNvSpPr/>
              <p:nvPr/>
            </p:nvSpPr>
            <p:spPr>
              <a:xfrm>
                <a:off x="3168307" y="3964817"/>
                <a:ext cx="240414" cy="11183"/>
              </a:xfrm>
              <a:custGeom>
                <a:rect b="b" l="l" r="r" t="t"/>
                <a:pathLst>
                  <a:path extrusionOk="0" h="807" w="17349">
                    <a:moveTo>
                      <a:pt x="519" y="0"/>
                    </a:moveTo>
                    <a:cubicBezTo>
                      <a:pt x="0" y="0"/>
                      <a:pt x="0" y="807"/>
                      <a:pt x="519" y="807"/>
                    </a:cubicBezTo>
                    <a:lnTo>
                      <a:pt x="16828" y="807"/>
                    </a:lnTo>
                    <a:cubicBezTo>
                      <a:pt x="17349" y="807"/>
                      <a:pt x="17349" y="0"/>
                      <a:pt x="168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6"/>
              <p:cNvSpPr/>
              <p:nvPr/>
            </p:nvSpPr>
            <p:spPr>
              <a:xfrm>
                <a:off x="3559850" y="4029698"/>
                <a:ext cx="74858" cy="11197"/>
              </a:xfrm>
              <a:custGeom>
                <a:rect b="b" l="l" r="r" t="t"/>
                <a:pathLst>
                  <a:path extrusionOk="0" h="808" w="5402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4882" y="807"/>
                    </a:lnTo>
                    <a:cubicBezTo>
                      <a:pt x="5402" y="807"/>
                      <a:pt x="5402" y="1"/>
                      <a:pt x="48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>
                <a:off x="3315972" y="4237796"/>
                <a:ext cx="372448" cy="11211"/>
              </a:xfrm>
              <a:custGeom>
                <a:rect b="b" l="l" r="r" t="t"/>
                <a:pathLst>
                  <a:path extrusionOk="0" h="809" w="26877">
                    <a:moveTo>
                      <a:pt x="521" y="0"/>
                    </a:moveTo>
                    <a:cubicBezTo>
                      <a:pt x="0" y="0"/>
                      <a:pt x="0" y="809"/>
                      <a:pt x="521" y="809"/>
                    </a:cubicBezTo>
                    <a:lnTo>
                      <a:pt x="26357" y="809"/>
                    </a:lnTo>
                    <a:cubicBezTo>
                      <a:pt x="26877" y="809"/>
                      <a:pt x="26877" y="0"/>
                      <a:pt x="263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6"/>
              <p:cNvSpPr/>
              <p:nvPr/>
            </p:nvSpPr>
            <p:spPr>
              <a:xfrm>
                <a:off x="3734413" y="3884263"/>
                <a:ext cx="63634" cy="11183"/>
              </a:xfrm>
              <a:custGeom>
                <a:rect b="b" l="l" r="r" t="t"/>
                <a:pathLst>
                  <a:path extrusionOk="0" h="807" w="4592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lnTo>
                      <a:pt x="4072" y="807"/>
                    </a:lnTo>
                    <a:cubicBezTo>
                      <a:pt x="4591" y="807"/>
                      <a:pt x="4591" y="0"/>
                      <a:pt x="4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6"/>
              <p:cNvSpPr/>
              <p:nvPr/>
            </p:nvSpPr>
            <p:spPr>
              <a:xfrm>
                <a:off x="2932951" y="3907003"/>
                <a:ext cx="136968" cy="431398"/>
              </a:xfrm>
              <a:custGeom>
                <a:rect b="b" l="l" r="r" t="t"/>
                <a:pathLst>
                  <a:path extrusionOk="0" h="31131" w="9884">
                    <a:moveTo>
                      <a:pt x="1077" y="0"/>
                    </a:moveTo>
                    <a:cubicBezTo>
                      <a:pt x="272" y="0"/>
                      <a:pt x="1" y="1101"/>
                      <a:pt x="679" y="1505"/>
                    </a:cubicBezTo>
                    <a:cubicBezTo>
                      <a:pt x="1017" y="1705"/>
                      <a:pt x="1360" y="1896"/>
                      <a:pt x="1701" y="2090"/>
                    </a:cubicBezTo>
                    <a:cubicBezTo>
                      <a:pt x="2433" y="3897"/>
                      <a:pt x="3771" y="5486"/>
                      <a:pt x="3859" y="7484"/>
                    </a:cubicBezTo>
                    <a:cubicBezTo>
                      <a:pt x="3878" y="7922"/>
                      <a:pt x="4088" y="8233"/>
                      <a:pt x="4372" y="8425"/>
                    </a:cubicBezTo>
                    <a:cubicBezTo>
                      <a:pt x="4550" y="10518"/>
                      <a:pt x="4965" y="12587"/>
                      <a:pt x="5043" y="14695"/>
                    </a:cubicBezTo>
                    <a:cubicBezTo>
                      <a:pt x="5055" y="15050"/>
                      <a:pt x="5182" y="15318"/>
                      <a:pt x="5367" y="15510"/>
                    </a:cubicBezTo>
                    <a:cubicBezTo>
                      <a:pt x="5398" y="16156"/>
                      <a:pt x="5445" y="16802"/>
                      <a:pt x="5476" y="17449"/>
                    </a:cubicBezTo>
                    <a:cubicBezTo>
                      <a:pt x="5499" y="17972"/>
                      <a:pt x="5509" y="18493"/>
                      <a:pt x="5499" y="19018"/>
                    </a:cubicBezTo>
                    <a:cubicBezTo>
                      <a:pt x="5052" y="20160"/>
                      <a:pt x="5042" y="21453"/>
                      <a:pt x="5338" y="22658"/>
                    </a:cubicBezTo>
                    <a:cubicBezTo>
                      <a:pt x="5303" y="22727"/>
                      <a:pt x="5277" y="22802"/>
                      <a:pt x="5263" y="22879"/>
                    </a:cubicBezTo>
                    <a:cubicBezTo>
                      <a:pt x="5047" y="24041"/>
                      <a:pt x="4931" y="25206"/>
                      <a:pt x="4725" y="26347"/>
                    </a:cubicBezTo>
                    <a:cubicBezTo>
                      <a:pt x="4491" y="26925"/>
                      <a:pt x="4337" y="27533"/>
                      <a:pt x="4264" y="28152"/>
                    </a:cubicBezTo>
                    <a:cubicBezTo>
                      <a:pt x="4264" y="28175"/>
                      <a:pt x="4266" y="28197"/>
                      <a:pt x="4268" y="28218"/>
                    </a:cubicBezTo>
                    <a:cubicBezTo>
                      <a:pt x="4079" y="28803"/>
                      <a:pt x="3826" y="29367"/>
                      <a:pt x="3513" y="29897"/>
                    </a:cubicBezTo>
                    <a:cubicBezTo>
                      <a:pt x="3193" y="30439"/>
                      <a:pt x="3663" y="31131"/>
                      <a:pt x="4217" y="31131"/>
                    </a:cubicBezTo>
                    <a:cubicBezTo>
                      <a:pt x="4349" y="31131"/>
                      <a:pt x="4486" y="31091"/>
                      <a:pt x="4618" y="31002"/>
                    </a:cubicBezTo>
                    <a:cubicBezTo>
                      <a:pt x="4936" y="30785"/>
                      <a:pt x="5239" y="30564"/>
                      <a:pt x="5533" y="30337"/>
                    </a:cubicBezTo>
                    <a:cubicBezTo>
                      <a:pt x="5665" y="30337"/>
                      <a:pt x="5793" y="30307"/>
                      <a:pt x="5909" y="30249"/>
                    </a:cubicBezTo>
                    <a:cubicBezTo>
                      <a:pt x="7493" y="29473"/>
                      <a:pt x="8448" y="28024"/>
                      <a:pt x="9078" y="26430"/>
                    </a:cubicBezTo>
                    <a:cubicBezTo>
                      <a:pt x="9087" y="26407"/>
                      <a:pt x="9089" y="26390"/>
                      <a:pt x="9096" y="26369"/>
                    </a:cubicBezTo>
                    <a:cubicBezTo>
                      <a:pt x="9340" y="25829"/>
                      <a:pt x="9539" y="25263"/>
                      <a:pt x="9724" y="24706"/>
                    </a:cubicBezTo>
                    <a:cubicBezTo>
                      <a:pt x="9883" y="24231"/>
                      <a:pt x="9606" y="23889"/>
                      <a:pt x="9239" y="23769"/>
                    </a:cubicBezTo>
                    <a:cubicBezTo>
                      <a:pt x="9189" y="23494"/>
                      <a:pt x="9137" y="23219"/>
                      <a:pt x="9070" y="22949"/>
                    </a:cubicBezTo>
                    <a:cubicBezTo>
                      <a:pt x="9018" y="22634"/>
                      <a:pt x="8949" y="22322"/>
                      <a:pt x="8864" y="22016"/>
                    </a:cubicBezTo>
                    <a:cubicBezTo>
                      <a:pt x="8836" y="21920"/>
                      <a:pt x="8793" y="21830"/>
                      <a:pt x="8734" y="21751"/>
                    </a:cubicBezTo>
                    <a:cubicBezTo>
                      <a:pt x="8659" y="21517"/>
                      <a:pt x="8587" y="21282"/>
                      <a:pt x="8505" y="21048"/>
                    </a:cubicBezTo>
                    <a:cubicBezTo>
                      <a:pt x="8583" y="18822"/>
                      <a:pt x="8454" y="16599"/>
                      <a:pt x="8353" y="14373"/>
                    </a:cubicBezTo>
                    <a:cubicBezTo>
                      <a:pt x="8332" y="13869"/>
                      <a:pt x="7938" y="13612"/>
                      <a:pt x="7546" y="13596"/>
                    </a:cubicBezTo>
                    <a:cubicBezTo>
                      <a:pt x="7832" y="9222"/>
                      <a:pt x="7965" y="149"/>
                      <a:pt x="2703" y="135"/>
                    </a:cubicBezTo>
                    <a:cubicBezTo>
                      <a:pt x="2608" y="135"/>
                      <a:pt x="2514" y="148"/>
                      <a:pt x="2424" y="170"/>
                    </a:cubicBezTo>
                    <a:cubicBezTo>
                      <a:pt x="1986" y="64"/>
                      <a:pt x="1538" y="7"/>
                      <a:pt x="1088" y="0"/>
                    </a:cubicBezTo>
                    <a:cubicBezTo>
                      <a:pt x="1084" y="0"/>
                      <a:pt x="1080" y="0"/>
                      <a:pt x="107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6"/>
              <p:cNvSpPr/>
              <p:nvPr/>
            </p:nvSpPr>
            <p:spPr>
              <a:xfrm>
                <a:off x="2822202" y="3796905"/>
                <a:ext cx="47171" cy="57509"/>
              </a:xfrm>
              <a:custGeom>
                <a:rect b="b" l="l" r="r" t="t"/>
                <a:pathLst>
                  <a:path extrusionOk="0" h="4150" w="3404">
                    <a:moveTo>
                      <a:pt x="1145" y="1"/>
                    </a:moveTo>
                    <a:cubicBezTo>
                      <a:pt x="817" y="1"/>
                      <a:pt x="510" y="173"/>
                      <a:pt x="444" y="573"/>
                    </a:cubicBezTo>
                    <a:cubicBezTo>
                      <a:pt x="342" y="1184"/>
                      <a:pt x="239" y="1795"/>
                      <a:pt x="120" y="2403"/>
                    </a:cubicBezTo>
                    <a:cubicBezTo>
                      <a:pt x="1" y="3011"/>
                      <a:pt x="506" y="3401"/>
                      <a:pt x="976" y="3401"/>
                    </a:cubicBezTo>
                    <a:cubicBezTo>
                      <a:pt x="1059" y="3401"/>
                      <a:pt x="1142" y="3389"/>
                      <a:pt x="1219" y="3363"/>
                    </a:cubicBezTo>
                    <a:cubicBezTo>
                      <a:pt x="1245" y="3401"/>
                      <a:pt x="1275" y="3438"/>
                      <a:pt x="1302" y="3474"/>
                    </a:cubicBezTo>
                    <a:cubicBezTo>
                      <a:pt x="1302" y="3474"/>
                      <a:pt x="1302" y="3476"/>
                      <a:pt x="1304" y="3478"/>
                    </a:cubicBezTo>
                    <a:cubicBezTo>
                      <a:pt x="1401" y="3760"/>
                      <a:pt x="1621" y="3971"/>
                      <a:pt x="1889" y="4042"/>
                    </a:cubicBezTo>
                    <a:cubicBezTo>
                      <a:pt x="2020" y="4112"/>
                      <a:pt x="2171" y="4149"/>
                      <a:pt x="2322" y="4149"/>
                    </a:cubicBezTo>
                    <a:cubicBezTo>
                      <a:pt x="2641" y="4149"/>
                      <a:pt x="2957" y="3979"/>
                      <a:pt x="3075" y="3585"/>
                    </a:cubicBezTo>
                    <a:cubicBezTo>
                      <a:pt x="3404" y="2500"/>
                      <a:pt x="2509" y="1219"/>
                      <a:pt x="1919" y="379"/>
                    </a:cubicBezTo>
                    <a:cubicBezTo>
                      <a:pt x="1750" y="140"/>
                      <a:pt x="1439" y="1"/>
                      <a:pt x="1145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6"/>
              <p:cNvSpPr/>
              <p:nvPr/>
            </p:nvSpPr>
            <p:spPr>
              <a:xfrm>
                <a:off x="2674356" y="3898744"/>
                <a:ext cx="250072" cy="121239"/>
              </a:xfrm>
              <a:custGeom>
                <a:rect b="b" l="l" r="r" t="t"/>
                <a:pathLst>
                  <a:path extrusionOk="0" h="8749" w="18046">
                    <a:moveTo>
                      <a:pt x="8910" y="1"/>
                    </a:moveTo>
                    <a:cubicBezTo>
                      <a:pt x="4871" y="1"/>
                      <a:pt x="1521" y="3255"/>
                      <a:pt x="507" y="6975"/>
                    </a:cubicBezTo>
                    <a:cubicBezTo>
                      <a:pt x="491" y="7039"/>
                      <a:pt x="481" y="7105"/>
                      <a:pt x="477" y="7171"/>
                    </a:cubicBezTo>
                    <a:cubicBezTo>
                      <a:pt x="1" y="7579"/>
                      <a:pt x="311" y="8566"/>
                      <a:pt x="972" y="8566"/>
                    </a:cubicBezTo>
                    <a:cubicBezTo>
                      <a:pt x="995" y="8566"/>
                      <a:pt x="1019" y="8565"/>
                      <a:pt x="1043" y="8563"/>
                    </a:cubicBezTo>
                    <a:cubicBezTo>
                      <a:pt x="1419" y="8525"/>
                      <a:pt x="1793" y="8495"/>
                      <a:pt x="2168" y="8473"/>
                    </a:cubicBezTo>
                    <a:cubicBezTo>
                      <a:pt x="2302" y="8637"/>
                      <a:pt x="2488" y="8749"/>
                      <a:pt x="2700" y="8749"/>
                    </a:cubicBezTo>
                    <a:cubicBezTo>
                      <a:pt x="2781" y="8749"/>
                      <a:pt x="2867" y="8732"/>
                      <a:pt x="2954" y="8696"/>
                    </a:cubicBezTo>
                    <a:cubicBezTo>
                      <a:pt x="3155" y="8613"/>
                      <a:pt x="3354" y="8518"/>
                      <a:pt x="3552" y="8422"/>
                    </a:cubicBezTo>
                    <a:cubicBezTo>
                      <a:pt x="3775" y="8419"/>
                      <a:pt x="3998" y="8417"/>
                      <a:pt x="4221" y="8417"/>
                    </a:cubicBezTo>
                    <a:cubicBezTo>
                      <a:pt x="7214" y="8417"/>
                      <a:pt x="10215" y="8738"/>
                      <a:pt x="13194" y="8738"/>
                    </a:cubicBezTo>
                    <a:cubicBezTo>
                      <a:pt x="14604" y="8738"/>
                      <a:pt x="16010" y="8666"/>
                      <a:pt x="17407" y="8454"/>
                    </a:cubicBezTo>
                    <a:cubicBezTo>
                      <a:pt x="17864" y="8384"/>
                      <a:pt x="18046" y="7851"/>
                      <a:pt x="17969" y="7460"/>
                    </a:cubicBezTo>
                    <a:cubicBezTo>
                      <a:pt x="17036" y="2710"/>
                      <a:pt x="14146" y="368"/>
                      <a:pt x="9470" y="22"/>
                    </a:cubicBezTo>
                    <a:cubicBezTo>
                      <a:pt x="9282" y="8"/>
                      <a:pt x="9095" y="1"/>
                      <a:pt x="891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6"/>
              <p:cNvSpPr/>
              <p:nvPr/>
            </p:nvSpPr>
            <p:spPr>
              <a:xfrm>
                <a:off x="2615212" y="4179594"/>
                <a:ext cx="343070" cy="186882"/>
              </a:xfrm>
              <a:custGeom>
                <a:rect b="b" l="l" r="r" t="t"/>
                <a:pathLst>
                  <a:path extrusionOk="0" h="13486" w="24757">
                    <a:moveTo>
                      <a:pt x="897" y="0"/>
                    </a:moveTo>
                    <a:cubicBezTo>
                      <a:pt x="424" y="0"/>
                      <a:pt x="0" y="577"/>
                      <a:pt x="172" y="1024"/>
                    </a:cubicBezTo>
                    <a:cubicBezTo>
                      <a:pt x="272" y="1284"/>
                      <a:pt x="406" y="1633"/>
                      <a:pt x="568" y="2002"/>
                    </a:cubicBezTo>
                    <a:cubicBezTo>
                      <a:pt x="213" y="3193"/>
                      <a:pt x="283" y="4277"/>
                      <a:pt x="598" y="5348"/>
                    </a:cubicBezTo>
                    <a:cubicBezTo>
                      <a:pt x="456" y="7179"/>
                      <a:pt x="641" y="8604"/>
                      <a:pt x="2026" y="10029"/>
                    </a:cubicBezTo>
                    <a:cubicBezTo>
                      <a:pt x="2022" y="10235"/>
                      <a:pt x="2097" y="10434"/>
                      <a:pt x="2237" y="10584"/>
                    </a:cubicBezTo>
                    <a:cubicBezTo>
                      <a:pt x="3374" y="11864"/>
                      <a:pt x="4787" y="12824"/>
                      <a:pt x="6468" y="13214"/>
                    </a:cubicBezTo>
                    <a:cubicBezTo>
                      <a:pt x="6536" y="13230"/>
                      <a:pt x="6602" y="13237"/>
                      <a:pt x="6664" y="13237"/>
                    </a:cubicBezTo>
                    <a:cubicBezTo>
                      <a:pt x="6892" y="13237"/>
                      <a:pt x="7077" y="13138"/>
                      <a:pt x="7215" y="12992"/>
                    </a:cubicBezTo>
                    <a:cubicBezTo>
                      <a:pt x="7231" y="12999"/>
                      <a:pt x="7247" y="13006"/>
                      <a:pt x="7262" y="13013"/>
                    </a:cubicBezTo>
                    <a:cubicBezTo>
                      <a:pt x="7369" y="13276"/>
                      <a:pt x="7603" y="13486"/>
                      <a:pt x="7975" y="13486"/>
                    </a:cubicBezTo>
                    <a:cubicBezTo>
                      <a:pt x="7981" y="13486"/>
                      <a:pt x="7986" y="13486"/>
                      <a:pt x="7991" y="13486"/>
                    </a:cubicBezTo>
                    <a:cubicBezTo>
                      <a:pt x="8147" y="13486"/>
                      <a:pt x="8298" y="13438"/>
                      <a:pt x="8427" y="13349"/>
                    </a:cubicBezTo>
                    <a:cubicBezTo>
                      <a:pt x="8686" y="13389"/>
                      <a:pt x="8947" y="13407"/>
                      <a:pt x="9210" y="13407"/>
                    </a:cubicBezTo>
                    <a:cubicBezTo>
                      <a:pt x="9591" y="13407"/>
                      <a:pt x="9977" y="13368"/>
                      <a:pt x="10369" y="13295"/>
                    </a:cubicBezTo>
                    <a:cubicBezTo>
                      <a:pt x="10465" y="13278"/>
                      <a:pt x="10556" y="13243"/>
                      <a:pt x="10639" y="13191"/>
                    </a:cubicBezTo>
                    <a:cubicBezTo>
                      <a:pt x="11227" y="13214"/>
                      <a:pt x="11818" y="13221"/>
                      <a:pt x="12410" y="13221"/>
                    </a:cubicBezTo>
                    <a:cubicBezTo>
                      <a:pt x="12968" y="13221"/>
                      <a:pt x="13528" y="13215"/>
                      <a:pt x="14086" y="13207"/>
                    </a:cubicBezTo>
                    <a:cubicBezTo>
                      <a:pt x="17101" y="13160"/>
                      <a:pt x="20579" y="13281"/>
                      <a:pt x="22674" y="10745"/>
                    </a:cubicBezTo>
                    <a:cubicBezTo>
                      <a:pt x="24756" y="8228"/>
                      <a:pt x="24446" y="3875"/>
                      <a:pt x="23852" y="918"/>
                    </a:cubicBezTo>
                    <a:cubicBezTo>
                      <a:pt x="23790" y="615"/>
                      <a:pt x="23449" y="323"/>
                      <a:pt x="23131" y="323"/>
                    </a:cubicBezTo>
                    <a:cubicBezTo>
                      <a:pt x="23111" y="323"/>
                      <a:pt x="23092" y="324"/>
                      <a:pt x="23074" y="326"/>
                    </a:cubicBezTo>
                    <a:cubicBezTo>
                      <a:pt x="22975" y="337"/>
                      <a:pt x="22878" y="347"/>
                      <a:pt x="22779" y="356"/>
                    </a:cubicBezTo>
                    <a:cubicBezTo>
                      <a:pt x="22741" y="347"/>
                      <a:pt x="22710" y="330"/>
                      <a:pt x="22670" y="326"/>
                    </a:cubicBezTo>
                    <a:cubicBezTo>
                      <a:pt x="20278" y="61"/>
                      <a:pt x="17887" y="63"/>
                      <a:pt x="15485" y="3"/>
                    </a:cubicBezTo>
                    <a:cubicBezTo>
                      <a:pt x="15476" y="2"/>
                      <a:pt x="15468" y="2"/>
                      <a:pt x="15460" y="2"/>
                    </a:cubicBezTo>
                    <a:cubicBezTo>
                      <a:pt x="15128" y="2"/>
                      <a:pt x="14909" y="173"/>
                      <a:pt x="14796" y="401"/>
                    </a:cubicBezTo>
                    <a:cubicBezTo>
                      <a:pt x="14295" y="340"/>
                      <a:pt x="13799" y="285"/>
                      <a:pt x="13304" y="245"/>
                    </a:cubicBezTo>
                    <a:cubicBezTo>
                      <a:pt x="12099" y="147"/>
                      <a:pt x="10894" y="119"/>
                      <a:pt x="9688" y="119"/>
                    </a:cubicBezTo>
                    <a:cubicBezTo>
                      <a:pt x="8125" y="119"/>
                      <a:pt x="6562" y="166"/>
                      <a:pt x="4998" y="166"/>
                    </a:cubicBezTo>
                    <a:cubicBezTo>
                      <a:pt x="3649" y="166"/>
                      <a:pt x="2299" y="131"/>
                      <a:pt x="951" y="3"/>
                    </a:cubicBezTo>
                    <a:cubicBezTo>
                      <a:pt x="933" y="1"/>
                      <a:pt x="915" y="0"/>
                      <a:pt x="8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6"/>
              <p:cNvSpPr/>
              <p:nvPr/>
            </p:nvSpPr>
            <p:spPr>
              <a:xfrm>
                <a:off x="2541781" y="3841637"/>
                <a:ext cx="474689" cy="579243"/>
              </a:xfrm>
              <a:custGeom>
                <a:rect b="b" l="l" r="r" t="t"/>
                <a:pathLst>
                  <a:path extrusionOk="0" h="41800" w="34255">
                    <a:moveTo>
                      <a:pt x="19930" y="809"/>
                    </a:moveTo>
                    <a:cubicBezTo>
                      <a:pt x="20068" y="809"/>
                      <a:pt x="20206" y="811"/>
                      <a:pt x="20346" y="815"/>
                    </a:cubicBezTo>
                    <a:lnTo>
                      <a:pt x="20346" y="815"/>
                    </a:lnTo>
                    <a:cubicBezTo>
                      <a:pt x="31126" y="2748"/>
                      <a:pt x="32825" y="15095"/>
                      <a:pt x="32923" y="24245"/>
                    </a:cubicBezTo>
                    <a:cubicBezTo>
                      <a:pt x="32977" y="29201"/>
                      <a:pt x="32266" y="35990"/>
                      <a:pt x="27841" y="39080"/>
                    </a:cubicBezTo>
                    <a:cubicBezTo>
                      <a:pt x="25757" y="40534"/>
                      <a:pt x="22726" y="40399"/>
                      <a:pt x="20311" y="40603"/>
                    </a:cubicBezTo>
                    <a:cubicBezTo>
                      <a:pt x="18407" y="40764"/>
                      <a:pt x="16549" y="40932"/>
                      <a:pt x="14678" y="40932"/>
                    </a:cubicBezTo>
                    <a:cubicBezTo>
                      <a:pt x="13567" y="40932"/>
                      <a:pt x="12451" y="40873"/>
                      <a:pt x="11318" y="40718"/>
                    </a:cubicBezTo>
                    <a:cubicBezTo>
                      <a:pt x="1" y="39163"/>
                      <a:pt x="1060" y="26198"/>
                      <a:pt x="3167" y="17923"/>
                    </a:cubicBezTo>
                    <a:cubicBezTo>
                      <a:pt x="5292" y="9576"/>
                      <a:pt x="10451" y="809"/>
                      <a:pt x="19930" y="809"/>
                    </a:cubicBezTo>
                    <a:close/>
                    <a:moveTo>
                      <a:pt x="19897" y="0"/>
                    </a:moveTo>
                    <a:cubicBezTo>
                      <a:pt x="9667" y="0"/>
                      <a:pt x="4471" y="9520"/>
                      <a:pt x="2197" y="18453"/>
                    </a:cubicBezTo>
                    <a:cubicBezTo>
                      <a:pt x="970" y="23281"/>
                      <a:pt x="472" y="28538"/>
                      <a:pt x="1676" y="33414"/>
                    </a:cubicBezTo>
                    <a:cubicBezTo>
                      <a:pt x="2940" y="38525"/>
                      <a:pt x="7140" y="40950"/>
                      <a:pt x="12118" y="41633"/>
                    </a:cubicBezTo>
                    <a:cubicBezTo>
                      <a:pt x="12989" y="41753"/>
                      <a:pt x="13863" y="41800"/>
                      <a:pt x="14739" y="41800"/>
                    </a:cubicBezTo>
                    <a:cubicBezTo>
                      <a:pt x="16902" y="41800"/>
                      <a:pt x="19071" y="41514"/>
                      <a:pt x="21216" y="41334"/>
                    </a:cubicBezTo>
                    <a:cubicBezTo>
                      <a:pt x="23683" y="41126"/>
                      <a:pt x="26022" y="40948"/>
                      <a:pt x="28248" y="39776"/>
                    </a:cubicBezTo>
                    <a:cubicBezTo>
                      <a:pt x="32664" y="37450"/>
                      <a:pt x="33441" y="30454"/>
                      <a:pt x="33690" y="26110"/>
                    </a:cubicBezTo>
                    <a:cubicBezTo>
                      <a:pt x="34255" y="16229"/>
                      <a:pt x="32132" y="2052"/>
                      <a:pt x="20486" y="23"/>
                    </a:cubicBezTo>
                    <a:cubicBezTo>
                      <a:pt x="20480" y="22"/>
                      <a:pt x="20475" y="21"/>
                      <a:pt x="20469" y="20"/>
                    </a:cubicBezTo>
                    <a:lnTo>
                      <a:pt x="20469" y="20"/>
                    </a:lnTo>
                    <a:cubicBezTo>
                      <a:pt x="20442" y="14"/>
                      <a:pt x="20412" y="10"/>
                      <a:pt x="20380" y="9"/>
                    </a:cubicBezTo>
                    <a:lnTo>
                      <a:pt x="20380" y="7"/>
                    </a:lnTo>
                    <a:cubicBezTo>
                      <a:pt x="20218" y="3"/>
                      <a:pt x="20057" y="0"/>
                      <a:pt x="19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6"/>
              <p:cNvSpPr/>
              <p:nvPr/>
            </p:nvSpPr>
            <p:spPr>
              <a:xfrm>
                <a:off x="2719448" y="3761444"/>
                <a:ext cx="184402" cy="110486"/>
              </a:xfrm>
              <a:custGeom>
                <a:rect b="b" l="l" r="r" t="t"/>
                <a:pathLst>
                  <a:path extrusionOk="0" h="7973" w="13307">
                    <a:moveTo>
                      <a:pt x="7636" y="0"/>
                    </a:moveTo>
                    <a:cubicBezTo>
                      <a:pt x="4387" y="0"/>
                      <a:pt x="1" y="3433"/>
                      <a:pt x="2205" y="6807"/>
                    </a:cubicBezTo>
                    <a:cubicBezTo>
                      <a:pt x="2291" y="6939"/>
                      <a:pt x="2415" y="6993"/>
                      <a:pt x="2539" y="6993"/>
                    </a:cubicBezTo>
                    <a:cubicBezTo>
                      <a:pt x="2822" y="6993"/>
                      <a:pt x="3102" y="6704"/>
                      <a:pt x="2903" y="6400"/>
                    </a:cubicBezTo>
                    <a:lnTo>
                      <a:pt x="2901" y="6398"/>
                    </a:lnTo>
                    <a:cubicBezTo>
                      <a:pt x="1149" y="3717"/>
                      <a:pt x="4367" y="1607"/>
                      <a:pt x="6635" y="968"/>
                    </a:cubicBezTo>
                    <a:cubicBezTo>
                      <a:pt x="6988" y="868"/>
                      <a:pt x="7332" y="822"/>
                      <a:pt x="7665" y="822"/>
                    </a:cubicBezTo>
                    <a:cubicBezTo>
                      <a:pt x="8992" y="822"/>
                      <a:pt x="10155" y="1555"/>
                      <a:pt x="11108" y="2561"/>
                    </a:cubicBezTo>
                    <a:cubicBezTo>
                      <a:pt x="11998" y="3497"/>
                      <a:pt x="12819" y="5890"/>
                      <a:pt x="11859" y="7123"/>
                    </a:cubicBezTo>
                    <a:lnTo>
                      <a:pt x="11859" y="7123"/>
                    </a:lnTo>
                    <a:cubicBezTo>
                      <a:pt x="11713" y="7170"/>
                      <a:pt x="11596" y="7293"/>
                      <a:pt x="11596" y="7491"/>
                    </a:cubicBezTo>
                    <a:lnTo>
                      <a:pt x="11596" y="7572"/>
                    </a:lnTo>
                    <a:cubicBezTo>
                      <a:pt x="11596" y="7812"/>
                      <a:pt x="11799" y="7972"/>
                      <a:pt x="12008" y="7972"/>
                    </a:cubicBezTo>
                    <a:cubicBezTo>
                      <a:pt x="12106" y="7972"/>
                      <a:pt x="12205" y="7937"/>
                      <a:pt x="12285" y="7858"/>
                    </a:cubicBezTo>
                    <a:cubicBezTo>
                      <a:pt x="13306" y="6843"/>
                      <a:pt x="13244" y="4759"/>
                      <a:pt x="12652" y="3532"/>
                    </a:cubicBezTo>
                    <a:cubicBezTo>
                      <a:pt x="11729" y="1617"/>
                      <a:pt x="9967" y="70"/>
                      <a:pt x="7770" y="2"/>
                    </a:cubicBezTo>
                    <a:cubicBezTo>
                      <a:pt x="7726" y="1"/>
                      <a:pt x="7681" y="0"/>
                      <a:pt x="76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6"/>
              <p:cNvSpPr/>
              <p:nvPr/>
            </p:nvSpPr>
            <p:spPr>
              <a:xfrm>
                <a:off x="2771677" y="3791349"/>
                <a:ext cx="99469" cy="63758"/>
              </a:xfrm>
              <a:custGeom>
                <a:rect b="b" l="l" r="r" t="t"/>
                <a:pathLst>
                  <a:path extrusionOk="0" h="4601" w="7178">
                    <a:moveTo>
                      <a:pt x="3673" y="1"/>
                    </a:moveTo>
                    <a:cubicBezTo>
                      <a:pt x="1490" y="1"/>
                      <a:pt x="0" y="1883"/>
                      <a:pt x="494" y="3986"/>
                    </a:cubicBezTo>
                    <a:cubicBezTo>
                      <a:pt x="542" y="4188"/>
                      <a:pt x="694" y="4276"/>
                      <a:pt x="853" y="4276"/>
                    </a:cubicBezTo>
                    <a:cubicBezTo>
                      <a:pt x="1092" y="4276"/>
                      <a:pt x="1345" y="4076"/>
                      <a:pt x="1273" y="3771"/>
                    </a:cubicBezTo>
                    <a:lnTo>
                      <a:pt x="1272" y="3771"/>
                    </a:lnTo>
                    <a:cubicBezTo>
                      <a:pt x="896" y="2173"/>
                      <a:pt x="1961" y="944"/>
                      <a:pt x="3553" y="815"/>
                    </a:cubicBezTo>
                    <a:cubicBezTo>
                      <a:pt x="3639" y="808"/>
                      <a:pt x="3723" y="804"/>
                      <a:pt x="3804" y="804"/>
                    </a:cubicBezTo>
                    <a:cubicBezTo>
                      <a:pt x="5589" y="804"/>
                      <a:pt x="6292" y="2456"/>
                      <a:pt x="5985" y="4095"/>
                    </a:cubicBezTo>
                    <a:cubicBezTo>
                      <a:pt x="5928" y="4400"/>
                      <a:pt x="6187" y="4601"/>
                      <a:pt x="6423" y="4601"/>
                    </a:cubicBezTo>
                    <a:cubicBezTo>
                      <a:pt x="6579" y="4601"/>
                      <a:pt x="6726" y="4513"/>
                      <a:pt x="6764" y="4310"/>
                    </a:cubicBezTo>
                    <a:cubicBezTo>
                      <a:pt x="7178" y="2092"/>
                      <a:pt x="6160" y="24"/>
                      <a:pt x="3705" y="1"/>
                    </a:cubicBezTo>
                    <a:cubicBezTo>
                      <a:pt x="3694" y="1"/>
                      <a:pt x="3683" y="1"/>
                      <a:pt x="36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6"/>
              <p:cNvSpPr/>
              <p:nvPr/>
            </p:nvSpPr>
            <p:spPr>
              <a:xfrm>
                <a:off x="2660111" y="3892245"/>
                <a:ext cx="276845" cy="163172"/>
              </a:xfrm>
              <a:custGeom>
                <a:rect b="b" l="l" r="r" t="t"/>
                <a:pathLst>
                  <a:path extrusionOk="0" h="11775" w="19978">
                    <a:moveTo>
                      <a:pt x="10271" y="826"/>
                    </a:moveTo>
                    <a:cubicBezTo>
                      <a:pt x="11283" y="826"/>
                      <a:pt x="12280" y="976"/>
                      <a:pt x="13186" y="1266"/>
                    </a:cubicBezTo>
                    <a:cubicBezTo>
                      <a:pt x="13232" y="1281"/>
                      <a:pt x="13276" y="1288"/>
                      <a:pt x="13317" y="1288"/>
                    </a:cubicBezTo>
                    <a:cubicBezTo>
                      <a:pt x="13357" y="1288"/>
                      <a:pt x="13395" y="1281"/>
                      <a:pt x="13429" y="1269"/>
                    </a:cubicBezTo>
                    <a:lnTo>
                      <a:pt x="13429" y="1269"/>
                    </a:lnTo>
                    <a:cubicBezTo>
                      <a:pt x="15692" y="2081"/>
                      <a:pt x="17092" y="3750"/>
                      <a:pt x="17990" y="5911"/>
                    </a:cubicBezTo>
                    <a:cubicBezTo>
                      <a:pt x="18542" y="7235"/>
                      <a:pt x="19067" y="10854"/>
                      <a:pt x="16548" y="10948"/>
                    </a:cubicBezTo>
                    <a:cubicBezTo>
                      <a:pt x="16094" y="10964"/>
                      <a:pt x="15638" y="10971"/>
                      <a:pt x="15179" y="10971"/>
                    </a:cubicBezTo>
                    <a:cubicBezTo>
                      <a:pt x="12462" y="10971"/>
                      <a:pt x="9680" y="10724"/>
                      <a:pt x="6951" y="10724"/>
                    </a:cubicBezTo>
                    <a:cubicBezTo>
                      <a:pt x="6750" y="10724"/>
                      <a:pt x="6550" y="10725"/>
                      <a:pt x="6350" y="10728"/>
                    </a:cubicBezTo>
                    <a:cubicBezTo>
                      <a:pt x="6170" y="10730"/>
                      <a:pt x="5990" y="10732"/>
                      <a:pt x="5811" y="10732"/>
                    </a:cubicBezTo>
                    <a:cubicBezTo>
                      <a:pt x="4957" y="10732"/>
                      <a:pt x="4115" y="10698"/>
                      <a:pt x="3259" y="10574"/>
                    </a:cubicBezTo>
                    <a:cubicBezTo>
                      <a:pt x="252" y="10133"/>
                      <a:pt x="2205" y="6355"/>
                      <a:pt x="3020" y="4723"/>
                    </a:cubicBezTo>
                    <a:cubicBezTo>
                      <a:pt x="4352" y="2055"/>
                      <a:pt x="7371" y="826"/>
                      <a:pt x="10271" y="826"/>
                    </a:cubicBezTo>
                    <a:close/>
                    <a:moveTo>
                      <a:pt x="10305" y="0"/>
                    </a:moveTo>
                    <a:cubicBezTo>
                      <a:pt x="6866" y="0"/>
                      <a:pt x="3592" y="1777"/>
                      <a:pt x="1966" y="5033"/>
                    </a:cubicBezTo>
                    <a:cubicBezTo>
                      <a:pt x="1415" y="6134"/>
                      <a:pt x="1" y="8717"/>
                      <a:pt x="835" y="9961"/>
                    </a:cubicBezTo>
                    <a:cubicBezTo>
                      <a:pt x="1817" y="11429"/>
                      <a:pt x="3588" y="11493"/>
                      <a:pt x="5220" y="11538"/>
                    </a:cubicBezTo>
                    <a:cubicBezTo>
                      <a:pt x="5532" y="11547"/>
                      <a:pt x="5844" y="11550"/>
                      <a:pt x="6156" y="11550"/>
                    </a:cubicBezTo>
                    <a:cubicBezTo>
                      <a:pt x="7995" y="11550"/>
                      <a:pt x="9830" y="11424"/>
                      <a:pt x="11664" y="11424"/>
                    </a:cubicBezTo>
                    <a:cubicBezTo>
                      <a:pt x="12759" y="11424"/>
                      <a:pt x="13855" y="11469"/>
                      <a:pt x="14950" y="11613"/>
                    </a:cubicBezTo>
                    <a:cubicBezTo>
                      <a:pt x="15400" y="11671"/>
                      <a:pt x="16072" y="11775"/>
                      <a:pt x="16742" y="11775"/>
                    </a:cubicBezTo>
                    <a:cubicBezTo>
                      <a:pt x="17757" y="11775"/>
                      <a:pt x="18767" y="11537"/>
                      <a:pt x="18996" y="10543"/>
                    </a:cubicBezTo>
                    <a:cubicBezTo>
                      <a:pt x="19977" y="6260"/>
                      <a:pt x="17613" y="1768"/>
                      <a:pt x="13401" y="408"/>
                    </a:cubicBezTo>
                    <a:cubicBezTo>
                      <a:pt x="13355" y="393"/>
                      <a:pt x="13311" y="386"/>
                      <a:pt x="13270" y="386"/>
                    </a:cubicBezTo>
                    <a:cubicBezTo>
                      <a:pt x="13225" y="386"/>
                      <a:pt x="13184" y="394"/>
                      <a:pt x="13146" y="409"/>
                    </a:cubicBezTo>
                    <a:lnTo>
                      <a:pt x="13146" y="409"/>
                    </a:lnTo>
                    <a:cubicBezTo>
                      <a:pt x="12207" y="134"/>
                      <a:pt x="11250" y="0"/>
                      <a:pt x="10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6"/>
              <p:cNvSpPr/>
              <p:nvPr/>
            </p:nvSpPr>
            <p:spPr>
              <a:xfrm>
                <a:off x="2613342" y="4145352"/>
                <a:ext cx="341089" cy="15451"/>
              </a:xfrm>
              <a:custGeom>
                <a:rect b="b" l="l" r="r" t="t"/>
                <a:pathLst>
                  <a:path extrusionOk="0" h="1115" w="24614">
                    <a:moveTo>
                      <a:pt x="10850" y="0"/>
                    </a:moveTo>
                    <a:cubicBezTo>
                      <a:pt x="7992" y="0"/>
                      <a:pt x="5134" y="153"/>
                      <a:pt x="2274" y="153"/>
                    </a:cubicBezTo>
                    <a:cubicBezTo>
                      <a:pt x="1690" y="153"/>
                      <a:pt x="1106" y="147"/>
                      <a:pt x="521" y="132"/>
                    </a:cubicBezTo>
                    <a:cubicBezTo>
                      <a:pt x="518" y="131"/>
                      <a:pt x="514" y="131"/>
                      <a:pt x="510" y="131"/>
                    </a:cubicBezTo>
                    <a:cubicBezTo>
                      <a:pt x="0" y="131"/>
                      <a:pt x="6" y="926"/>
                      <a:pt x="521" y="940"/>
                    </a:cubicBezTo>
                    <a:cubicBezTo>
                      <a:pt x="1236" y="958"/>
                      <a:pt x="1951" y="966"/>
                      <a:pt x="2666" y="966"/>
                    </a:cubicBezTo>
                    <a:cubicBezTo>
                      <a:pt x="5755" y="966"/>
                      <a:pt x="8843" y="825"/>
                      <a:pt x="11933" y="825"/>
                    </a:cubicBezTo>
                    <a:cubicBezTo>
                      <a:pt x="12140" y="825"/>
                      <a:pt x="12346" y="826"/>
                      <a:pt x="12552" y="827"/>
                    </a:cubicBezTo>
                    <a:cubicBezTo>
                      <a:pt x="15286" y="846"/>
                      <a:pt x="17999" y="1114"/>
                      <a:pt x="20719" y="1114"/>
                    </a:cubicBezTo>
                    <a:cubicBezTo>
                      <a:pt x="21844" y="1114"/>
                      <a:pt x="22969" y="1069"/>
                      <a:pt x="24098" y="940"/>
                    </a:cubicBezTo>
                    <a:cubicBezTo>
                      <a:pt x="24591" y="883"/>
                      <a:pt x="24613" y="129"/>
                      <a:pt x="24149" y="129"/>
                    </a:cubicBezTo>
                    <a:cubicBezTo>
                      <a:pt x="24133" y="129"/>
                      <a:pt x="24116" y="130"/>
                      <a:pt x="24098" y="132"/>
                    </a:cubicBezTo>
                    <a:cubicBezTo>
                      <a:pt x="22882" y="271"/>
                      <a:pt x="21664" y="321"/>
                      <a:pt x="20447" y="321"/>
                    </a:cubicBezTo>
                    <a:cubicBezTo>
                      <a:pt x="17817" y="321"/>
                      <a:pt x="15185" y="88"/>
                      <a:pt x="12552" y="21"/>
                    </a:cubicBezTo>
                    <a:cubicBezTo>
                      <a:pt x="11985" y="6"/>
                      <a:pt x="11418" y="0"/>
                      <a:pt x="10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6"/>
              <p:cNvSpPr/>
              <p:nvPr/>
            </p:nvSpPr>
            <p:spPr>
              <a:xfrm>
                <a:off x="2610515" y="4148484"/>
                <a:ext cx="356401" cy="225933"/>
              </a:xfrm>
              <a:custGeom>
                <a:rect b="b" l="l" r="r" t="t"/>
                <a:pathLst>
                  <a:path extrusionOk="0" h="16304" w="25719">
                    <a:moveTo>
                      <a:pt x="678" y="1"/>
                    </a:moveTo>
                    <a:cubicBezTo>
                      <a:pt x="476" y="1"/>
                      <a:pt x="262" y="131"/>
                      <a:pt x="241" y="388"/>
                    </a:cubicBezTo>
                    <a:lnTo>
                      <a:pt x="241" y="390"/>
                    </a:lnTo>
                    <a:cubicBezTo>
                      <a:pt x="0" y="3252"/>
                      <a:pt x="291" y="5981"/>
                      <a:pt x="589" y="8824"/>
                    </a:cubicBezTo>
                    <a:cubicBezTo>
                      <a:pt x="745" y="10316"/>
                      <a:pt x="1037" y="12070"/>
                      <a:pt x="2135" y="13191"/>
                    </a:cubicBezTo>
                    <a:cubicBezTo>
                      <a:pt x="4555" y="15660"/>
                      <a:pt x="7669" y="16304"/>
                      <a:pt x="10894" y="16304"/>
                    </a:cubicBezTo>
                    <a:cubicBezTo>
                      <a:pt x="12236" y="16304"/>
                      <a:pt x="13597" y="16192"/>
                      <a:pt x="14936" y="16054"/>
                    </a:cubicBezTo>
                    <a:cubicBezTo>
                      <a:pt x="18540" y="15680"/>
                      <a:pt x="21778" y="16214"/>
                      <a:pt x="23733" y="12632"/>
                    </a:cubicBezTo>
                    <a:cubicBezTo>
                      <a:pt x="25718" y="8993"/>
                      <a:pt x="24801" y="4449"/>
                      <a:pt x="24624" y="551"/>
                    </a:cubicBezTo>
                    <a:cubicBezTo>
                      <a:pt x="24612" y="292"/>
                      <a:pt x="24404" y="162"/>
                      <a:pt x="24203" y="162"/>
                    </a:cubicBezTo>
                    <a:cubicBezTo>
                      <a:pt x="24001" y="162"/>
                      <a:pt x="23805" y="292"/>
                      <a:pt x="23816" y="551"/>
                    </a:cubicBezTo>
                    <a:cubicBezTo>
                      <a:pt x="23953" y="3546"/>
                      <a:pt x="24358" y="6361"/>
                      <a:pt x="23902" y="9357"/>
                    </a:cubicBezTo>
                    <a:cubicBezTo>
                      <a:pt x="23646" y="11038"/>
                      <a:pt x="23026" y="12611"/>
                      <a:pt x="21879" y="13878"/>
                    </a:cubicBezTo>
                    <a:cubicBezTo>
                      <a:pt x="20494" y="15407"/>
                      <a:pt x="17582" y="15092"/>
                      <a:pt x="15709" y="15177"/>
                    </a:cubicBezTo>
                    <a:cubicBezTo>
                      <a:pt x="13960" y="15257"/>
                      <a:pt x="12231" y="15438"/>
                      <a:pt x="10546" y="15438"/>
                    </a:cubicBezTo>
                    <a:cubicBezTo>
                      <a:pt x="8020" y="15438"/>
                      <a:pt x="5592" y="15031"/>
                      <a:pt x="3341" y="13266"/>
                    </a:cubicBezTo>
                    <a:cubicBezTo>
                      <a:pt x="345" y="10917"/>
                      <a:pt x="760" y="3807"/>
                      <a:pt x="1047" y="388"/>
                    </a:cubicBezTo>
                    <a:cubicBezTo>
                      <a:pt x="1069" y="129"/>
                      <a:pt x="879" y="1"/>
                      <a:pt x="6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6"/>
              <p:cNvSpPr/>
              <p:nvPr/>
            </p:nvSpPr>
            <p:spPr>
              <a:xfrm>
                <a:off x="2939367" y="4099872"/>
                <a:ext cx="63883" cy="62151"/>
              </a:xfrm>
              <a:custGeom>
                <a:rect b="b" l="l" r="r" t="t"/>
                <a:pathLst>
                  <a:path extrusionOk="0" h="4485" w="4610">
                    <a:moveTo>
                      <a:pt x="2077" y="819"/>
                    </a:moveTo>
                    <a:cubicBezTo>
                      <a:pt x="2142" y="819"/>
                      <a:pt x="2209" y="835"/>
                      <a:pt x="2278" y="869"/>
                    </a:cubicBezTo>
                    <a:cubicBezTo>
                      <a:pt x="3166" y="1303"/>
                      <a:pt x="1658" y="2726"/>
                      <a:pt x="845" y="3398"/>
                    </a:cubicBezTo>
                    <a:lnTo>
                      <a:pt x="845" y="3398"/>
                    </a:lnTo>
                    <a:cubicBezTo>
                      <a:pt x="964" y="2561"/>
                      <a:pt x="1395" y="819"/>
                      <a:pt x="2077" y="819"/>
                    </a:cubicBezTo>
                    <a:close/>
                    <a:moveTo>
                      <a:pt x="2060" y="0"/>
                    </a:moveTo>
                    <a:cubicBezTo>
                      <a:pt x="702" y="0"/>
                      <a:pt x="29" y="2676"/>
                      <a:pt x="5" y="3737"/>
                    </a:cubicBezTo>
                    <a:cubicBezTo>
                      <a:pt x="0" y="3943"/>
                      <a:pt x="123" y="4067"/>
                      <a:pt x="275" y="4110"/>
                    </a:cubicBezTo>
                    <a:lnTo>
                      <a:pt x="275" y="4110"/>
                    </a:lnTo>
                    <a:cubicBezTo>
                      <a:pt x="301" y="4307"/>
                      <a:pt x="453" y="4484"/>
                      <a:pt x="642" y="4484"/>
                    </a:cubicBezTo>
                    <a:cubicBezTo>
                      <a:pt x="710" y="4484"/>
                      <a:pt x="782" y="4461"/>
                      <a:pt x="855" y="4409"/>
                    </a:cubicBezTo>
                    <a:cubicBezTo>
                      <a:pt x="1773" y="3744"/>
                      <a:pt x="4610" y="1392"/>
                      <a:pt x="2792" y="241"/>
                    </a:cubicBezTo>
                    <a:cubicBezTo>
                      <a:pt x="2529" y="74"/>
                      <a:pt x="2285" y="0"/>
                      <a:pt x="20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6"/>
              <p:cNvSpPr/>
              <p:nvPr/>
            </p:nvSpPr>
            <p:spPr>
              <a:xfrm>
                <a:off x="2613342" y="4175132"/>
                <a:ext cx="331042" cy="11225"/>
              </a:xfrm>
              <a:custGeom>
                <a:rect b="b" l="l" r="r" t="t"/>
                <a:pathLst>
                  <a:path extrusionOk="0" h="810" w="23889">
                    <a:moveTo>
                      <a:pt x="521" y="1"/>
                    </a:moveTo>
                    <a:cubicBezTo>
                      <a:pt x="0" y="1"/>
                      <a:pt x="0" y="809"/>
                      <a:pt x="521" y="809"/>
                    </a:cubicBezTo>
                    <a:lnTo>
                      <a:pt x="23369" y="809"/>
                    </a:lnTo>
                    <a:cubicBezTo>
                      <a:pt x="23889" y="809"/>
                      <a:pt x="23889" y="1"/>
                      <a:pt x="233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6"/>
              <p:cNvSpPr/>
              <p:nvPr/>
            </p:nvSpPr>
            <p:spPr>
              <a:xfrm>
                <a:off x="2645172" y="4122751"/>
                <a:ext cx="11211" cy="30972"/>
              </a:xfrm>
              <a:custGeom>
                <a:rect b="b" l="l" r="r" t="t"/>
                <a:pathLst>
                  <a:path extrusionOk="0" h="2235" w="809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844"/>
                    </a:lnTo>
                    <a:cubicBezTo>
                      <a:pt x="1" y="2104"/>
                      <a:pt x="203" y="2235"/>
                      <a:pt x="405" y="2235"/>
                    </a:cubicBezTo>
                    <a:cubicBezTo>
                      <a:pt x="607" y="2235"/>
                      <a:pt x="809" y="2104"/>
                      <a:pt x="809" y="1844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6"/>
              <p:cNvSpPr/>
              <p:nvPr/>
            </p:nvSpPr>
            <p:spPr>
              <a:xfrm>
                <a:off x="2704468" y="4121642"/>
                <a:ext cx="11225" cy="28699"/>
              </a:xfrm>
              <a:custGeom>
                <a:rect b="b" l="l" r="r" t="t"/>
                <a:pathLst>
                  <a:path extrusionOk="0" h="2071" w="810">
                    <a:moveTo>
                      <a:pt x="405" y="1"/>
                    </a:moveTo>
                    <a:cubicBezTo>
                      <a:pt x="203" y="1"/>
                      <a:pt x="1" y="131"/>
                      <a:pt x="1" y="390"/>
                    </a:cubicBezTo>
                    <a:lnTo>
                      <a:pt x="1" y="1682"/>
                    </a:lnTo>
                    <a:cubicBezTo>
                      <a:pt x="1" y="1941"/>
                      <a:pt x="203" y="2071"/>
                      <a:pt x="405" y="2071"/>
                    </a:cubicBezTo>
                    <a:cubicBezTo>
                      <a:pt x="607" y="2071"/>
                      <a:pt x="809" y="1941"/>
                      <a:pt x="809" y="1682"/>
                    </a:cubicBezTo>
                    <a:lnTo>
                      <a:pt x="809" y="390"/>
                    </a:lnTo>
                    <a:cubicBezTo>
                      <a:pt x="809" y="131"/>
                      <a:pt x="607" y="1"/>
                      <a:pt x="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6"/>
              <p:cNvSpPr/>
              <p:nvPr/>
            </p:nvSpPr>
            <p:spPr>
              <a:xfrm>
                <a:off x="2774975" y="4119411"/>
                <a:ext cx="11183" cy="30930"/>
              </a:xfrm>
              <a:custGeom>
                <a:rect b="b" l="l" r="r" t="t"/>
                <a:pathLst>
                  <a:path extrusionOk="0" h="2232" w="807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843"/>
                    </a:lnTo>
                    <a:cubicBezTo>
                      <a:pt x="0" y="2102"/>
                      <a:pt x="202" y="2232"/>
                      <a:pt x="404" y="2232"/>
                    </a:cubicBezTo>
                    <a:cubicBezTo>
                      <a:pt x="605" y="2232"/>
                      <a:pt x="807" y="2102"/>
                      <a:pt x="807" y="1843"/>
                    </a:cubicBezTo>
                    <a:lnTo>
                      <a:pt x="807" y="390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6"/>
              <p:cNvSpPr/>
              <p:nvPr/>
            </p:nvSpPr>
            <p:spPr>
              <a:xfrm>
                <a:off x="2847672" y="4122751"/>
                <a:ext cx="11225" cy="32080"/>
              </a:xfrm>
              <a:custGeom>
                <a:rect b="b" l="l" r="r" t="t"/>
                <a:pathLst>
                  <a:path extrusionOk="0" h="2315" w="81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925"/>
                    </a:lnTo>
                    <a:cubicBezTo>
                      <a:pt x="1" y="2185"/>
                      <a:pt x="203" y="2315"/>
                      <a:pt x="405" y="2315"/>
                    </a:cubicBezTo>
                    <a:cubicBezTo>
                      <a:pt x="607" y="2315"/>
                      <a:pt x="809" y="2185"/>
                      <a:pt x="809" y="1925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6"/>
              <p:cNvSpPr/>
              <p:nvPr/>
            </p:nvSpPr>
            <p:spPr>
              <a:xfrm>
                <a:off x="2906982" y="4121642"/>
                <a:ext cx="11211" cy="32080"/>
              </a:xfrm>
              <a:custGeom>
                <a:rect b="b" l="l" r="r" t="t"/>
                <a:pathLst>
                  <a:path extrusionOk="0" h="2315" w="809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924"/>
                    </a:lnTo>
                    <a:cubicBezTo>
                      <a:pt x="0" y="2184"/>
                      <a:pt x="202" y="2315"/>
                      <a:pt x="404" y="2315"/>
                    </a:cubicBezTo>
                    <a:cubicBezTo>
                      <a:pt x="606" y="2315"/>
                      <a:pt x="809" y="2184"/>
                      <a:pt x="809" y="1924"/>
                    </a:cubicBezTo>
                    <a:lnTo>
                      <a:pt x="809" y="390"/>
                    </a:lnTo>
                    <a:cubicBezTo>
                      <a:pt x="809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6"/>
              <p:cNvSpPr/>
              <p:nvPr/>
            </p:nvSpPr>
            <p:spPr>
              <a:xfrm>
                <a:off x="2673760" y="4009577"/>
                <a:ext cx="246040" cy="11183"/>
              </a:xfrm>
              <a:custGeom>
                <a:rect b="b" l="l" r="r" t="t"/>
                <a:pathLst>
                  <a:path extrusionOk="0" h="807" w="17755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17233" y="807"/>
                    </a:lnTo>
                    <a:cubicBezTo>
                      <a:pt x="17754" y="807"/>
                      <a:pt x="17754" y="0"/>
                      <a:pt x="17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6"/>
              <p:cNvSpPr/>
              <p:nvPr/>
            </p:nvSpPr>
            <p:spPr>
              <a:xfrm>
                <a:off x="2903989" y="3873066"/>
                <a:ext cx="221748" cy="501364"/>
              </a:xfrm>
              <a:custGeom>
                <a:rect b="b" l="l" r="r" t="t"/>
                <a:pathLst>
                  <a:path extrusionOk="0" h="36180" w="16002">
                    <a:moveTo>
                      <a:pt x="4128" y="0"/>
                    </a:moveTo>
                    <a:cubicBezTo>
                      <a:pt x="2968" y="0"/>
                      <a:pt x="1748" y="178"/>
                      <a:pt x="486" y="393"/>
                    </a:cubicBezTo>
                    <a:cubicBezTo>
                      <a:pt x="1" y="475"/>
                      <a:pt x="171" y="1179"/>
                      <a:pt x="623" y="1179"/>
                    </a:cubicBezTo>
                    <a:cubicBezTo>
                      <a:pt x="648" y="1179"/>
                      <a:pt x="674" y="1176"/>
                      <a:pt x="701" y="1172"/>
                    </a:cubicBezTo>
                    <a:cubicBezTo>
                      <a:pt x="1893" y="969"/>
                      <a:pt x="3019" y="807"/>
                      <a:pt x="4075" y="807"/>
                    </a:cubicBezTo>
                    <a:cubicBezTo>
                      <a:pt x="6146" y="807"/>
                      <a:pt x="7947" y="1430"/>
                      <a:pt x="9451" y="3590"/>
                    </a:cubicBezTo>
                    <a:cubicBezTo>
                      <a:pt x="12011" y="7269"/>
                      <a:pt x="11407" y="12308"/>
                      <a:pt x="11586" y="16542"/>
                    </a:cubicBezTo>
                    <a:cubicBezTo>
                      <a:pt x="11741" y="20213"/>
                      <a:pt x="13287" y="23610"/>
                      <a:pt x="13405" y="27286"/>
                    </a:cubicBezTo>
                    <a:cubicBezTo>
                      <a:pt x="13512" y="30636"/>
                      <a:pt x="10063" y="35385"/>
                      <a:pt x="6336" y="35385"/>
                    </a:cubicBezTo>
                    <a:cubicBezTo>
                      <a:pt x="5788" y="35385"/>
                      <a:pt x="5234" y="35282"/>
                      <a:pt x="4684" y="35057"/>
                    </a:cubicBezTo>
                    <a:cubicBezTo>
                      <a:pt x="4630" y="35035"/>
                      <a:pt x="4580" y="35025"/>
                      <a:pt x="4534" y="35025"/>
                    </a:cubicBezTo>
                    <a:cubicBezTo>
                      <a:pt x="4163" y="35025"/>
                      <a:pt x="4046" y="35662"/>
                      <a:pt x="4469" y="35836"/>
                    </a:cubicBezTo>
                    <a:cubicBezTo>
                      <a:pt x="5051" y="36074"/>
                      <a:pt x="5634" y="36180"/>
                      <a:pt x="6211" y="36180"/>
                    </a:cubicBezTo>
                    <a:cubicBezTo>
                      <a:pt x="8762" y="36180"/>
                      <a:pt x="11185" y="34107"/>
                      <a:pt x="12695" y="32178"/>
                    </a:cubicBezTo>
                    <a:cubicBezTo>
                      <a:pt x="16001" y="27958"/>
                      <a:pt x="13055" y="22225"/>
                      <a:pt x="12482" y="17677"/>
                    </a:cubicBezTo>
                    <a:cubicBezTo>
                      <a:pt x="11850" y="12666"/>
                      <a:pt x="13204" y="6597"/>
                      <a:pt x="9585" y="2380"/>
                    </a:cubicBezTo>
                    <a:cubicBezTo>
                      <a:pt x="8007" y="543"/>
                      <a:pt x="6158" y="0"/>
                      <a:pt x="4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6"/>
              <p:cNvSpPr/>
              <p:nvPr/>
            </p:nvSpPr>
            <p:spPr>
              <a:xfrm>
                <a:off x="2927851" y="3900255"/>
                <a:ext cx="149813" cy="447168"/>
              </a:xfrm>
              <a:custGeom>
                <a:rect b="b" l="l" r="r" t="t"/>
                <a:pathLst>
                  <a:path extrusionOk="0" h="32269" w="10811">
                    <a:moveTo>
                      <a:pt x="2105" y="0"/>
                    </a:moveTo>
                    <a:cubicBezTo>
                      <a:pt x="1605" y="0"/>
                      <a:pt x="1066" y="50"/>
                      <a:pt x="485" y="155"/>
                    </a:cubicBezTo>
                    <a:cubicBezTo>
                      <a:pt x="1" y="242"/>
                      <a:pt x="169" y="941"/>
                      <a:pt x="618" y="941"/>
                    </a:cubicBezTo>
                    <a:cubicBezTo>
                      <a:pt x="644" y="941"/>
                      <a:pt x="671" y="939"/>
                      <a:pt x="699" y="934"/>
                    </a:cubicBezTo>
                    <a:lnTo>
                      <a:pt x="701" y="931"/>
                    </a:lnTo>
                    <a:cubicBezTo>
                      <a:pt x="1205" y="840"/>
                      <a:pt x="1673" y="796"/>
                      <a:pt x="2107" y="796"/>
                    </a:cubicBezTo>
                    <a:cubicBezTo>
                      <a:pt x="7671" y="796"/>
                      <a:pt x="7657" y="7908"/>
                      <a:pt x="7755" y="12437"/>
                    </a:cubicBezTo>
                    <a:cubicBezTo>
                      <a:pt x="7798" y="14476"/>
                      <a:pt x="7792" y="16531"/>
                      <a:pt x="8178" y="18542"/>
                    </a:cubicBezTo>
                    <a:cubicBezTo>
                      <a:pt x="8583" y="20645"/>
                      <a:pt x="9505" y="22520"/>
                      <a:pt x="9716" y="24687"/>
                    </a:cubicBezTo>
                    <a:cubicBezTo>
                      <a:pt x="10025" y="27859"/>
                      <a:pt x="6613" y="30955"/>
                      <a:pt x="3822" y="31482"/>
                    </a:cubicBezTo>
                    <a:cubicBezTo>
                      <a:pt x="3340" y="31571"/>
                      <a:pt x="3507" y="32268"/>
                      <a:pt x="3954" y="32268"/>
                    </a:cubicBezTo>
                    <a:cubicBezTo>
                      <a:pt x="3980" y="32268"/>
                      <a:pt x="4008" y="32266"/>
                      <a:pt x="4037" y="32261"/>
                    </a:cubicBezTo>
                    <a:cubicBezTo>
                      <a:pt x="7970" y="31523"/>
                      <a:pt x="10810" y="27637"/>
                      <a:pt x="10428" y="23707"/>
                    </a:cubicBezTo>
                    <a:cubicBezTo>
                      <a:pt x="10206" y="21423"/>
                      <a:pt x="9027" y="19331"/>
                      <a:pt x="8759" y="17041"/>
                    </a:cubicBezTo>
                    <a:cubicBezTo>
                      <a:pt x="8555" y="15314"/>
                      <a:pt x="8586" y="13550"/>
                      <a:pt x="8548" y="11812"/>
                    </a:cubicBezTo>
                    <a:cubicBezTo>
                      <a:pt x="8438" y="6738"/>
                      <a:pt x="7917" y="0"/>
                      <a:pt x="2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6"/>
              <p:cNvSpPr/>
              <p:nvPr/>
            </p:nvSpPr>
            <p:spPr>
              <a:xfrm>
                <a:off x="2818599" y="3791958"/>
                <a:ext cx="11197" cy="55569"/>
              </a:xfrm>
              <a:custGeom>
                <a:rect b="b" l="l" r="r" t="t"/>
                <a:pathLst>
                  <a:path extrusionOk="0" h="4010" w="808">
                    <a:moveTo>
                      <a:pt x="404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3620"/>
                    </a:lnTo>
                    <a:cubicBezTo>
                      <a:pt x="1" y="3880"/>
                      <a:pt x="203" y="4009"/>
                      <a:pt x="404" y="4009"/>
                    </a:cubicBezTo>
                    <a:cubicBezTo>
                      <a:pt x="606" y="4009"/>
                      <a:pt x="808" y="3880"/>
                      <a:pt x="808" y="3620"/>
                    </a:cubicBezTo>
                    <a:lnTo>
                      <a:pt x="808" y="390"/>
                    </a:lnTo>
                    <a:cubicBezTo>
                      <a:pt x="808" y="130"/>
                      <a:pt x="606" y="0"/>
                      <a:pt x="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6"/>
              <p:cNvSpPr/>
              <p:nvPr/>
            </p:nvSpPr>
            <p:spPr>
              <a:xfrm>
                <a:off x="3202216" y="3109061"/>
                <a:ext cx="255796" cy="133766"/>
              </a:xfrm>
              <a:custGeom>
                <a:rect b="b" l="l" r="r" t="t"/>
                <a:pathLst>
                  <a:path extrusionOk="0" h="9653" w="18459">
                    <a:moveTo>
                      <a:pt x="2596" y="1"/>
                    </a:moveTo>
                    <a:cubicBezTo>
                      <a:pt x="2392" y="1"/>
                      <a:pt x="2185" y="70"/>
                      <a:pt x="2023" y="218"/>
                    </a:cubicBezTo>
                    <a:cubicBezTo>
                      <a:pt x="1934" y="299"/>
                      <a:pt x="1860" y="387"/>
                      <a:pt x="1775" y="470"/>
                    </a:cubicBezTo>
                    <a:cubicBezTo>
                      <a:pt x="1739" y="465"/>
                      <a:pt x="1702" y="463"/>
                      <a:pt x="1666" y="463"/>
                    </a:cubicBezTo>
                    <a:cubicBezTo>
                      <a:pt x="1536" y="463"/>
                      <a:pt x="1409" y="496"/>
                      <a:pt x="1299" y="576"/>
                    </a:cubicBezTo>
                    <a:cubicBezTo>
                      <a:pt x="321" y="1280"/>
                      <a:pt x="1" y="2364"/>
                      <a:pt x="91" y="3534"/>
                    </a:cubicBezTo>
                    <a:cubicBezTo>
                      <a:pt x="113" y="3811"/>
                      <a:pt x="247" y="4012"/>
                      <a:pt x="427" y="4140"/>
                    </a:cubicBezTo>
                    <a:cubicBezTo>
                      <a:pt x="434" y="4170"/>
                      <a:pt x="432" y="4199"/>
                      <a:pt x="440" y="4228"/>
                    </a:cubicBezTo>
                    <a:cubicBezTo>
                      <a:pt x="958" y="6072"/>
                      <a:pt x="3222" y="5864"/>
                      <a:pt x="4500" y="6714"/>
                    </a:cubicBezTo>
                    <a:cubicBezTo>
                      <a:pt x="4477" y="6771"/>
                      <a:pt x="4458" y="6832"/>
                      <a:pt x="4441" y="6891"/>
                    </a:cubicBezTo>
                    <a:cubicBezTo>
                      <a:pt x="4337" y="7268"/>
                      <a:pt x="4361" y="7689"/>
                      <a:pt x="4392" y="8070"/>
                    </a:cubicBezTo>
                    <a:cubicBezTo>
                      <a:pt x="4432" y="8563"/>
                      <a:pt x="4662" y="9068"/>
                      <a:pt x="5178" y="9210"/>
                    </a:cubicBezTo>
                    <a:cubicBezTo>
                      <a:pt x="5268" y="9235"/>
                      <a:pt x="5354" y="9246"/>
                      <a:pt x="5439" y="9246"/>
                    </a:cubicBezTo>
                    <a:cubicBezTo>
                      <a:pt x="6372" y="9246"/>
                      <a:pt x="7016" y="7837"/>
                      <a:pt x="7429" y="7033"/>
                    </a:cubicBezTo>
                    <a:cubicBezTo>
                      <a:pt x="7645" y="7064"/>
                      <a:pt x="7865" y="7081"/>
                      <a:pt x="8085" y="7086"/>
                    </a:cubicBezTo>
                    <a:cubicBezTo>
                      <a:pt x="8093" y="7087"/>
                      <a:pt x="8101" y="7087"/>
                      <a:pt x="8110" y="7087"/>
                    </a:cubicBezTo>
                    <a:cubicBezTo>
                      <a:pt x="8262" y="7087"/>
                      <a:pt x="8412" y="7042"/>
                      <a:pt x="8538" y="6956"/>
                    </a:cubicBezTo>
                    <a:cubicBezTo>
                      <a:pt x="8549" y="6962"/>
                      <a:pt x="8554" y="6969"/>
                      <a:pt x="8564" y="6976"/>
                    </a:cubicBezTo>
                    <a:cubicBezTo>
                      <a:pt x="9487" y="7533"/>
                      <a:pt x="9856" y="8719"/>
                      <a:pt x="10752" y="9325"/>
                    </a:cubicBezTo>
                    <a:cubicBezTo>
                      <a:pt x="11040" y="9519"/>
                      <a:pt x="11467" y="9653"/>
                      <a:pt x="11880" y="9653"/>
                    </a:cubicBezTo>
                    <a:cubicBezTo>
                      <a:pt x="12351" y="9653"/>
                      <a:pt x="12804" y="9479"/>
                      <a:pt x="13010" y="9025"/>
                    </a:cubicBezTo>
                    <a:cubicBezTo>
                      <a:pt x="13550" y="7831"/>
                      <a:pt x="12468" y="6567"/>
                      <a:pt x="14161" y="6126"/>
                    </a:cubicBezTo>
                    <a:cubicBezTo>
                      <a:pt x="15348" y="5814"/>
                      <a:pt x="16361" y="5078"/>
                      <a:pt x="17083" y="4105"/>
                    </a:cubicBezTo>
                    <a:cubicBezTo>
                      <a:pt x="18459" y="2251"/>
                      <a:pt x="16261" y="12"/>
                      <a:pt x="14332" y="12"/>
                    </a:cubicBezTo>
                    <a:cubicBezTo>
                      <a:pt x="14197" y="12"/>
                      <a:pt x="14062" y="23"/>
                      <a:pt x="13930" y="46"/>
                    </a:cubicBezTo>
                    <a:cubicBezTo>
                      <a:pt x="13060" y="197"/>
                      <a:pt x="12693" y="1318"/>
                      <a:pt x="12449" y="2021"/>
                    </a:cubicBezTo>
                    <a:cubicBezTo>
                      <a:pt x="11900" y="3600"/>
                      <a:pt x="10801" y="5089"/>
                      <a:pt x="9090" y="5475"/>
                    </a:cubicBezTo>
                    <a:cubicBezTo>
                      <a:pt x="9051" y="5468"/>
                      <a:pt x="9010" y="5464"/>
                      <a:pt x="8970" y="5464"/>
                    </a:cubicBezTo>
                    <a:cubicBezTo>
                      <a:pt x="8814" y="5464"/>
                      <a:pt x="8660" y="5517"/>
                      <a:pt x="8535" y="5615"/>
                    </a:cubicBezTo>
                    <a:cubicBezTo>
                      <a:pt x="8403" y="5521"/>
                      <a:pt x="8246" y="5473"/>
                      <a:pt x="8083" y="5473"/>
                    </a:cubicBezTo>
                    <a:cubicBezTo>
                      <a:pt x="7602" y="5464"/>
                      <a:pt x="7121" y="5362"/>
                      <a:pt x="6657" y="5191"/>
                    </a:cubicBezTo>
                    <a:cubicBezTo>
                      <a:pt x="5291" y="4213"/>
                      <a:pt x="3909" y="3408"/>
                      <a:pt x="3613" y="1544"/>
                    </a:cubicBezTo>
                    <a:cubicBezTo>
                      <a:pt x="3593" y="1409"/>
                      <a:pt x="3511" y="1298"/>
                      <a:pt x="3413" y="1203"/>
                    </a:cubicBezTo>
                    <a:cubicBezTo>
                      <a:pt x="3401" y="1066"/>
                      <a:pt x="3397" y="927"/>
                      <a:pt x="3401" y="789"/>
                    </a:cubicBezTo>
                    <a:cubicBezTo>
                      <a:pt x="3418" y="292"/>
                      <a:pt x="3013" y="1"/>
                      <a:pt x="259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6"/>
              <p:cNvSpPr/>
              <p:nvPr/>
            </p:nvSpPr>
            <p:spPr>
              <a:xfrm>
                <a:off x="3062158" y="2656516"/>
                <a:ext cx="494948" cy="432673"/>
              </a:xfrm>
              <a:custGeom>
                <a:rect b="b" l="l" r="r" t="t"/>
                <a:pathLst>
                  <a:path extrusionOk="0" h="31223" w="35717">
                    <a:moveTo>
                      <a:pt x="2087" y="1"/>
                    </a:moveTo>
                    <a:cubicBezTo>
                      <a:pt x="1931" y="1"/>
                      <a:pt x="1789" y="89"/>
                      <a:pt x="1757" y="293"/>
                    </a:cubicBezTo>
                    <a:lnTo>
                      <a:pt x="1759" y="293"/>
                    </a:lnTo>
                    <a:cubicBezTo>
                      <a:pt x="0" y="11797"/>
                      <a:pt x="720" y="27652"/>
                      <a:pt x="14584" y="30828"/>
                    </a:cubicBezTo>
                    <a:cubicBezTo>
                      <a:pt x="15751" y="31096"/>
                      <a:pt x="16870" y="31222"/>
                      <a:pt x="17939" y="31222"/>
                    </a:cubicBezTo>
                    <a:cubicBezTo>
                      <a:pt x="29869" y="31222"/>
                      <a:pt x="35717" y="15533"/>
                      <a:pt x="34249" y="5261"/>
                    </a:cubicBezTo>
                    <a:cubicBezTo>
                      <a:pt x="34220" y="5056"/>
                      <a:pt x="34079" y="4968"/>
                      <a:pt x="33924" y="4968"/>
                    </a:cubicBezTo>
                    <a:cubicBezTo>
                      <a:pt x="33691" y="4968"/>
                      <a:pt x="33426" y="5169"/>
                      <a:pt x="33470" y="5476"/>
                    </a:cubicBezTo>
                    <a:cubicBezTo>
                      <a:pt x="34998" y="16171"/>
                      <a:pt x="28894" y="30242"/>
                      <a:pt x="17421" y="30242"/>
                    </a:cubicBezTo>
                    <a:cubicBezTo>
                      <a:pt x="16027" y="30242"/>
                      <a:pt x="14554" y="30034"/>
                      <a:pt x="13006" y="29587"/>
                    </a:cubicBezTo>
                    <a:cubicBezTo>
                      <a:pt x="985" y="26118"/>
                      <a:pt x="1020" y="10425"/>
                      <a:pt x="2536" y="508"/>
                    </a:cubicBezTo>
                    <a:cubicBezTo>
                      <a:pt x="2583" y="202"/>
                      <a:pt x="2321" y="1"/>
                      <a:pt x="20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3519941" y="2813910"/>
                <a:ext cx="70438" cy="69329"/>
              </a:xfrm>
              <a:custGeom>
                <a:rect b="b" l="l" r="r" t="t"/>
                <a:pathLst>
                  <a:path extrusionOk="0" h="5003" w="5083">
                    <a:moveTo>
                      <a:pt x="2806" y="1"/>
                    </a:moveTo>
                    <a:cubicBezTo>
                      <a:pt x="1946" y="1"/>
                      <a:pt x="1038" y="432"/>
                      <a:pt x="525" y="1232"/>
                    </a:cubicBezTo>
                    <a:cubicBezTo>
                      <a:pt x="330" y="1539"/>
                      <a:pt x="609" y="1828"/>
                      <a:pt x="891" y="1828"/>
                    </a:cubicBezTo>
                    <a:cubicBezTo>
                      <a:pt x="1014" y="1828"/>
                      <a:pt x="1137" y="1773"/>
                      <a:pt x="1223" y="1641"/>
                    </a:cubicBezTo>
                    <a:cubicBezTo>
                      <a:pt x="1575" y="1090"/>
                      <a:pt x="2194" y="793"/>
                      <a:pt x="2772" y="793"/>
                    </a:cubicBezTo>
                    <a:cubicBezTo>
                      <a:pt x="3451" y="793"/>
                      <a:pt x="4072" y="1204"/>
                      <a:pt x="4134" y="2100"/>
                    </a:cubicBezTo>
                    <a:cubicBezTo>
                      <a:pt x="4232" y="3502"/>
                      <a:pt x="3152" y="4183"/>
                      <a:pt x="1993" y="4183"/>
                    </a:cubicBezTo>
                    <a:cubicBezTo>
                      <a:pt x="1599" y="4183"/>
                      <a:pt x="1195" y="4104"/>
                      <a:pt x="826" y="3948"/>
                    </a:cubicBezTo>
                    <a:cubicBezTo>
                      <a:pt x="767" y="3923"/>
                      <a:pt x="710" y="3912"/>
                      <a:pt x="655" y="3912"/>
                    </a:cubicBezTo>
                    <a:cubicBezTo>
                      <a:pt x="265" y="3912"/>
                      <a:pt x="1" y="4467"/>
                      <a:pt x="419" y="4644"/>
                    </a:cubicBezTo>
                    <a:cubicBezTo>
                      <a:pt x="960" y="4873"/>
                      <a:pt x="1514" y="5003"/>
                      <a:pt x="2067" y="5003"/>
                    </a:cubicBezTo>
                    <a:cubicBezTo>
                      <a:pt x="2554" y="5003"/>
                      <a:pt x="3041" y="4903"/>
                      <a:pt x="3516" y="4682"/>
                    </a:cubicBezTo>
                    <a:cubicBezTo>
                      <a:pt x="4558" y="4201"/>
                      <a:pt x="5083" y="2906"/>
                      <a:pt x="4915" y="1812"/>
                    </a:cubicBezTo>
                    <a:cubicBezTo>
                      <a:pt x="4726" y="573"/>
                      <a:pt x="3798" y="1"/>
                      <a:pt x="28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3526703" y="2834267"/>
                <a:ext cx="36515" cy="36556"/>
              </a:xfrm>
              <a:custGeom>
                <a:rect b="b" l="l" r="r" t="t"/>
                <a:pathLst>
                  <a:path extrusionOk="0" h="2638" w="2635">
                    <a:moveTo>
                      <a:pt x="2072" y="0"/>
                    </a:moveTo>
                    <a:cubicBezTo>
                      <a:pt x="1981" y="0"/>
                      <a:pt x="1887" y="40"/>
                      <a:pt x="1806" y="134"/>
                    </a:cubicBezTo>
                    <a:cubicBezTo>
                      <a:pt x="1427" y="577"/>
                      <a:pt x="759" y="660"/>
                      <a:pt x="283" y="973"/>
                    </a:cubicBezTo>
                    <a:cubicBezTo>
                      <a:pt x="115" y="1084"/>
                      <a:pt x="1" y="1342"/>
                      <a:pt x="137" y="1525"/>
                    </a:cubicBezTo>
                    <a:cubicBezTo>
                      <a:pt x="558" y="2092"/>
                      <a:pt x="1217" y="2216"/>
                      <a:pt x="1787" y="2573"/>
                    </a:cubicBezTo>
                    <a:cubicBezTo>
                      <a:pt x="1858" y="2618"/>
                      <a:pt x="1929" y="2637"/>
                      <a:pt x="1995" y="2637"/>
                    </a:cubicBezTo>
                    <a:cubicBezTo>
                      <a:pt x="2339" y="2637"/>
                      <a:pt x="2564" y="2108"/>
                      <a:pt x="2196" y="1877"/>
                    </a:cubicBezTo>
                    <a:cubicBezTo>
                      <a:pt x="1913" y="1698"/>
                      <a:pt x="1507" y="1593"/>
                      <a:pt x="1187" y="1412"/>
                    </a:cubicBezTo>
                    <a:lnTo>
                      <a:pt x="1187" y="1412"/>
                    </a:lnTo>
                    <a:cubicBezTo>
                      <a:pt x="1616" y="1224"/>
                      <a:pt x="2064" y="1071"/>
                      <a:pt x="2377" y="705"/>
                    </a:cubicBezTo>
                    <a:cubicBezTo>
                      <a:pt x="2635" y="405"/>
                      <a:pt x="2366" y="0"/>
                      <a:pt x="2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6"/>
              <p:cNvSpPr/>
              <p:nvPr/>
            </p:nvSpPr>
            <p:spPr>
              <a:xfrm>
                <a:off x="3021320" y="2836775"/>
                <a:ext cx="79154" cy="85099"/>
              </a:xfrm>
              <a:custGeom>
                <a:rect b="b" l="l" r="r" t="t"/>
                <a:pathLst>
                  <a:path extrusionOk="0" h="6141" w="5712">
                    <a:moveTo>
                      <a:pt x="3438" y="1"/>
                    </a:moveTo>
                    <a:cubicBezTo>
                      <a:pt x="1619" y="1"/>
                      <a:pt x="1" y="2274"/>
                      <a:pt x="363" y="4060"/>
                    </a:cubicBezTo>
                    <a:cubicBezTo>
                      <a:pt x="644" y="5453"/>
                      <a:pt x="1887" y="6140"/>
                      <a:pt x="3154" y="6140"/>
                    </a:cubicBezTo>
                    <a:cubicBezTo>
                      <a:pt x="3994" y="6140"/>
                      <a:pt x="4845" y="5838"/>
                      <a:pt x="5431" y="5239"/>
                    </a:cubicBezTo>
                    <a:cubicBezTo>
                      <a:pt x="5711" y="4954"/>
                      <a:pt x="5437" y="4548"/>
                      <a:pt x="5130" y="4548"/>
                    </a:cubicBezTo>
                    <a:cubicBezTo>
                      <a:pt x="5038" y="4548"/>
                      <a:pt x="4944" y="4584"/>
                      <a:pt x="4860" y="4670"/>
                    </a:cubicBezTo>
                    <a:cubicBezTo>
                      <a:pt x="4410" y="5128"/>
                      <a:pt x="3797" y="5357"/>
                      <a:pt x="3193" y="5357"/>
                    </a:cubicBezTo>
                    <a:cubicBezTo>
                      <a:pt x="2352" y="5357"/>
                      <a:pt x="1530" y="4914"/>
                      <a:pt x="1194" y="4031"/>
                    </a:cubicBezTo>
                    <a:cubicBezTo>
                      <a:pt x="689" y="2708"/>
                      <a:pt x="2059" y="835"/>
                      <a:pt x="3452" y="835"/>
                    </a:cubicBezTo>
                    <a:cubicBezTo>
                      <a:pt x="3736" y="835"/>
                      <a:pt x="4021" y="913"/>
                      <a:pt x="4291" y="1088"/>
                    </a:cubicBezTo>
                    <a:cubicBezTo>
                      <a:pt x="4362" y="1135"/>
                      <a:pt x="4433" y="1155"/>
                      <a:pt x="4500" y="1155"/>
                    </a:cubicBezTo>
                    <a:cubicBezTo>
                      <a:pt x="4838" y="1155"/>
                      <a:pt x="5060" y="628"/>
                      <a:pt x="4697" y="391"/>
                    </a:cubicBezTo>
                    <a:cubicBezTo>
                      <a:pt x="4281" y="120"/>
                      <a:pt x="3854" y="1"/>
                      <a:pt x="34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6"/>
              <p:cNvSpPr/>
              <p:nvPr/>
            </p:nvSpPr>
            <p:spPr>
              <a:xfrm>
                <a:off x="3051280" y="2862979"/>
                <a:ext cx="40325" cy="37083"/>
              </a:xfrm>
              <a:custGeom>
                <a:rect b="b" l="l" r="r" t="t"/>
                <a:pathLst>
                  <a:path extrusionOk="0" h="2676" w="2910">
                    <a:moveTo>
                      <a:pt x="576" y="1"/>
                    </a:moveTo>
                    <a:cubicBezTo>
                      <a:pt x="150" y="1"/>
                      <a:pt x="0" y="678"/>
                      <a:pt x="468" y="793"/>
                    </a:cubicBezTo>
                    <a:cubicBezTo>
                      <a:pt x="902" y="901"/>
                      <a:pt x="1313" y="1071"/>
                      <a:pt x="1728" y="1231"/>
                    </a:cubicBezTo>
                    <a:lnTo>
                      <a:pt x="1728" y="1231"/>
                    </a:lnTo>
                    <a:cubicBezTo>
                      <a:pt x="1483" y="1479"/>
                      <a:pt x="1226" y="1716"/>
                      <a:pt x="993" y="1976"/>
                    </a:cubicBezTo>
                    <a:cubicBezTo>
                      <a:pt x="728" y="2271"/>
                      <a:pt x="998" y="2676"/>
                      <a:pt x="1297" y="2676"/>
                    </a:cubicBezTo>
                    <a:cubicBezTo>
                      <a:pt x="1388" y="2676"/>
                      <a:pt x="1482" y="2638"/>
                      <a:pt x="1564" y="2547"/>
                    </a:cubicBezTo>
                    <a:cubicBezTo>
                      <a:pt x="1936" y="2133"/>
                      <a:pt x="2367" y="1777"/>
                      <a:pt x="2717" y="1342"/>
                    </a:cubicBezTo>
                    <a:cubicBezTo>
                      <a:pt x="2909" y="1103"/>
                      <a:pt x="2849" y="767"/>
                      <a:pt x="2539" y="667"/>
                    </a:cubicBezTo>
                    <a:cubicBezTo>
                      <a:pt x="1914" y="466"/>
                      <a:pt x="1322" y="174"/>
                      <a:pt x="683" y="14"/>
                    </a:cubicBezTo>
                    <a:cubicBezTo>
                      <a:pt x="646" y="5"/>
                      <a:pt x="610" y="1"/>
                      <a:pt x="5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6"/>
              <p:cNvSpPr/>
              <p:nvPr/>
            </p:nvSpPr>
            <p:spPr>
              <a:xfrm>
                <a:off x="3031450" y="2498527"/>
                <a:ext cx="510469" cy="295761"/>
              </a:xfrm>
              <a:custGeom>
                <a:rect b="b" l="l" r="r" t="t"/>
                <a:pathLst>
                  <a:path extrusionOk="0" h="21343" w="36837">
                    <a:moveTo>
                      <a:pt x="19037" y="1"/>
                    </a:moveTo>
                    <a:cubicBezTo>
                      <a:pt x="14538" y="1"/>
                      <a:pt x="9184" y="4030"/>
                      <a:pt x="4832" y="4030"/>
                    </a:cubicBezTo>
                    <a:cubicBezTo>
                      <a:pt x="3320" y="4030"/>
                      <a:pt x="1930" y="3544"/>
                      <a:pt x="738" y="2234"/>
                    </a:cubicBezTo>
                    <a:cubicBezTo>
                      <a:pt x="658" y="2146"/>
                      <a:pt x="563" y="2109"/>
                      <a:pt x="470" y="2109"/>
                    </a:cubicBezTo>
                    <a:cubicBezTo>
                      <a:pt x="230" y="2109"/>
                      <a:pt x="0" y="2357"/>
                      <a:pt x="63" y="2627"/>
                    </a:cubicBezTo>
                    <a:cubicBezTo>
                      <a:pt x="871" y="6169"/>
                      <a:pt x="989" y="9798"/>
                      <a:pt x="4229" y="11971"/>
                    </a:cubicBezTo>
                    <a:cubicBezTo>
                      <a:pt x="5690" y="12951"/>
                      <a:pt x="7388" y="13312"/>
                      <a:pt x="9148" y="13312"/>
                    </a:cubicBezTo>
                    <a:cubicBezTo>
                      <a:pt x="12068" y="13312"/>
                      <a:pt x="15159" y="12318"/>
                      <a:pt x="17622" y="11507"/>
                    </a:cubicBezTo>
                    <a:cubicBezTo>
                      <a:pt x="18528" y="11211"/>
                      <a:pt x="19407" y="10806"/>
                      <a:pt x="20299" y="10467"/>
                    </a:cubicBezTo>
                    <a:cubicBezTo>
                      <a:pt x="20914" y="10233"/>
                      <a:pt x="21479" y="10130"/>
                      <a:pt x="22007" y="10130"/>
                    </a:cubicBezTo>
                    <a:cubicBezTo>
                      <a:pt x="23669" y="10130"/>
                      <a:pt x="24953" y="11155"/>
                      <a:pt x="26229" y="12343"/>
                    </a:cubicBezTo>
                    <a:cubicBezTo>
                      <a:pt x="27578" y="13598"/>
                      <a:pt x="29182" y="14396"/>
                      <a:pt x="30950" y="14850"/>
                    </a:cubicBezTo>
                    <a:cubicBezTo>
                      <a:pt x="32419" y="15229"/>
                      <a:pt x="31606" y="17505"/>
                      <a:pt x="32231" y="18590"/>
                    </a:cubicBezTo>
                    <a:cubicBezTo>
                      <a:pt x="33162" y="20207"/>
                      <a:pt x="34412" y="20791"/>
                      <a:pt x="36169" y="21324"/>
                    </a:cubicBezTo>
                    <a:cubicBezTo>
                      <a:pt x="36213" y="21337"/>
                      <a:pt x="36254" y="21343"/>
                      <a:pt x="36293" y="21343"/>
                    </a:cubicBezTo>
                    <a:cubicBezTo>
                      <a:pt x="36701" y="21343"/>
                      <a:pt x="36837" y="20682"/>
                      <a:pt x="36384" y="20545"/>
                    </a:cubicBezTo>
                    <a:cubicBezTo>
                      <a:pt x="33557" y="19686"/>
                      <a:pt x="32733" y="17093"/>
                      <a:pt x="32464" y="14562"/>
                    </a:cubicBezTo>
                    <a:cubicBezTo>
                      <a:pt x="32438" y="14325"/>
                      <a:pt x="32298" y="14181"/>
                      <a:pt x="32061" y="14159"/>
                    </a:cubicBezTo>
                    <a:cubicBezTo>
                      <a:pt x="28206" y="13773"/>
                      <a:pt x="26894" y="10666"/>
                      <a:pt x="23778" y="9310"/>
                    </a:cubicBezTo>
                    <a:cubicBezTo>
                      <a:pt x="23409" y="9150"/>
                      <a:pt x="23009" y="9083"/>
                      <a:pt x="22593" y="9083"/>
                    </a:cubicBezTo>
                    <a:cubicBezTo>
                      <a:pt x="21121" y="9083"/>
                      <a:pt x="19454" y="9922"/>
                      <a:pt x="18291" y="10389"/>
                    </a:cubicBezTo>
                    <a:cubicBezTo>
                      <a:pt x="15567" y="11483"/>
                      <a:pt x="12592" y="12377"/>
                      <a:pt x="9638" y="12377"/>
                    </a:cubicBezTo>
                    <a:cubicBezTo>
                      <a:pt x="8522" y="12377"/>
                      <a:pt x="7409" y="12249"/>
                      <a:pt x="6314" y="11957"/>
                    </a:cubicBezTo>
                    <a:cubicBezTo>
                      <a:pt x="2288" y="10883"/>
                      <a:pt x="1768" y="7089"/>
                      <a:pt x="1093" y="3628"/>
                    </a:cubicBezTo>
                    <a:lnTo>
                      <a:pt x="1093" y="3628"/>
                    </a:lnTo>
                    <a:cubicBezTo>
                      <a:pt x="2143" y="4365"/>
                      <a:pt x="3356" y="4652"/>
                      <a:pt x="4645" y="4652"/>
                    </a:cubicBezTo>
                    <a:cubicBezTo>
                      <a:pt x="8378" y="4652"/>
                      <a:pt x="12754" y="2251"/>
                      <a:pt x="15685" y="1450"/>
                    </a:cubicBezTo>
                    <a:cubicBezTo>
                      <a:pt x="16570" y="1208"/>
                      <a:pt x="17424" y="1086"/>
                      <a:pt x="18246" y="1086"/>
                    </a:cubicBezTo>
                    <a:cubicBezTo>
                      <a:pt x="20307" y="1086"/>
                      <a:pt x="22170" y="1853"/>
                      <a:pt x="23823" y="3427"/>
                    </a:cubicBezTo>
                    <a:cubicBezTo>
                      <a:pt x="24607" y="4174"/>
                      <a:pt x="25841" y="4211"/>
                      <a:pt x="26842" y="4328"/>
                    </a:cubicBezTo>
                    <a:cubicBezTo>
                      <a:pt x="30602" y="4768"/>
                      <a:pt x="33507" y="5275"/>
                      <a:pt x="34677" y="9376"/>
                    </a:cubicBezTo>
                    <a:cubicBezTo>
                      <a:pt x="35288" y="11530"/>
                      <a:pt x="35516" y="14356"/>
                      <a:pt x="35622" y="16569"/>
                    </a:cubicBezTo>
                    <a:cubicBezTo>
                      <a:pt x="35634" y="16828"/>
                      <a:pt x="35842" y="16959"/>
                      <a:pt x="36045" y="16959"/>
                    </a:cubicBezTo>
                    <a:cubicBezTo>
                      <a:pt x="36247" y="16959"/>
                      <a:pt x="36442" y="16829"/>
                      <a:pt x="36430" y="16569"/>
                    </a:cubicBezTo>
                    <a:cubicBezTo>
                      <a:pt x="36288" y="13615"/>
                      <a:pt x="36294" y="8673"/>
                      <a:pt x="34176" y="6354"/>
                    </a:cubicBezTo>
                    <a:cubicBezTo>
                      <a:pt x="33385" y="5486"/>
                      <a:pt x="32342" y="4382"/>
                      <a:pt x="31166" y="4038"/>
                    </a:cubicBezTo>
                    <a:cubicBezTo>
                      <a:pt x="28532" y="3264"/>
                      <a:pt x="25502" y="4060"/>
                      <a:pt x="23385" y="1848"/>
                    </a:cubicBezTo>
                    <a:cubicBezTo>
                      <a:pt x="22096" y="499"/>
                      <a:pt x="20619" y="1"/>
                      <a:pt x="190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6"/>
              <p:cNvSpPr/>
              <p:nvPr/>
            </p:nvSpPr>
            <p:spPr>
              <a:xfrm>
                <a:off x="3078898" y="2673353"/>
                <a:ext cx="86706" cy="169491"/>
              </a:xfrm>
              <a:custGeom>
                <a:rect b="b" l="l" r="r" t="t"/>
                <a:pathLst>
                  <a:path extrusionOk="0" h="12231" w="6257">
                    <a:moveTo>
                      <a:pt x="5692" y="1"/>
                    </a:moveTo>
                    <a:cubicBezTo>
                      <a:pt x="5569" y="1"/>
                      <a:pt x="5444" y="55"/>
                      <a:pt x="5358" y="186"/>
                    </a:cubicBezTo>
                    <a:cubicBezTo>
                      <a:pt x="4143" y="2033"/>
                      <a:pt x="2691" y="3693"/>
                      <a:pt x="1725" y="5696"/>
                    </a:cubicBezTo>
                    <a:cubicBezTo>
                      <a:pt x="838" y="7529"/>
                      <a:pt x="367" y="9724"/>
                      <a:pt x="49" y="11723"/>
                    </a:cubicBezTo>
                    <a:cubicBezTo>
                      <a:pt x="0" y="12029"/>
                      <a:pt x="262" y="12230"/>
                      <a:pt x="496" y="12230"/>
                    </a:cubicBezTo>
                    <a:cubicBezTo>
                      <a:pt x="651" y="12230"/>
                      <a:pt x="795" y="12142"/>
                      <a:pt x="828" y="11938"/>
                    </a:cubicBezTo>
                    <a:cubicBezTo>
                      <a:pt x="1112" y="10157"/>
                      <a:pt x="1598" y="8424"/>
                      <a:pt x="2182" y="6719"/>
                    </a:cubicBezTo>
                    <a:cubicBezTo>
                      <a:pt x="2973" y="4417"/>
                      <a:pt x="4740" y="2595"/>
                      <a:pt x="6056" y="594"/>
                    </a:cubicBezTo>
                    <a:cubicBezTo>
                      <a:pt x="6256" y="290"/>
                      <a:pt x="5976" y="1"/>
                      <a:pt x="56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6"/>
              <p:cNvSpPr/>
              <p:nvPr/>
            </p:nvSpPr>
            <p:spPr>
              <a:xfrm>
                <a:off x="3040485" y="2545546"/>
                <a:ext cx="499452" cy="239929"/>
              </a:xfrm>
              <a:custGeom>
                <a:rect b="b" l="l" r="r" t="t"/>
                <a:pathLst>
                  <a:path extrusionOk="0" h="17314" w="36042">
                    <a:moveTo>
                      <a:pt x="491" y="0"/>
                    </a:moveTo>
                    <a:cubicBezTo>
                      <a:pt x="242" y="0"/>
                      <a:pt x="1" y="194"/>
                      <a:pt x="112" y="489"/>
                    </a:cubicBezTo>
                    <a:cubicBezTo>
                      <a:pt x="960" y="2751"/>
                      <a:pt x="3702" y="3404"/>
                      <a:pt x="5797" y="4053"/>
                    </a:cubicBezTo>
                    <a:cubicBezTo>
                      <a:pt x="8057" y="4755"/>
                      <a:pt x="10405" y="5028"/>
                      <a:pt x="12759" y="5028"/>
                    </a:cubicBezTo>
                    <a:cubicBezTo>
                      <a:pt x="14534" y="5028"/>
                      <a:pt x="16313" y="4873"/>
                      <a:pt x="18059" y="4628"/>
                    </a:cubicBezTo>
                    <a:cubicBezTo>
                      <a:pt x="19776" y="4386"/>
                      <a:pt x="22311" y="3349"/>
                      <a:pt x="24495" y="3349"/>
                    </a:cubicBezTo>
                    <a:cubicBezTo>
                      <a:pt x="25797" y="3349"/>
                      <a:pt x="26974" y="3718"/>
                      <a:pt x="27777" y="4844"/>
                    </a:cubicBezTo>
                    <a:cubicBezTo>
                      <a:pt x="28588" y="5980"/>
                      <a:pt x="29164" y="7330"/>
                      <a:pt x="30353" y="8152"/>
                    </a:cubicBezTo>
                    <a:cubicBezTo>
                      <a:pt x="30807" y="8467"/>
                      <a:pt x="31236" y="8789"/>
                      <a:pt x="31766" y="8974"/>
                    </a:cubicBezTo>
                    <a:cubicBezTo>
                      <a:pt x="33363" y="9533"/>
                      <a:pt x="33185" y="11090"/>
                      <a:pt x="33071" y="12485"/>
                    </a:cubicBezTo>
                    <a:cubicBezTo>
                      <a:pt x="32906" y="14507"/>
                      <a:pt x="33981" y="15639"/>
                      <a:pt x="35122" y="17143"/>
                    </a:cubicBezTo>
                    <a:cubicBezTo>
                      <a:pt x="35214" y="17264"/>
                      <a:pt x="35340" y="17314"/>
                      <a:pt x="35464" y="17314"/>
                    </a:cubicBezTo>
                    <a:cubicBezTo>
                      <a:pt x="35759" y="17314"/>
                      <a:pt x="36042" y="17028"/>
                      <a:pt x="35820" y="16736"/>
                    </a:cubicBezTo>
                    <a:lnTo>
                      <a:pt x="35822" y="16736"/>
                    </a:lnTo>
                    <a:cubicBezTo>
                      <a:pt x="34847" y="15454"/>
                      <a:pt x="33933" y="14405"/>
                      <a:pt x="33879" y="12485"/>
                    </a:cubicBezTo>
                    <a:cubicBezTo>
                      <a:pt x="33879" y="12473"/>
                      <a:pt x="34122" y="10127"/>
                      <a:pt x="34122" y="9613"/>
                    </a:cubicBezTo>
                    <a:cubicBezTo>
                      <a:pt x="34122" y="9101"/>
                      <a:pt x="33801" y="8860"/>
                      <a:pt x="33419" y="8652"/>
                    </a:cubicBezTo>
                    <a:cubicBezTo>
                      <a:pt x="31451" y="7583"/>
                      <a:pt x="30223" y="7235"/>
                      <a:pt x="28948" y="5196"/>
                    </a:cubicBezTo>
                    <a:cubicBezTo>
                      <a:pt x="28382" y="4290"/>
                      <a:pt x="27642" y="2888"/>
                      <a:pt x="26503" y="2554"/>
                    </a:cubicBezTo>
                    <a:cubicBezTo>
                      <a:pt x="25960" y="2394"/>
                      <a:pt x="25459" y="2325"/>
                      <a:pt x="24974" y="2325"/>
                    </a:cubicBezTo>
                    <a:cubicBezTo>
                      <a:pt x="24025" y="2325"/>
                      <a:pt x="23134" y="2586"/>
                      <a:pt x="22086" y="2928"/>
                    </a:cubicBezTo>
                    <a:cubicBezTo>
                      <a:pt x="19726" y="3696"/>
                      <a:pt x="17183" y="3996"/>
                      <a:pt x="14724" y="4192"/>
                    </a:cubicBezTo>
                    <a:cubicBezTo>
                      <a:pt x="14189" y="4234"/>
                      <a:pt x="13655" y="4254"/>
                      <a:pt x="13122" y="4254"/>
                    </a:cubicBezTo>
                    <a:cubicBezTo>
                      <a:pt x="11096" y="4254"/>
                      <a:pt x="9079" y="3968"/>
                      <a:pt x="7098" y="3553"/>
                    </a:cubicBezTo>
                    <a:cubicBezTo>
                      <a:pt x="5139" y="3144"/>
                      <a:pt x="1661" y="2327"/>
                      <a:pt x="891" y="274"/>
                    </a:cubicBezTo>
                    <a:cubicBezTo>
                      <a:pt x="819" y="83"/>
                      <a:pt x="653" y="0"/>
                      <a:pt x="4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6"/>
              <p:cNvSpPr/>
              <p:nvPr/>
            </p:nvSpPr>
            <p:spPr>
              <a:xfrm>
                <a:off x="3235294" y="3066657"/>
                <a:ext cx="156798" cy="125521"/>
              </a:xfrm>
              <a:custGeom>
                <a:rect b="b" l="l" r="r" t="t"/>
                <a:pathLst>
                  <a:path extrusionOk="0" h="9058" w="11315">
                    <a:moveTo>
                      <a:pt x="10491" y="1"/>
                    </a:moveTo>
                    <a:cubicBezTo>
                      <a:pt x="10290" y="1"/>
                      <a:pt x="10106" y="128"/>
                      <a:pt x="10138" y="385"/>
                    </a:cubicBezTo>
                    <a:cubicBezTo>
                      <a:pt x="10463" y="3004"/>
                      <a:pt x="10114" y="6296"/>
                      <a:pt x="7682" y="7841"/>
                    </a:cubicBezTo>
                    <a:cubicBezTo>
                      <a:pt x="7175" y="8162"/>
                      <a:pt x="6656" y="8294"/>
                      <a:pt x="6140" y="8294"/>
                    </a:cubicBezTo>
                    <a:cubicBezTo>
                      <a:pt x="4810" y="8294"/>
                      <a:pt x="3498" y="7413"/>
                      <a:pt x="2464" y="6598"/>
                    </a:cubicBezTo>
                    <a:cubicBezTo>
                      <a:pt x="808" y="5289"/>
                      <a:pt x="1664" y="2985"/>
                      <a:pt x="1580" y="1147"/>
                    </a:cubicBezTo>
                    <a:cubicBezTo>
                      <a:pt x="1567" y="887"/>
                      <a:pt x="1359" y="757"/>
                      <a:pt x="1157" y="757"/>
                    </a:cubicBezTo>
                    <a:cubicBezTo>
                      <a:pt x="956" y="757"/>
                      <a:pt x="760" y="886"/>
                      <a:pt x="771" y="1147"/>
                    </a:cubicBezTo>
                    <a:cubicBezTo>
                      <a:pt x="875" y="3416"/>
                      <a:pt x="1" y="5528"/>
                      <a:pt x="1895" y="7169"/>
                    </a:cubicBezTo>
                    <a:cubicBezTo>
                      <a:pt x="3135" y="8244"/>
                      <a:pt x="4533" y="9058"/>
                      <a:pt x="6133" y="9058"/>
                    </a:cubicBezTo>
                    <a:cubicBezTo>
                      <a:pt x="6367" y="9058"/>
                      <a:pt x="6605" y="9040"/>
                      <a:pt x="6847" y="9004"/>
                    </a:cubicBezTo>
                    <a:cubicBezTo>
                      <a:pt x="10593" y="8441"/>
                      <a:pt x="11315" y="3355"/>
                      <a:pt x="10945" y="385"/>
                    </a:cubicBezTo>
                    <a:cubicBezTo>
                      <a:pt x="10912" y="130"/>
                      <a:pt x="10693" y="1"/>
                      <a:pt x="104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3190797" y="3102562"/>
                <a:ext cx="135291" cy="144354"/>
              </a:xfrm>
              <a:custGeom>
                <a:rect b="b" l="l" r="r" t="t"/>
                <a:pathLst>
                  <a:path extrusionOk="0" h="10417" w="9763">
                    <a:moveTo>
                      <a:pt x="4236" y="1"/>
                    </a:moveTo>
                    <a:cubicBezTo>
                      <a:pt x="4232" y="1"/>
                      <a:pt x="4228" y="1"/>
                      <a:pt x="4225" y="1"/>
                    </a:cubicBezTo>
                    <a:cubicBezTo>
                      <a:pt x="2237" y="53"/>
                      <a:pt x="780" y="1273"/>
                      <a:pt x="439" y="3229"/>
                    </a:cubicBezTo>
                    <a:cubicBezTo>
                      <a:pt x="1" y="5724"/>
                      <a:pt x="1860" y="6470"/>
                      <a:pt x="3875" y="6851"/>
                    </a:cubicBezTo>
                    <a:cubicBezTo>
                      <a:pt x="5238" y="7109"/>
                      <a:pt x="4191" y="10417"/>
                      <a:pt x="5728" y="10417"/>
                    </a:cubicBezTo>
                    <a:cubicBezTo>
                      <a:pt x="5729" y="10417"/>
                      <a:pt x="5730" y="10417"/>
                      <a:pt x="5731" y="10417"/>
                    </a:cubicBezTo>
                    <a:cubicBezTo>
                      <a:pt x="7422" y="10415"/>
                      <a:pt x="8599" y="7931"/>
                      <a:pt x="9516" y="6801"/>
                    </a:cubicBezTo>
                    <a:cubicBezTo>
                      <a:pt x="9762" y="6496"/>
                      <a:pt x="9495" y="6091"/>
                      <a:pt x="9208" y="6091"/>
                    </a:cubicBezTo>
                    <a:cubicBezTo>
                      <a:pt x="9117" y="6091"/>
                      <a:pt x="9024" y="6132"/>
                      <a:pt x="8945" y="6229"/>
                    </a:cubicBezTo>
                    <a:cubicBezTo>
                      <a:pt x="8267" y="7065"/>
                      <a:pt x="7681" y="7964"/>
                      <a:pt x="6965" y="8772"/>
                    </a:cubicBezTo>
                    <a:cubicBezTo>
                      <a:pt x="6596" y="9189"/>
                      <a:pt x="6320" y="9357"/>
                      <a:pt x="6111" y="9357"/>
                    </a:cubicBezTo>
                    <a:cubicBezTo>
                      <a:pt x="5444" y="9357"/>
                      <a:pt x="5452" y="7655"/>
                      <a:pt x="5320" y="6794"/>
                    </a:cubicBezTo>
                    <a:cubicBezTo>
                      <a:pt x="5242" y="6274"/>
                      <a:pt x="4460" y="6170"/>
                      <a:pt x="4090" y="6072"/>
                    </a:cubicBezTo>
                    <a:cubicBezTo>
                      <a:pt x="2686" y="5698"/>
                      <a:pt x="1358" y="5643"/>
                      <a:pt x="1207" y="3827"/>
                    </a:cubicBezTo>
                    <a:cubicBezTo>
                      <a:pt x="1060" y="2068"/>
                      <a:pt x="2597" y="851"/>
                      <a:pt x="4225" y="809"/>
                    </a:cubicBezTo>
                    <a:cubicBezTo>
                      <a:pt x="4740" y="796"/>
                      <a:pt x="4746" y="1"/>
                      <a:pt x="423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3310776" y="3103670"/>
                <a:ext cx="136469" cy="141596"/>
              </a:xfrm>
              <a:custGeom>
                <a:rect b="b" l="l" r="r" t="t"/>
                <a:pathLst>
                  <a:path extrusionOk="0" h="10218" w="9848">
                    <a:moveTo>
                      <a:pt x="5452" y="0"/>
                    </a:moveTo>
                    <a:cubicBezTo>
                      <a:pt x="4981" y="0"/>
                      <a:pt x="5001" y="760"/>
                      <a:pt x="5498" y="809"/>
                    </a:cubicBezTo>
                    <a:cubicBezTo>
                      <a:pt x="6500" y="909"/>
                      <a:pt x="7346" y="1200"/>
                      <a:pt x="8122" y="1865"/>
                    </a:cubicBezTo>
                    <a:cubicBezTo>
                      <a:pt x="9848" y="3347"/>
                      <a:pt x="8272" y="5175"/>
                      <a:pt x="6479" y="5317"/>
                    </a:cubicBezTo>
                    <a:cubicBezTo>
                      <a:pt x="5875" y="5363"/>
                      <a:pt x="5298" y="5647"/>
                      <a:pt x="5070" y="6236"/>
                    </a:cubicBezTo>
                    <a:cubicBezTo>
                      <a:pt x="4748" y="7058"/>
                      <a:pt x="4814" y="7957"/>
                      <a:pt x="4635" y="8812"/>
                    </a:cubicBezTo>
                    <a:cubicBezTo>
                      <a:pt x="4532" y="9311"/>
                      <a:pt x="4318" y="9510"/>
                      <a:pt x="4042" y="9510"/>
                    </a:cubicBezTo>
                    <a:cubicBezTo>
                      <a:pt x="3058" y="9510"/>
                      <a:pt x="1287" y="6975"/>
                      <a:pt x="921" y="6501"/>
                    </a:cubicBezTo>
                    <a:cubicBezTo>
                      <a:pt x="829" y="6381"/>
                      <a:pt x="703" y="6331"/>
                      <a:pt x="579" y="6331"/>
                    </a:cubicBezTo>
                    <a:cubicBezTo>
                      <a:pt x="283" y="6331"/>
                      <a:pt x="0" y="6616"/>
                      <a:pt x="225" y="6908"/>
                    </a:cubicBezTo>
                    <a:cubicBezTo>
                      <a:pt x="1222" y="8208"/>
                      <a:pt x="2131" y="10217"/>
                      <a:pt x="3997" y="10217"/>
                    </a:cubicBezTo>
                    <a:cubicBezTo>
                      <a:pt x="4096" y="10217"/>
                      <a:pt x="4198" y="10212"/>
                      <a:pt x="4303" y="10200"/>
                    </a:cubicBezTo>
                    <a:cubicBezTo>
                      <a:pt x="5709" y="10042"/>
                      <a:pt x="5520" y="7918"/>
                      <a:pt x="5686" y="6951"/>
                    </a:cubicBezTo>
                    <a:cubicBezTo>
                      <a:pt x="5884" y="5812"/>
                      <a:pt x="7798" y="6267"/>
                      <a:pt x="8529" y="5616"/>
                    </a:cubicBezTo>
                    <a:cubicBezTo>
                      <a:pt x="9285" y="4941"/>
                      <a:pt x="9604" y="4238"/>
                      <a:pt x="9614" y="3231"/>
                    </a:cubicBezTo>
                    <a:cubicBezTo>
                      <a:pt x="9638" y="1140"/>
                      <a:pt x="7192" y="170"/>
                      <a:pt x="5498" y="2"/>
                    </a:cubicBezTo>
                    <a:cubicBezTo>
                      <a:pt x="5482" y="1"/>
                      <a:pt x="5467" y="0"/>
                      <a:pt x="54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2892487" y="3111112"/>
                <a:ext cx="531103" cy="436068"/>
              </a:xfrm>
              <a:custGeom>
                <a:rect b="b" l="l" r="r" t="t"/>
                <a:pathLst>
                  <a:path extrusionOk="0" h="31468" w="38326">
                    <a:moveTo>
                      <a:pt x="23422" y="0"/>
                    </a:moveTo>
                    <a:cubicBezTo>
                      <a:pt x="23385" y="0"/>
                      <a:pt x="23345" y="6"/>
                      <a:pt x="23304" y="18"/>
                    </a:cubicBezTo>
                    <a:cubicBezTo>
                      <a:pt x="13840" y="2697"/>
                      <a:pt x="5337" y="12130"/>
                      <a:pt x="2557" y="21363"/>
                    </a:cubicBezTo>
                    <a:cubicBezTo>
                      <a:pt x="1560" y="24673"/>
                      <a:pt x="731" y="29087"/>
                      <a:pt x="4527" y="30756"/>
                    </a:cubicBezTo>
                    <a:cubicBezTo>
                      <a:pt x="6005" y="31404"/>
                      <a:pt x="7789" y="31445"/>
                      <a:pt x="9452" y="31445"/>
                    </a:cubicBezTo>
                    <a:cubicBezTo>
                      <a:pt x="9694" y="31445"/>
                      <a:pt x="9935" y="31444"/>
                      <a:pt x="10171" y="31444"/>
                    </a:cubicBezTo>
                    <a:cubicBezTo>
                      <a:pt x="10390" y="31444"/>
                      <a:pt x="10606" y="31445"/>
                      <a:pt x="10818" y="31448"/>
                    </a:cubicBezTo>
                    <a:cubicBezTo>
                      <a:pt x="11757" y="31461"/>
                      <a:pt x="12697" y="31467"/>
                      <a:pt x="13636" y="31467"/>
                    </a:cubicBezTo>
                    <a:cubicBezTo>
                      <a:pt x="16302" y="31467"/>
                      <a:pt x="18969" y="31417"/>
                      <a:pt x="21635" y="31329"/>
                    </a:cubicBezTo>
                    <a:cubicBezTo>
                      <a:pt x="25220" y="31211"/>
                      <a:pt x="28802" y="30958"/>
                      <a:pt x="32373" y="30602"/>
                    </a:cubicBezTo>
                    <a:cubicBezTo>
                      <a:pt x="33898" y="30451"/>
                      <a:pt x="35845" y="30700"/>
                      <a:pt x="37228" y="29892"/>
                    </a:cubicBezTo>
                    <a:cubicBezTo>
                      <a:pt x="38326" y="29248"/>
                      <a:pt x="38270" y="27856"/>
                      <a:pt x="38206" y="26767"/>
                    </a:cubicBezTo>
                    <a:cubicBezTo>
                      <a:pt x="38087" y="24799"/>
                      <a:pt x="37789" y="22795"/>
                      <a:pt x="37590" y="20826"/>
                    </a:cubicBezTo>
                    <a:cubicBezTo>
                      <a:pt x="37394" y="18876"/>
                      <a:pt x="35498" y="18561"/>
                      <a:pt x="33663" y="18561"/>
                    </a:cubicBezTo>
                    <a:cubicBezTo>
                      <a:pt x="32790" y="18561"/>
                      <a:pt x="31931" y="18632"/>
                      <a:pt x="31274" y="18632"/>
                    </a:cubicBezTo>
                    <a:cubicBezTo>
                      <a:pt x="31231" y="18632"/>
                      <a:pt x="31190" y="18632"/>
                      <a:pt x="31149" y="18631"/>
                    </a:cubicBezTo>
                    <a:cubicBezTo>
                      <a:pt x="28445" y="18591"/>
                      <a:pt x="25725" y="18475"/>
                      <a:pt x="23012" y="18475"/>
                    </a:cubicBezTo>
                    <a:cubicBezTo>
                      <a:pt x="19280" y="18475"/>
                      <a:pt x="15562" y="18695"/>
                      <a:pt x="11919" y="19635"/>
                    </a:cubicBezTo>
                    <a:cubicBezTo>
                      <a:pt x="11454" y="19755"/>
                      <a:pt x="11601" y="20429"/>
                      <a:pt x="12023" y="20429"/>
                    </a:cubicBezTo>
                    <a:cubicBezTo>
                      <a:pt x="12058" y="20429"/>
                      <a:pt x="12095" y="20424"/>
                      <a:pt x="12133" y="20414"/>
                    </a:cubicBezTo>
                    <a:cubicBezTo>
                      <a:pt x="15743" y="19484"/>
                      <a:pt x="19434" y="19283"/>
                      <a:pt x="23136" y="19283"/>
                    </a:cubicBezTo>
                    <a:cubicBezTo>
                      <a:pt x="24020" y="19283"/>
                      <a:pt x="24904" y="19294"/>
                      <a:pt x="25788" y="19310"/>
                    </a:cubicBezTo>
                    <a:cubicBezTo>
                      <a:pt x="25830" y="19311"/>
                      <a:pt x="25875" y="19311"/>
                      <a:pt x="25921" y="19311"/>
                    </a:cubicBezTo>
                    <a:cubicBezTo>
                      <a:pt x="26906" y="19311"/>
                      <a:pt x="28793" y="19153"/>
                      <a:pt x="30725" y="19153"/>
                    </a:cubicBezTo>
                    <a:cubicBezTo>
                      <a:pt x="33637" y="19153"/>
                      <a:pt x="36650" y="19512"/>
                      <a:pt x="36832" y="21309"/>
                    </a:cubicBezTo>
                    <a:cubicBezTo>
                      <a:pt x="36946" y="22447"/>
                      <a:pt x="36899" y="23589"/>
                      <a:pt x="37074" y="24723"/>
                    </a:cubicBezTo>
                    <a:cubicBezTo>
                      <a:pt x="37497" y="27437"/>
                      <a:pt x="37590" y="29419"/>
                      <a:pt x="34284" y="29672"/>
                    </a:cubicBezTo>
                    <a:cubicBezTo>
                      <a:pt x="29665" y="30029"/>
                      <a:pt x="25057" y="30408"/>
                      <a:pt x="20425" y="30562"/>
                    </a:cubicBezTo>
                    <a:cubicBezTo>
                      <a:pt x="17874" y="30646"/>
                      <a:pt x="15228" y="30793"/>
                      <a:pt x="12597" y="30793"/>
                    </a:cubicBezTo>
                    <a:cubicBezTo>
                      <a:pt x="10428" y="30793"/>
                      <a:pt x="8270" y="30693"/>
                      <a:pt x="6184" y="30377"/>
                    </a:cubicBezTo>
                    <a:cubicBezTo>
                      <a:pt x="1" y="29437"/>
                      <a:pt x="3187" y="21290"/>
                      <a:pt x="4777" y="17627"/>
                    </a:cubicBezTo>
                    <a:cubicBezTo>
                      <a:pt x="7896" y="10433"/>
                      <a:pt x="15969" y="2934"/>
                      <a:pt x="23518" y="797"/>
                    </a:cubicBezTo>
                    <a:cubicBezTo>
                      <a:pt x="23977" y="666"/>
                      <a:pt x="23836" y="0"/>
                      <a:pt x="234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6"/>
              <p:cNvSpPr/>
              <p:nvPr/>
            </p:nvSpPr>
            <p:spPr>
              <a:xfrm>
                <a:off x="3389833" y="2664678"/>
                <a:ext cx="544530" cy="586283"/>
              </a:xfrm>
              <a:custGeom>
                <a:rect b="b" l="l" r="r" t="t"/>
                <a:pathLst>
                  <a:path extrusionOk="0" h="42308" w="39295">
                    <a:moveTo>
                      <a:pt x="28594" y="1"/>
                    </a:moveTo>
                    <a:cubicBezTo>
                      <a:pt x="28436" y="1"/>
                      <a:pt x="28253" y="141"/>
                      <a:pt x="28227" y="298"/>
                    </a:cubicBezTo>
                    <a:cubicBezTo>
                      <a:pt x="28040" y="1461"/>
                      <a:pt x="27321" y="2522"/>
                      <a:pt x="26932" y="3637"/>
                    </a:cubicBezTo>
                    <a:cubicBezTo>
                      <a:pt x="26432" y="5065"/>
                      <a:pt x="26179" y="6595"/>
                      <a:pt x="25843" y="8068"/>
                    </a:cubicBezTo>
                    <a:cubicBezTo>
                      <a:pt x="24938" y="12053"/>
                      <a:pt x="23115" y="15711"/>
                      <a:pt x="20932" y="19140"/>
                    </a:cubicBezTo>
                    <a:cubicBezTo>
                      <a:pt x="16487" y="26123"/>
                      <a:pt x="9064" y="31597"/>
                      <a:pt x="521" y="31654"/>
                    </a:cubicBezTo>
                    <a:cubicBezTo>
                      <a:pt x="4" y="31657"/>
                      <a:pt x="0" y="32460"/>
                      <a:pt x="516" y="32460"/>
                    </a:cubicBezTo>
                    <a:cubicBezTo>
                      <a:pt x="518" y="32460"/>
                      <a:pt x="520" y="32460"/>
                      <a:pt x="521" y="32460"/>
                    </a:cubicBezTo>
                    <a:lnTo>
                      <a:pt x="521" y="32460"/>
                    </a:lnTo>
                    <a:lnTo>
                      <a:pt x="520" y="32462"/>
                    </a:lnTo>
                    <a:cubicBezTo>
                      <a:pt x="8995" y="32405"/>
                      <a:pt x="16343" y="27214"/>
                      <a:pt x="21022" y="20457"/>
                    </a:cubicBezTo>
                    <a:cubicBezTo>
                      <a:pt x="23785" y="16467"/>
                      <a:pt x="25748" y="12124"/>
                      <a:pt x="26823" y="7397"/>
                    </a:cubicBezTo>
                    <a:cubicBezTo>
                      <a:pt x="27321" y="5212"/>
                      <a:pt x="27962" y="3282"/>
                      <a:pt x="28864" y="1234"/>
                    </a:cubicBezTo>
                    <a:cubicBezTo>
                      <a:pt x="28975" y="980"/>
                      <a:pt x="29398" y="881"/>
                      <a:pt x="30000" y="881"/>
                    </a:cubicBezTo>
                    <a:cubicBezTo>
                      <a:pt x="32062" y="881"/>
                      <a:pt x="36227" y="2054"/>
                      <a:pt x="37157" y="2231"/>
                    </a:cubicBezTo>
                    <a:cubicBezTo>
                      <a:pt x="39295" y="2638"/>
                      <a:pt x="30454" y="23634"/>
                      <a:pt x="29367" y="25580"/>
                    </a:cubicBezTo>
                    <a:cubicBezTo>
                      <a:pt x="24763" y="33819"/>
                      <a:pt x="17342" y="39646"/>
                      <a:pt x="8001" y="41519"/>
                    </a:cubicBezTo>
                    <a:cubicBezTo>
                      <a:pt x="7522" y="41615"/>
                      <a:pt x="7683" y="42307"/>
                      <a:pt x="8126" y="42307"/>
                    </a:cubicBezTo>
                    <a:cubicBezTo>
                      <a:pt x="8154" y="42307"/>
                      <a:pt x="8185" y="42304"/>
                      <a:pt x="8216" y="42298"/>
                    </a:cubicBezTo>
                    <a:cubicBezTo>
                      <a:pt x="27749" y="38382"/>
                      <a:pt x="34311" y="19208"/>
                      <a:pt x="38694" y="2127"/>
                    </a:cubicBezTo>
                    <a:cubicBezTo>
                      <a:pt x="38744" y="1932"/>
                      <a:pt x="38632" y="1669"/>
                      <a:pt x="38412" y="1631"/>
                    </a:cubicBezTo>
                    <a:cubicBezTo>
                      <a:pt x="35146" y="1072"/>
                      <a:pt x="31929" y="261"/>
                      <a:pt x="28616" y="2"/>
                    </a:cubicBezTo>
                    <a:cubicBezTo>
                      <a:pt x="28609" y="1"/>
                      <a:pt x="28602" y="1"/>
                      <a:pt x="285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6"/>
              <p:cNvSpPr/>
              <p:nvPr/>
            </p:nvSpPr>
            <p:spPr>
              <a:xfrm>
                <a:off x="3404688" y="3361378"/>
                <a:ext cx="172734" cy="169560"/>
              </a:xfrm>
              <a:custGeom>
                <a:rect b="b" l="l" r="r" t="t"/>
                <a:pathLst>
                  <a:path extrusionOk="0" h="12236" w="12465">
                    <a:moveTo>
                      <a:pt x="6099" y="0"/>
                    </a:moveTo>
                    <a:cubicBezTo>
                      <a:pt x="5512" y="0"/>
                      <a:pt x="4837" y="464"/>
                      <a:pt x="4409" y="729"/>
                    </a:cubicBezTo>
                    <a:cubicBezTo>
                      <a:pt x="2956" y="1634"/>
                      <a:pt x="1518" y="2502"/>
                      <a:pt x="289" y="3699"/>
                    </a:cubicBezTo>
                    <a:cubicBezTo>
                      <a:pt x="1" y="3981"/>
                      <a:pt x="278" y="4387"/>
                      <a:pt x="592" y="4387"/>
                    </a:cubicBezTo>
                    <a:cubicBezTo>
                      <a:pt x="683" y="4387"/>
                      <a:pt x="777" y="4353"/>
                      <a:pt x="862" y="4271"/>
                    </a:cubicBezTo>
                    <a:lnTo>
                      <a:pt x="864" y="4271"/>
                    </a:lnTo>
                    <a:cubicBezTo>
                      <a:pt x="2129" y="3035"/>
                      <a:pt x="3635" y="2162"/>
                      <a:pt x="5125" y="1234"/>
                    </a:cubicBezTo>
                    <a:cubicBezTo>
                      <a:pt x="5225" y="1172"/>
                      <a:pt x="5289" y="1145"/>
                      <a:pt x="5323" y="1145"/>
                    </a:cubicBezTo>
                    <a:cubicBezTo>
                      <a:pt x="5603" y="1145"/>
                      <a:pt x="3879" y="3027"/>
                      <a:pt x="3619" y="3377"/>
                    </a:cubicBezTo>
                    <a:cubicBezTo>
                      <a:pt x="3443" y="3616"/>
                      <a:pt x="3671" y="3986"/>
                      <a:pt x="3950" y="3986"/>
                    </a:cubicBezTo>
                    <a:cubicBezTo>
                      <a:pt x="3956" y="3986"/>
                      <a:pt x="3963" y="3985"/>
                      <a:pt x="3969" y="3985"/>
                    </a:cubicBezTo>
                    <a:cubicBezTo>
                      <a:pt x="5949" y="3866"/>
                      <a:pt x="7808" y="3040"/>
                      <a:pt x="9811" y="3035"/>
                    </a:cubicBezTo>
                    <a:cubicBezTo>
                      <a:pt x="9822" y="3035"/>
                      <a:pt x="9832" y="3035"/>
                      <a:pt x="9843" y="3035"/>
                    </a:cubicBezTo>
                    <a:cubicBezTo>
                      <a:pt x="11803" y="3035"/>
                      <a:pt x="8938" y="3684"/>
                      <a:pt x="8492" y="3783"/>
                    </a:cubicBezTo>
                    <a:cubicBezTo>
                      <a:pt x="7343" y="4032"/>
                      <a:pt x="6221" y="4388"/>
                      <a:pt x="5137" y="4847"/>
                    </a:cubicBezTo>
                    <a:cubicBezTo>
                      <a:pt x="4791" y="4994"/>
                      <a:pt x="4938" y="5491"/>
                      <a:pt x="5234" y="5585"/>
                    </a:cubicBezTo>
                    <a:cubicBezTo>
                      <a:pt x="6830" y="6095"/>
                      <a:pt x="8620" y="5927"/>
                      <a:pt x="10273" y="6036"/>
                    </a:cubicBezTo>
                    <a:cubicBezTo>
                      <a:pt x="12375" y="6177"/>
                      <a:pt x="10223" y="6615"/>
                      <a:pt x="9418" y="6751"/>
                    </a:cubicBezTo>
                    <a:cubicBezTo>
                      <a:pt x="8321" y="6938"/>
                      <a:pt x="7211" y="6988"/>
                      <a:pt x="6122" y="7227"/>
                    </a:cubicBezTo>
                    <a:cubicBezTo>
                      <a:pt x="5704" y="7321"/>
                      <a:pt x="5775" y="7882"/>
                      <a:pt x="6122" y="8006"/>
                    </a:cubicBezTo>
                    <a:cubicBezTo>
                      <a:pt x="7589" y="8534"/>
                      <a:pt x="9261" y="8437"/>
                      <a:pt x="10765" y="8884"/>
                    </a:cubicBezTo>
                    <a:cubicBezTo>
                      <a:pt x="11245" y="9028"/>
                      <a:pt x="9787" y="9208"/>
                      <a:pt x="9680" y="9213"/>
                    </a:cubicBezTo>
                    <a:cubicBezTo>
                      <a:pt x="9193" y="9240"/>
                      <a:pt x="8703" y="9237"/>
                      <a:pt x="8217" y="9242"/>
                    </a:cubicBezTo>
                    <a:cubicBezTo>
                      <a:pt x="7448" y="9251"/>
                      <a:pt x="6611" y="9213"/>
                      <a:pt x="5880" y="9490"/>
                    </a:cubicBezTo>
                    <a:cubicBezTo>
                      <a:pt x="5549" y="9614"/>
                      <a:pt x="5479" y="10023"/>
                      <a:pt x="5783" y="10227"/>
                    </a:cubicBezTo>
                    <a:cubicBezTo>
                      <a:pt x="6219" y="10520"/>
                      <a:pt x="6626" y="10679"/>
                      <a:pt x="7133" y="10840"/>
                    </a:cubicBezTo>
                    <a:cubicBezTo>
                      <a:pt x="8128" y="11157"/>
                      <a:pt x="7877" y="11249"/>
                      <a:pt x="7316" y="11249"/>
                    </a:cubicBezTo>
                    <a:cubicBezTo>
                      <a:pt x="6735" y="11249"/>
                      <a:pt x="5822" y="11151"/>
                      <a:pt x="5615" y="11103"/>
                    </a:cubicBezTo>
                    <a:cubicBezTo>
                      <a:pt x="4168" y="10771"/>
                      <a:pt x="2264" y="10999"/>
                      <a:pt x="941" y="10418"/>
                    </a:cubicBezTo>
                    <a:cubicBezTo>
                      <a:pt x="882" y="10391"/>
                      <a:pt x="823" y="10380"/>
                      <a:pt x="767" y="10380"/>
                    </a:cubicBezTo>
                    <a:cubicBezTo>
                      <a:pt x="380" y="10380"/>
                      <a:pt x="119" y="10932"/>
                      <a:pt x="535" y="11115"/>
                    </a:cubicBezTo>
                    <a:cubicBezTo>
                      <a:pt x="1894" y="11712"/>
                      <a:pt x="3429" y="11422"/>
                      <a:pt x="4855" y="11750"/>
                    </a:cubicBezTo>
                    <a:cubicBezTo>
                      <a:pt x="5714" y="11949"/>
                      <a:pt x="6632" y="12235"/>
                      <a:pt x="7529" y="12235"/>
                    </a:cubicBezTo>
                    <a:cubicBezTo>
                      <a:pt x="7918" y="12235"/>
                      <a:pt x="8303" y="12181"/>
                      <a:pt x="8677" y="12043"/>
                    </a:cubicBezTo>
                    <a:cubicBezTo>
                      <a:pt x="8864" y="11976"/>
                      <a:pt x="9048" y="11763"/>
                      <a:pt x="8958" y="11548"/>
                    </a:cubicBezTo>
                    <a:cubicBezTo>
                      <a:pt x="8609" y="10698"/>
                      <a:pt x="8077" y="10422"/>
                      <a:pt x="7453" y="10156"/>
                    </a:cubicBezTo>
                    <a:lnTo>
                      <a:pt x="7453" y="10156"/>
                    </a:lnTo>
                    <a:cubicBezTo>
                      <a:pt x="7454" y="10156"/>
                      <a:pt x="7455" y="10156"/>
                      <a:pt x="7457" y="10156"/>
                    </a:cubicBezTo>
                    <a:cubicBezTo>
                      <a:pt x="7779" y="10156"/>
                      <a:pt x="8130" y="10160"/>
                      <a:pt x="8491" y="10160"/>
                    </a:cubicBezTo>
                    <a:cubicBezTo>
                      <a:pt x="10147" y="10160"/>
                      <a:pt x="11991" y="10065"/>
                      <a:pt x="11991" y="8996"/>
                    </a:cubicBezTo>
                    <a:cubicBezTo>
                      <a:pt x="11991" y="8137"/>
                      <a:pt x="10619" y="7795"/>
                      <a:pt x="9205" y="7606"/>
                    </a:cubicBezTo>
                    <a:lnTo>
                      <a:pt x="9205" y="7606"/>
                    </a:lnTo>
                    <a:cubicBezTo>
                      <a:pt x="10273" y="7461"/>
                      <a:pt x="11318" y="7240"/>
                      <a:pt x="12243" y="6675"/>
                    </a:cubicBezTo>
                    <a:cubicBezTo>
                      <a:pt x="12408" y="6575"/>
                      <a:pt x="12465" y="6402"/>
                      <a:pt x="12429" y="6220"/>
                    </a:cubicBezTo>
                    <a:cubicBezTo>
                      <a:pt x="12205" y="5066"/>
                      <a:pt x="9923" y="4978"/>
                      <a:pt x="7977" y="4957"/>
                    </a:cubicBezTo>
                    <a:lnTo>
                      <a:pt x="7977" y="4957"/>
                    </a:lnTo>
                    <a:cubicBezTo>
                      <a:pt x="9720" y="4538"/>
                      <a:pt x="11686" y="3925"/>
                      <a:pt x="11494" y="3004"/>
                    </a:cubicBezTo>
                    <a:cubicBezTo>
                      <a:pt x="11358" y="2354"/>
                      <a:pt x="10647" y="2132"/>
                      <a:pt x="9707" y="2132"/>
                    </a:cubicBezTo>
                    <a:cubicBezTo>
                      <a:pt x="8376" y="2132"/>
                      <a:pt x="6586" y="2578"/>
                      <a:pt x="5328" y="2888"/>
                    </a:cubicBezTo>
                    <a:lnTo>
                      <a:pt x="5328" y="2888"/>
                    </a:lnTo>
                    <a:cubicBezTo>
                      <a:pt x="6391" y="1902"/>
                      <a:pt x="7728" y="411"/>
                      <a:pt x="6354" y="33"/>
                    </a:cubicBezTo>
                    <a:cubicBezTo>
                      <a:pt x="6272" y="10"/>
                      <a:pt x="6187" y="0"/>
                      <a:pt x="60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6"/>
              <p:cNvSpPr/>
              <p:nvPr/>
            </p:nvSpPr>
            <p:spPr>
              <a:xfrm>
                <a:off x="3330703" y="3368667"/>
                <a:ext cx="19858" cy="159763"/>
              </a:xfrm>
              <a:custGeom>
                <a:rect b="b" l="l" r="r" t="t"/>
                <a:pathLst>
                  <a:path extrusionOk="0" h="11529" w="1433">
                    <a:moveTo>
                      <a:pt x="753" y="0"/>
                    </a:moveTo>
                    <a:cubicBezTo>
                      <a:pt x="551" y="0"/>
                      <a:pt x="348" y="130"/>
                      <a:pt x="346" y="390"/>
                    </a:cubicBezTo>
                    <a:cubicBezTo>
                      <a:pt x="317" y="4016"/>
                      <a:pt x="0" y="7638"/>
                      <a:pt x="603" y="11237"/>
                    </a:cubicBezTo>
                    <a:cubicBezTo>
                      <a:pt x="637" y="11441"/>
                      <a:pt x="781" y="11529"/>
                      <a:pt x="937" y="11529"/>
                    </a:cubicBezTo>
                    <a:cubicBezTo>
                      <a:pt x="1172" y="11529"/>
                      <a:pt x="1433" y="11328"/>
                      <a:pt x="1382" y="11022"/>
                    </a:cubicBezTo>
                    <a:cubicBezTo>
                      <a:pt x="793" y="7499"/>
                      <a:pt x="1127" y="3939"/>
                      <a:pt x="1153" y="390"/>
                    </a:cubicBezTo>
                    <a:cubicBezTo>
                      <a:pt x="1156" y="130"/>
                      <a:pt x="955" y="0"/>
                      <a:pt x="7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6"/>
              <p:cNvSpPr/>
              <p:nvPr/>
            </p:nvSpPr>
            <p:spPr>
              <a:xfrm>
                <a:off x="3765177" y="2712722"/>
                <a:ext cx="148012" cy="40270"/>
              </a:xfrm>
              <a:custGeom>
                <a:rect b="b" l="l" r="r" t="t"/>
                <a:pathLst>
                  <a:path extrusionOk="0" h="2906" w="10681">
                    <a:moveTo>
                      <a:pt x="544" y="0"/>
                    </a:moveTo>
                    <a:cubicBezTo>
                      <a:pt x="138" y="0"/>
                      <a:pt x="0" y="661"/>
                      <a:pt x="453" y="798"/>
                    </a:cubicBezTo>
                    <a:cubicBezTo>
                      <a:pt x="3574" y="1750"/>
                      <a:pt x="6775" y="2323"/>
                      <a:pt x="9981" y="2898"/>
                    </a:cubicBezTo>
                    <a:cubicBezTo>
                      <a:pt x="10009" y="2903"/>
                      <a:pt x="10036" y="2905"/>
                      <a:pt x="10062" y="2905"/>
                    </a:cubicBezTo>
                    <a:cubicBezTo>
                      <a:pt x="10512" y="2905"/>
                      <a:pt x="10680" y="2206"/>
                      <a:pt x="10196" y="2119"/>
                    </a:cubicBezTo>
                    <a:cubicBezTo>
                      <a:pt x="6990" y="1544"/>
                      <a:pt x="3787" y="970"/>
                      <a:pt x="668" y="19"/>
                    </a:cubicBezTo>
                    <a:cubicBezTo>
                      <a:pt x="624" y="6"/>
                      <a:pt x="583" y="0"/>
                      <a:pt x="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6"/>
              <p:cNvSpPr/>
              <p:nvPr/>
            </p:nvSpPr>
            <p:spPr>
              <a:xfrm>
                <a:off x="3777524" y="2519687"/>
                <a:ext cx="174230" cy="173163"/>
              </a:xfrm>
              <a:custGeom>
                <a:rect b="b" l="l" r="r" t="t"/>
                <a:pathLst>
                  <a:path extrusionOk="0" h="12496" w="12573">
                    <a:moveTo>
                      <a:pt x="4655" y="0"/>
                    </a:moveTo>
                    <a:cubicBezTo>
                      <a:pt x="3196" y="0"/>
                      <a:pt x="2912" y="3642"/>
                      <a:pt x="2744" y="5802"/>
                    </a:cubicBezTo>
                    <a:lnTo>
                      <a:pt x="2744" y="5802"/>
                    </a:lnTo>
                    <a:cubicBezTo>
                      <a:pt x="2264" y="4785"/>
                      <a:pt x="1565" y="3559"/>
                      <a:pt x="941" y="3559"/>
                    </a:cubicBezTo>
                    <a:cubicBezTo>
                      <a:pt x="767" y="3559"/>
                      <a:pt x="599" y="3654"/>
                      <a:pt x="443" y="3875"/>
                    </a:cubicBezTo>
                    <a:cubicBezTo>
                      <a:pt x="0" y="4503"/>
                      <a:pt x="246" y="5358"/>
                      <a:pt x="414" y="6051"/>
                    </a:cubicBezTo>
                    <a:cubicBezTo>
                      <a:pt x="812" y="7712"/>
                      <a:pt x="1203" y="9350"/>
                      <a:pt x="1958" y="10889"/>
                    </a:cubicBezTo>
                    <a:cubicBezTo>
                      <a:pt x="2030" y="11035"/>
                      <a:pt x="2147" y="11095"/>
                      <a:pt x="2267" y="11095"/>
                    </a:cubicBezTo>
                    <a:cubicBezTo>
                      <a:pt x="2532" y="11095"/>
                      <a:pt x="2813" y="10802"/>
                      <a:pt x="2656" y="10482"/>
                    </a:cubicBezTo>
                    <a:cubicBezTo>
                      <a:pt x="1930" y="9002"/>
                      <a:pt x="1577" y="7427"/>
                      <a:pt x="1193" y="5836"/>
                    </a:cubicBezTo>
                    <a:cubicBezTo>
                      <a:pt x="1013" y="5091"/>
                      <a:pt x="993" y="4808"/>
                      <a:pt x="1070" y="4808"/>
                    </a:cubicBezTo>
                    <a:cubicBezTo>
                      <a:pt x="1285" y="4808"/>
                      <a:pt x="2261" y="7020"/>
                      <a:pt x="2632" y="7541"/>
                    </a:cubicBezTo>
                    <a:cubicBezTo>
                      <a:pt x="2721" y="7666"/>
                      <a:pt x="2864" y="7732"/>
                      <a:pt x="3002" y="7732"/>
                    </a:cubicBezTo>
                    <a:cubicBezTo>
                      <a:pt x="3163" y="7732"/>
                      <a:pt x="3318" y="7641"/>
                      <a:pt x="3369" y="7444"/>
                    </a:cubicBezTo>
                    <a:cubicBezTo>
                      <a:pt x="3899" y="5434"/>
                      <a:pt x="3552" y="3236"/>
                      <a:pt x="4421" y="1306"/>
                    </a:cubicBezTo>
                    <a:cubicBezTo>
                      <a:pt x="4459" y="1222"/>
                      <a:pt x="4490" y="1186"/>
                      <a:pt x="4516" y="1186"/>
                    </a:cubicBezTo>
                    <a:cubicBezTo>
                      <a:pt x="4690" y="1186"/>
                      <a:pt x="4606" y="2883"/>
                      <a:pt x="4581" y="3123"/>
                    </a:cubicBezTo>
                    <a:cubicBezTo>
                      <a:pt x="4466" y="4254"/>
                      <a:pt x="4440" y="5405"/>
                      <a:pt x="4539" y="6537"/>
                    </a:cubicBezTo>
                    <a:cubicBezTo>
                      <a:pt x="4560" y="6786"/>
                      <a:pt x="4745" y="6930"/>
                      <a:pt x="4940" y="6930"/>
                    </a:cubicBezTo>
                    <a:cubicBezTo>
                      <a:pt x="5067" y="6930"/>
                      <a:pt x="5198" y="6870"/>
                      <a:pt x="5292" y="6740"/>
                    </a:cubicBezTo>
                    <a:cubicBezTo>
                      <a:pt x="6303" y="5334"/>
                      <a:pt x="6687" y="3508"/>
                      <a:pt x="7356" y="1932"/>
                    </a:cubicBezTo>
                    <a:cubicBezTo>
                      <a:pt x="7533" y="1513"/>
                      <a:pt x="7647" y="1350"/>
                      <a:pt x="7716" y="1350"/>
                    </a:cubicBezTo>
                    <a:cubicBezTo>
                      <a:pt x="7939" y="1350"/>
                      <a:pt x="7707" y="3029"/>
                      <a:pt x="7653" y="3357"/>
                    </a:cubicBezTo>
                    <a:cubicBezTo>
                      <a:pt x="7482" y="4392"/>
                      <a:pt x="7226" y="5403"/>
                      <a:pt x="7117" y="6447"/>
                    </a:cubicBezTo>
                    <a:cubicBezTo>
                      <a:pt x="7093" y="6678"/>
                      <a:pt x="7328" y="6855"/>
                      <a:pt x="7545" y="6855"/>
                    </a:cubicBezTo>
                    <a:cubicBezTo>
                      <a:pt x="7645" y="6855"/>
                      <a:pt x="7740" y="6818"/>
                      <a:pt x="7806" y="6733"/>
                    </a:cubicBezTo>
                    <a:cubicBezTo>
                      <a:pt x="8817" y="5426"/>
                      <a:pt x="9213" y="3726"/>
                      <a:pt x="10234" y="2410"/>
                    </a:cubicBezTo>
                    <a:cubicBezTo>
                      <a:pt x="10234" y="2410"/>
                      <a:pt x="10234" y="2410"/>
                      <a:pt x="10234" y="2410"/>
                    </a:cubicBezTo>
                    <a:lnTo>
                      <a:pt x="10234" y="2410"/>
                    </a:lnTo>
                    <a:cubicBezTo>
                      <a:pt x="10236" y="2410"/>
                      <a:pt x="10137" y="3568"/>
                      <a:pt x="10106" y="3686"/>
                    </a:cubicBezTo>
                    <a:cubicBezTo>
                      <a:pt x="9980" y="4157"/>
                      <a:pt x="9824" y="4621"/>
                      <a:pt x="9677" y="5086"/>
                    </a:cubicBezTo>
                    <a:cubicBezTo>
                      <a:pt x="9447" y="5822"/>
                      <a:pt x="9154" y="6601"/>
                      <a:pt x="9189" y="7383"/>
                    </a:cubicBezTo>
                    <a:cubicBezTo>
                      <a:pt x="9200" y="7636"/>
                      <a:pt x="9383" y="7773"/>
                      <a:pt x="9584" y="7773"/>
                    </a:cubicBezTo>
                    <a:cubicBezTo>
                      <a:pt x="9684" y="7773"/>
                      <a:pt x="9789" y="7739"/>
                      <a:pt x="9879" y="7669"/>
                    </a:cubicBezTo>
                    <a:cubicBezTo>
                      <a:pt x="10168" y="7442"/>
                      <a:pt x="10385" y="7254"/>
                      <a:pt x="10603" y="6952"/>
                    </a:cubicBezTo>
                    <a:cubicBezTo>
                      <a:pt x="10990" y="6417"/>
                      <a:pt x="11216" y="6211"/>
                      <a:pt x="11324" y="6211"/>
                    </a:cubicBezTo>
                    <a:cubicBezTo>
                      <a:pt x="11532" y="6211"/>
                      <a:pt x="11299" y="6982"/>
                      <a:pt x="10934" y="7634"/>
                    </a:cubicBezTo>
                    <a:cubicBezTo>
                      <a:pt x="10146" y="9038"/>
                      <a:pt x="9317" y="10387"/>
                      <a:pt x="8687" y="11876"/>
                    </a:cubicBezTo>
                    <a:cubicBezTo>
                      <a:pt x="8550" y="12200"/>
                      <a:pt x="8833" y="12496"/>
                      <a:pt x="9090" y="12496"/>
                    </a:cubicBezTo>
                    <a:cubicBezTo>
                      <a:pt x="9208" y="12496"/>
                      <a:pt x="9321" y="12433"/>
                      <a:pt x="9384" y="12282"/>
                    </a:cubicBezTo>
                    <a:cubicBezTo>
                      <a:pt x="10250" y="10236"/>
                      <a:pt x="12573" y="7769"/>
                      <a:pt x="12490" y="5481"/>
                    </a:cubicBezTo>
                    <a:cubicBezTo>
                      <a:pt x="12483" y="5281"/>
                      <a:pt x="12324" y="5077"/>
                      <a:pt x="12112" y="5077"/>
                    </a:cubicBezTo>
                    <a:cubicBezTo>
                      <a:pt x="12104" y="5077"/>
                      <a:pt x="12095" y="5077"/>
                      <a:pt x="12086" y="5078"/>
                    </a:cubicBezTo>
                    <a:cubicBezTo>
                      <a:pt x="11179" y="5144"/>
                      <a:pt x="10737" y="5585"/>
                      <a:pt x="10280" y="6108"/>
                    </a:cubicBezTo>
                    <a:lnTo>
                      <a:pt x="10280" y="6108"/>
                    </a:lnTo>
                    <a:cubicBezTo>
                      <a:pt x="10831" y="4452"/>
                      <a:pt x="11892" y="2077"/>
                      <a:pt x="10696" y="1436"/>
                    </a:cubicBezTo>
                    <a:cubicBezTo>
                      <a:pt x="10597" y="1382"/>
                      <a:pt x="10497" y="1357"/>
                      <a:pt x="10396" y="1357"/>
                    </a:cubicBezTo>
                    <a:cubicBezTo>
                      <a:pt x="9704" y="1357"/>
                      <a:pt x="8994" y="2536"/>
                      <a:pt x="8406" y="3736"/>
                    </a:cubicBezTo>
                    <a:lnTo>
                      <a:pt x="8406" y="3736"/>
                    </a:lnTo>
                    <a:cubicBezTo>
                      <a:pt x="8613" y="2633"/>
                      <a:pt x="8747" y="1529"/>
                      <a:pt x="8495" y="414"/>
                    </a:cubicBezTo>
                    <a:cubicBezTo>
                      <a:pt x="8451" y="226"/>
                      <a:pt x="8280" y="137"/>
                      <a:pt x="8105" y="118"/>
                    </a:cubicBezTo>
                    <a:cubicBezTo>
                      <a:pt x="8073" y="115"/>
                      <a:pt x="8041" y="113"/>
                      <a:pt x="8010" y="113"/>
                    </a:cubicBezTo>
                    <a:cubicBezTo>
                      <a:pt x="6933" y="113"/>
                      <a:pt x="6158" y="2134"/>
                      <a:pt x="5547" y="3904"/>
                    </a:cubicBezTo>
                    <a:lnTo>
                      <a:pt x="5547" y="3904"/>
                    </a:lnTo>
                    <a:cubicBezTo>
                      <a:pt x="5686" y="2117"/>
                      <a:pt x="5699" y="110"/>
                      <a:pt x="4757" y="6"/>
                    </a:cubicBezTo>
                    <a:cubicBezTo>
                      <a:pt x="4723" y="2"/>
                      <a:pt x="4689" y="0"/>
                      <a:pt x="4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6"/>
              <p:cNvSpPr/>
              <p:nvPr/>
            </p:nvSpPr>
            <p:spPr>
              <a:xfrm>
                <a:off x="3494554" y="3242190"/>
                <a:ext cx="32330" cy="159680"/>
              </a:xfrm>
              <a:custGeom>
                <a:rect b="b" l="l" r="r" t="t"/>
                <a:pathLst>
                  <a:path extrusionOk="0" h="11523" w="2333">
                    <a:moveTo>
                      <a:pt x="492" y="1"/>
                    </a:moveTo>
                    <a:cubicBezTo>
                      <a:pt x="251" y="1"/>
                      <a:pt x="0" y="198"/>
                      <a:pt x="81" y="502"/>
                    </a:cubicBezTo>
                    <a:lnTo>
                      <a:pt x="82" y="502"/>
                    </a:lnTo>
                    <a:cubicBezTo>
                      <a:pt x="525" y="2165"/>
                      <a:pt x="711" y="3851"/>
                      <a:pt x="875" y="5562"/>
                    </a:cubicBezTo>
                    <a:cubicBezTo>
                      <a:pt x="1053" y="7434"/>
                      <a:pt x="1526" y="9238"/>
                      <a:pt x="1521" y="11132"/>
                    </a:cubicBezTo>
                    <a:cubicBezTo>
                      <a:pt x="1520" y="11393"/>
                      <a:pt x="1721" y="11523"/>
                      <a:pt x="1923" y="11523"/>
                    </a:cubicBezTo>
                    <a:cubicBezTo>
                      <a:pt x="2125" y="11523"/>
                      <a:pt x="2327" y="11393"/>
                      <a:pt x="2327" y="11132"/>
                    </a:cubicBezTo>
                    <a:cubicBezTo>
                      <a:pt x="2333" y="9477"/>
                      <a:pt x="2051" y="7883"/>
                      <a:pt x="1784" y="6254"/>
                    </a:cubicBezTo>
                    <a:cubicBezTo>
                      <a:pt x="1455" y="4246"/>
                      <a:pt x="1389" y="2264"/>
                      <a:pt x="860" y="287"/>
                    </a:cubicBezTo>
                    <a:cubicBezTo>
                      <a:pt x="807" y="87"/>
                      <a:pt x="651" y="1"/>
                      <a:pt x="4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6"/>
              <p:cNvSpPr/>
              <p:nvPr/>
            </p:nvSpPr>
            <p:spPr>
              <a:xfrm>
                <a:off x="3107874" y="3264445"/>
                <a:ext cx="14412" cy="11183"/>
              </a:xfrm>
              <a:custGeom>
                <a:rect b="b" l="l" r="r" t="t"/>
                <a:pathLst>
                  <a:path extrusionOk="0" h="807" w="104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6"/>
              <p:cNvSpPr/>
              <p:nvPr/>
            </p:nvSpPr>
            <p:spPr>
              <a:xfrm>
                <a:off x="3206318" y="3237575"/>
                <a:ext cx="14440" cy="11211"/>
              </a:xfrm>
              <a:custGeom>
                <a:rect b="b" l="l" r="r" t="t"/>
                <a:pathLst>
                  <a:path extrusionOk="0" h="809" w="1042">
                    <a:moveTo>
                      <a:pt x="522" y="0"/>
                    </a:moveTo>
                    <a:cubicBezTo>
                      <a:pt x="1" y="0"/>
                      <a:pt x="3" y="809"/>
                      <a:pt x="522" y="809"/>
                    </a:cubicBezTo>
                    <a:cubicBezTo>
                      <a:pt x="1041" y="809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6"/>
              <p:cNvSpPr/>
              <p:nvPr/>
            </p:nvSpPr>
            <p:spPr>
              <a:xfrm>
                <a:off x="3213066" y="3324836"/>
                <a:ext cx="14398" cy="11225"/>
              </a:xfrm>
              <a:custGeom>
                <a:rect b="b" l="l" r="r" t="t"/>
                <a:pathLst>
                  <a:path extrusionOk="0" h="810" w="1039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6"/>
              <p:cNvSpPr/>
              <p:nvPr/>
            </p:nvSpPr>
            <p:spPr>
              <a:xfrm>
                <a:off x="3349535" y="3280104"/>
                <a:ext cx="14426" cy="11197"/>
              </a:xfrm>
              <a:custGeom>
                <a:rect b="b" l="l" r="r" t="t"/>
                <a:pathLst>
                  <a:path extrusionOk="0" h="808" w="1041">
                    <a:moveTo>
                      <a:pt x="521" y="0"/>
                    </a:moveTo>
                    <a:cubicBezTo>
                      <a:pt x="0" y="0"/>
                      <a:pt x="2" y="807"/>
                      <a:pt x="521" y="807"/>
                    </a:cubicBezTo>
                    <a:cubicBezTo>
                      <a:pt x="1040" y="807"/>
                      <a:pt x="1040" y="0"/>
                      <a:pt x="521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6"/>
              <p:cNvSpPr/>
              <p:nvPr/>
            </p:nvSpPr>
            <p:spPr>
              <a:xfrm>
                <a:off x="3423368" y="3329326"/>
                <a:ext cx="14453" cy="11197"/>
              </a:xfrm>
              <a:custGeom>
                <a:rect b="b" l="l" r="r" t="t"/>
                <a:pathLst>
                  <a:path extrusionOk="0" h="808" w="1043">
                    <a:moveTo>
                      <a:pt x="521" y="1"/>
                    </a:moveTo>
                    <a:cubicBezTo>
                      <a:pt x="0" y="1"/>
                      <a:pt x="2" y="807"/>
                      <a:pt x="521" y="807"/>
                    </a:cubicBezTo>
                    <a:cubicBezTo>
                      <a:pt x="1042" y="807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6"/>
              <p:cNvSpPr/>
              <p:nvPr/>
            </p:nvSpPr>
            <p:spPr>
              <a:xfrm>
                <a:off x="3486018" y="3201781"/>
                <a:ext cx="14440" cy="11197"/>
              </a:xfrm>
              <a:custGeom>
                <a:rect b="b" l="l" r="r" t="t"/>
                <a:pathLst>
                  <a:path extrusionOk="0" h="808" w="1042">
                    <a:moveTo>
                      <a:pt x="522" y="1"/>
                    </a:moveTo>
                    <a:cubicBezTo>
                      <a:pt x="2" y="1"/>
                      <a:pt x="1" y="807"/>
                      <a:pt x="522" y="807"/>
                    </a:cubicBezTo>
                    <a:cubicBezTo>
                      <a:pt x="1041" y="807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6"/>
              <p:cNvSpPr/>
              <p:nvPr/>
            </p:nvSpPr>
            <p:spPr>
              <a:xfrm>
                <a:off x="3541988" y="3110031"/>
                <a:ext cx="14398" cy="11211"/>
              </a:xfrm>
              <a:custGeom>
                <a:rect b="b" l="l" r="r" t="t"/>
                <a:pathLst>
                  <a:path extrusionOk="0" h="809" w="1039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39" y="809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6"/>
              <p:cNvSpPr/>
              <p:nvPr/>
            </p:nvSpPr>
            <p:spPr>
              <a:xfrm>
                <a:off x="3640432" y="3130180"/>
                <a:ext cx="14412" cy="11197"/>
              </a:xfrm>
              <a:custGeom>
                <a:rect b="b" l="l" r="r" t="t"/>
                <a:pathLst>
                  <a:path extrusionOk="0" h="808" w="104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6"/>
              <p:cNvSpPr/>
              <p:nvPr/>
            </p:nvSpPr>
            <p:spPr>
              <a:xfrm>
                <a:off x="3673995" y="3022756"/>
                <a:ext cx="14426" cy="11225"/>
              </a:xfrm>
              <a:custGeom>
                <a:rect b="b" l="l" r="r" t="t"/>
                <a:pathLst>
                  <a:path extrusionOk="0" h="810" w="1041">
                    <a:moveTo>
                      <a:pt x="521" y="1"/>
                    </a:moveTo>
                    <a:cubicBezTo>
                      <a:pt x="0" y="1"/>
                      <a:pt x="2" y="809"/>
                      <a:pt x="521" y="809"/>
                    </a:cubicBezTo>
                    <a:cubicBezTo>
                      <a:pt x="1041" y="809"/>
                      <a:pt x="1041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6"/>
              <p:cNvSpPr/>
              <p:nvPr/>
            </p:nvSpPr>
            <p:spPr>
              <a:xfrm>
                <a:off x="3772438" y="2993683"/>
                <a:ext cx="14453" cy="11197"/>
              </a:xfrm>
              <a:custGeom>
                <a:rect b="b" l="l" r="r" t="t"/>
                <a:pathLst>
                  <a:path extrusionOk="0" h="808" w="1043">
                    <a:moveTo>
                      <a:pt x="521" y="1"/>
                    </a:moveTo>
                    <a:cubicBezTo>
                      <a:pt x="0" y="1"/>
                      <a:pt x="2" y="808"/>
                      <a:pt x="521" y="808"/>
                    </a:cubicBezTo>
                    <a:cubicBezTo>
                      <a:pt x="1042" y="808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6"/>
              <p:cNvSpPr/>
              <p:nvPr/>
            </p:nvSpPr>
            <p:spPr>
              <a:xfrm>
                <a:off x="3743365" y="2890680"/>
                <a:ext cx="14426" cy="11225"/>
              </a:xfrm>
              <a:custGeom>
                <a:rect b="b" l="l" r="r" t="t"/>
                <a:pathLst>
                  <a:path extrusionOk="0" h="810" w="1041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41" y="809"/>
                      <a:pt x="1041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6"/>
              <p:cNvSpPr/>
              <p:nvPr/>
            </p:nvSpPr>
            <p:spPr>
              <a:xfrm>
                <a:off x="3846299" y="2805678"/>
                <a:ext cx="14426" cy="11183"/>
              </a:xfrm>
              <a:custGeom>
                <a:rect b="b" l="l" r="r" t="t"/>
                <a:pathLst>
                  <a:path extrusionOk="0" h="807" w="1041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41" y="807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6"/>
              <p:cNvSpPr/>
              <p:nvPr/>
            </p:nvSpPr>
            <p:spPr>
              <a:xfrm>
                <a:off x="3783635" y="2783285"/>
                <a:ext cx="14412" cy="11197"/>
              </a:xfrm>
              <a:custGeom>
                <a:rect b="b" l="l" r="r" t="t"/>
                <a:pathLst>
                  <a:path extrusionOk="0" h="808" w="1040">
                    <a:moveTo>
                      <a:pt x="520" y="1"/>
                    </a:moveTo>
                    <a:cubicBezTo>
                      <a:pt x="1" y="1"/>
                      <a:pt x="1" y="808"/>
                      <a:pt x="520" y="808"/>
                    </a:cubicBezTo>
                    <a:cubicBezTo>
                      <a:pt x="1039" y="808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6"/>
              <p:cNvSpPr/>
              <p:nvPr/>
            </p:nvSpPr>
            <p:spPr>
              <a:xfrm>
                <a:off x="3011662" y="3412110"/>
                <a:ext cx="14426" cy="11211"/>
              </a:xfrm>
              <a:custGeom>
                <a:rect b="b" l="l" r="r" t="t"/>
                <a:pathLst>
                  <a:path extrusionOk="0" h="809" w="1041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41" y="809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6"/>
              <p:cNvSpPr/>
              <p:nvPr/>
            </p:nvSpPr>
            <p:spPr>
              <a:xfrm>
                <a:off x="3112336" y="3362889"/>
                <a:ext cx="14426" cy="11183"/>
              </a:xfrm>
              <a:custGeom>
                <a:rect b="b" l="l" r="r" t="t"/>
                <a:pathLst>
                  <a:path extrusionOk="0" h="807" w="1041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6"/>
              <p:cNvSpPr/>
              <p:nvPr/>
            </p:nvSpPr>
            <p:spPr>
              <a:xfrm>
                <a:off x="3112336" y="3454639"/>
                <a:ext cx="14426" cy="11197"/>
              </a:xfrm>
              <a:custGeom>
                <a:rect b="b" l="l" r="r" t="t"/>
                <a:pathLst>
                  <a:path extrusionOk="0" h="808" w="1041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3233160" y="3405390"/>
                <a:ext cx="14440" cy="11225"/>
              </a:xfrm>
              <a:custGeom>
                <a:rect b="b" l="l" r="r" t="t"/>
                <a:pathLst>
                  <a:path extrusionOk="0" h="810" w="1042">
                    <a:moveTo>
                      <a:pt x="522" y="1"/>
                    </a:moveTo>
                    <a:cubicBezTo>
                      <a:pt x="3" y="1"/>
                      <a:pt x="1" y="809"/>
                      <a:pt x="522" y="809"/>
                    </a:cubicBezTo>
                    <a:cubicBezTo>
                      <a:pt x="1041" y="809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3253336" y="3470298"/>
                <a:ext cx="14412" cy="11225"/>
              </a:xfrm>
              <a:custGeom>
                <a:rect b="b" l="l" r="r" t="t"/>
                <a:pathLst>
                  <a:path extrusionOk="0" h="810" w="1040">
                    <a:moveTo>
                      <a:pt x="520" y="1"/>
                    </a:moveTo>
                    <a:cubicBezTo>
                      <a:pt x="1" y="1"/>
                      <a:pt x="1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3" name="Google Shape;1253;p36"/>
            <p:cNvGrpSpPr/>
            <p:nvPr/>
          </p:nvGrpSpPr>
          <p:grpSpPr>
            <a:xfrm>
              <a:off x="3076557" y="2794399"/>
              <a:ext cx="314524" cy="180771"/>
              <a:chOff x="3380175" y="493600"/>
              <a:chExt cx="356725" cy="205025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rect b="b" l="l" r="r" t="t"/>
                <a:pathLst>
                  <a:path extrusionOk="0" h="2944" w="2618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rect b="b" l="l" r="r" t="t"/>
                <a:pathLst>
                  <a:path extrusionOk="0" h="3147" w="2562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rect b="b" l="l" r="r" t="t"/>
                <a:pathLst>
                  <a:path extrusionOk="0" h="2361" w="1936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rect b="b" l="l" r="r" t="t"/>
                <a:pathLst>
                  <a:path extrusionOk="0" h="2726" w="2018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rect b="b" l="l" r="r" t="t"/>
                <a:pathLst>
                  <a:path extrusionOk="0" h="3086" w="2993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9" name="Google Shape;1259;p36"/>
            <p:cNvSpPr/>
            <p:nvPr/>
          </p:nvSpPr>
          <p:spPr>
            <a:xfrm>
              <a:off x="3191748" y="2987199"/>
              <a:ext cx="94224" cy="53856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/>
          <p:nvPr>
            <p:ph idx="1" type="subTitle"/>
          </p:nvPr>
        </p:nvSpPr>
        <p:spPr>
          <a:xfrm>
            <a:off x="939525" y="1313775"/>
            <a:ext cx="49647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 user suggestions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Provide easy access to user feedback such as a feedback window to let users know that the platform is encouraging them to give feedback.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 tests more on the browsing side of things than strictly the posting side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prototypes may have to be more than just wireframes due to the visual nature of art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Extra features that will attract more users to the platform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Offer personalization services, including pushing the categories of artwork that users want to see based on their browsing habits.</a:t>
            </a:r>
            <a:endParaRPr sz="1300"/>
          </a:p>
        </p:txBody>
      </p:sp>
      <p:sp>
        <p:nvSpPr>
          <p:cNvPr id="1265" name="Google Shape;1265;p37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6725222" y="2887116"/>
            <a:ext cx="1078051" cy="1036688"/>
            <a:chOff x="1142423" y="2075513"/>
            <a:chExt cx="1464544" cy="1408352"/>
          </a:xfrm>
        </p:grpSpPr>
        <p:sp>
          <p:nvSpPr>
            <p:cNvPr id="1267" name="Google Shape;1267;p37"/>
            <p:cNvSpPr/>
            <p:nvPr/>
          </p:nvSpPr>
          <p:spPr>
            <a:xfrm>
              <a:off x="1326368" y="2082248"/>
              <a:ext cx="1260672" cy="1381205"/>
            </a:xfrm>
            <a:custGeom>
              <a:rect b="b" l="l" r="r" t="t"/>
              <a:pathLst>
                <a:path extrusionOk="0" h="99672" w="90974">
                  <a:moveTo>
                    <a:pt x="40992" y="0"/>
                  </a:moveTo>
                  <a:cubicBezTo>
                    <a:pt x="38329" y="0"/>
                    <a:pt x="35628" y="413"/>
                    <a:pt x="33056" y="831"/>
                  </a:cubicBezTo>
                  <a:cubicBezTo>
                    <a:pt x="32920" y="854"/>
                    <a:pt x="32786" y="895"/>
                    <a:pt x="32658" y="951"/>
                  </a:cubicBezTo>
                  <a:cubicBezTo>
                    <a:pt x="31021" y="1209"/>
                    <a:pt x="29383" y="1522"/>
                    <a:pt x="27728" y="1801"/>
                  </a:cubicBezTo>
                  <a:cubicBezTo>
                    <a:pt x="27394" y="1858"/>
                    <a:pt x="27146" y="1989"/>
                    <a:pt x="26960" y="2162"/>
                  </a:cubicBezTo>
                  <a:cubicBezTo>
                    <a:pt x="26570" y="2254"/>
                    <a:pt x="26179" y="2346"/>
                    <a:pt x="25791" y="2448"/>
                  </a:cubicBezTo>
                  <a:cubicBezTo>
                    <a:pt x="25769" y="2453"/>
                    <a:pt x="25753" y="2467"/>
                    <a:pt x="25732" y="2472"/>
                  </a:cubicBezTo>
                  <a:cubicBezTo>
                    <a:pt x="25692" y="2470"/>
                    <a:pt x="25652" y="2468"/>
                    <a:pt x="25612" y="2468"/>
                  </a:cubicBezTo>
                  <a:cubicBezTo>
                    <a:pt x="25375" y="2468"/>
                    <a:pt x="25139" y="2516"/>
                    <a:pt x="24920" y="2611"/>
                  </a:cubicBezTo>
                  <a:lnTo>
                    <a:pt x="24559" y="2765"/>
                  </a:lnTo>
                  <a:cubicBezTo>
                    <a:pt x="24538" y="2768"/>
                    <a:pt x="24519" y="2765"/>
                    <a:pt x="24500" y="2770"/>
                  </a:cubicBezTo>
                  <a:cubicBezTo>
                    <a:pt x="22980" y="3028"/>
                    <a:pt x="21604" y="3521"/>
                    <a:pt x="20238" y="4224"/>
                  </a:cubicBezTo>
                  <a:cubicBezTo>
                    <a:pt x="20184" y="4255"/>
                    <a:pt x="20131" y="4290"/>
                    <a:pt x="20080" y="4326"/>
                  </a:cubicBezTo>
                  <a:cubicBezTo>
                    <a:pt x="17447" y="5245"/>
                    <a:pt x="14830" y="6201"/>
                    <a:pt x="12325" y="7456"/>
                  </a:cubicBezTo>
                  <a:cubicBezTo>
                    <a:pt x="11806" y="7716"/>
                    <a:pt x="11562" y="8126"/>
                    <a:pt x="11520" y="8560"/>
                  </a:cubicBezTo>
                  <a:cubicBezTo>
                    <a:pt x="10918" y="8801"/>
                    <a:pt x="10355" y="9149"/>
                    <a:pt x="9966" y="9649"/>
                  </a:cubicBezTo>
                  <a:cubicBezTo>
                    <a:pt x="9537" y="9850"/>
                    <a:pt x="9109" y="10056"/>
                    <a:pt x="8673" y="10236"/>
                  </a:cubicBezTo>
                  <a:cubicBezTo>
                    <a:pt x="8249" y="10413"/>
                    <a:pt x="8347" y="11033"/>
                    <a:pt x="8760" y="11033"/>
                  </a:cubicBezTo>
                  <a:cubicBezTo>
                    <a:pt x="8800" y="11033"/>
                    <a:pt x="8842" y="11027"/>
                    <a:pt x="8887" y="11015"/>
                  </a:cubicBezTo>
                  <a:cubicBezTo>
                    <a:pt x="9346" y="10890"/>
                    <a:pt x="9807" y="10788"/>
                    <a:pt x="10267" y="10696"/>
                  </a:cubicBezTo>
                  <a:cubicBezTo>
                    <a:pt x="10298" y="10704"/>
                    <a:pt x="10330" y="10708"/>
                    <a:pt x="10363" y="10708"/>
                  </a:cubicBezTo>
                  <a:cubicBezTo>
                    <a:pt x="10374" y="10708"/>
                    <a:pt x="10384" y="10708"/>
                    <a:pt x="10395" y="10707"/>
                  </a:cubicBezTo>
                  <a:cubicBezTo>
                    <a:pt x="11467" y="10581"/>
                    <a:pt x="12566" y="10722"/>
                    <a:pt x="13620" y="10489"/>
                  </a:cubicBezTo>
                  <a:cubicBezTo>
                    <a:pt x="14082" y="10513"/>
                    <a:pt x="14547" y="10525"/>
                    <a:pt x="15011" y="10525"/>
                  </a:cubicBezTo>
                  <a:cubicBezTo>
                    <a:pt x="15115" y="10525"/>
                    <a:pt x="15219" y="10525"/>
                    <a:pt x="15323" y="10523"/>
                  </a:cubicBezTo>
                  <a:cubicBezTo>
                    <a:pt x="15455" y="10745"/>
                    <a:pt x="15635" y="10935"/>
                    <a:pt x="15877" y="11051"/>
                  </a:cubicBezTo>
                  <a:cubicBezTo>
                    <a:pt x="16324" y="11268"/>
                    <a:pt x="16686" y="11370"/>
                    <a:pt x="17176" y="11434"/>
                  </a:cubicBezTo>
                  <a:cubicBezTo>
                    <a:pt x="17201" y="11435"/>
                    <a:pt x="17227" y="11436"/>
                    <a:pt x="17253" y="11436"/>
                  </a:cubicBezTo>
                  <a:cubicBezTo>
                    <a:pt x="17284" y="11436"/>
                    <a:pt x="17316" y="11435"/>
                    <a:pt x="17347" y="11432"/>
                  </a:cubicBezTo>
                  <a:lnTo>
                    <a:pt x="17939" y="11550"/>
                  </a:lnTo>
                  <a:cubicBezTo>
                    <a:pt x="18154" y="11593"/>
                    <a:pt x="18355" y="11635"/>
                    <a:pt x="18548" y="11666"/>
                  </a:cubicBezTo>
                  <a:cubicBezTo>
                    <a:pt x="18673" y="11936"/>
                    <a:pt x="18900" y="12177"/>
                    <a:pt x="19267" y="12344"/>
                  </a:cubicBezTo>
                  <a:cubicBezTo>
                    <a:pt x="19275" y="12348"/>
                    <a:pt x="19279" y="12351"/>
                    <a:pt x="19288" y="12355"/>
                  </a:cubicBezTo>
                  <a:cubicBezTo>
                    <a:pt x="19170" y="12663"/>
                    <a:pt x="19158" y="13001"/>
                    <a:pt x="19251" y="13316"/>
                  </a:cubicBezTo>
                  <a:cubicBezTo>
                    <a:pt x="19270" y="13376"/>
                    <a:pt x="19281" y="13438"/>
                    <a:pt x="19294" y="13499"/>
                  </a:cubicBezTo>
                  <a:cubicBezTo>
                    <a:pt x="19300" y="13556"/>
                    <a:pt x="19319" y="13696"/>
                    <a:pt x="19331" y="13805"/>
                  </a:cubicBezTo>
                  <a:cubicBezTo>
                    <a:pt x="19159" y="14069"/>
                    <a:pt x="18964" y="14313"/>
                    <a:pt x="18747" y="14539"/>
                  </a:cubicBezTo>
                  <a:cubicBezTo>
                    <a:pt x="18600" y="14690"/>
                    <a:pt x="18609" y="14870"/>
                    <a:pt x="18692" y="15010"/>
                  </a:cubicBezTo>
                  <a:cubicBezTo>
                    <a:pt x="16388" y="16951"/>
                    <a:pt x="14259" y="19272"/>
                    <a:pt x="15782" y="21938"/>
                  </a:cubicBezTo>
                  <a:cubicBezTo>
                    <a:pt x="16063" y="22430"/>
                    <a:pt x="16619" y="22740"/>
                    <a:pt x="17182" y="22740"/>
                  </a:cubicBezTo>
                  <a:cubicBezTo>
                    <a:pt x="17324" y="22740"/>
                    <a:pt x="17467" y="22720"/>
                    <a:pt x="17605" y="22679"/>
                  </a:cubicBezTo>
                  <a:cubicBezTo>
                    <a:pt x="17823" y="22615"/>
                    <a:pt x="18048" y="22539"/>
                    <a:pt x="18270" y="22464"/>
                  </a:cubicBezTo>
                  <a:cubicBezTo>
                    <a:pt x="20688" y="23920"/>
                    <a:pt x="23219" y="22428"/>
                    <a:pt x="24240" y="25729"/>
                  </a:cubicBezTo>
                  <a:cubicBezTo>
                    <a:pt x="23240" y="27427"/>
                    <a:pt x="22748" y="29028"/>
                    <a:pt x="21015" y="30262"/>
                  </a:cubicBezTo>
                  <a:cubicBezTo>
                    <a:pt x="19713" y="31187"/>
                    <a:pt x="18261" y="31931"/>
                    <a:pt x="16812" y="32592"/>
                  </a:cubicBezTo>
                  <a:cubicBezTo>
                    <a:pt x="14058" y="33847"/>
                    <a:pt x="11744" y="34905"/>
                    <a:pt x="10132" y="37583"/>
                  </a:cubicBezTo>
                  <a:cubicBezTo>
                    <a:pt x="9632" y="38412"/>
                    <a:pt x="10061" y="39778"/>
                    <a:pt x="11096" y="39956"/>
                  </a:cubicBezTo>
                  <a:cubicBezTo>
                    <a:pt x="12774" y="40244"/>
                    <a:pt x="14344" y="40778"/>
                    <a:pt x="15883" y="41410"/>
                  </a:cubicBezTo>
                  <a:cubicBezTo>
                    <a:pt x="15202" y="42201"/>
                    <a:pt x="14487" y="42961"/>
                    <a:pt x="13617" y="43545"/>
                  </a:cubicBezTo>
                  <a:cubicBezTo>
                    <a:pt x="13546" y="43593"/>
                    <a:pt x="13476" y="43649"/>
                    <a:pt x="13412" y="43707"/>
                  </a:cubicBezTo>
                  <a:cubicBezTo>
                    <a:pt x="11661" y="44455"/>
                    <a:pt x="9756" y="44980"/>
                    <a:pt x="8145" y="46089"/>
                  </a:cubicBezTo>
                  <a:lnTo>
                    <a:pt x="7967" y="46209"/>
                  </a:lnTo>
                  <a:lnTo>
                    <a:pt x="7972" y="46216"/>
                  </a:lnTo>
                  <a:cubicBezTo>
                    <a:pt x="7861" y="46297"/>
                    <a:pt x="7747" y="46373"/>
                    <a:pt x="7639" y="46461"/>
                  </a:cubicBezTo>
                  <a:cubicBezTo>
                    <a:pt x="6530" y="47353"/>
                    <a:pt x="7404" y="48980"/>
                    <a:pt x="8555" y="49207"/>
                  </a:cubicBezTo>
                  <a:cubicBezTo>
                    <a:pt x="8939" y="49489"/>
                    <a:pt x="9357" y="49700"/>
                    <a:pt x="9850" y="49906"/>
                  </a:cubicBezTo>
                  <a:cubicBezTo>
                    <a:pt x="10355" y="50119"/>
                    <a:pt x="10954" y="50204"/>
                    <a:pt x="11482" y="50349"/>
                  </a:cubicBezTo>
                  <a:cubicBezTo>
                    <a:pt x="12488" y="50628"/>
                    <a:pt x="12621" y="51554"/>
                    <a:pt x="12687" y="52401"/>
                  </a:cubicBezTo>
                  <a:cubicBezTo>
                    <a:pt x="11399" y="53851"/>
                    <a:pt x="9904" y="55091"/>
                    <a:pt x="8051" y="55954"/>
                  </a:cubicBezTo>
                  <a:cubicBezTo>
                    <a:pt x="5373" y="57201"/>
                    <a:pt x="0" y="59273"/>
                    <a:pt x="83" y="62915"/>
                  </a:cubicBezTo>
                  <a:cubicBezTo>
                    <a:pt x="132" y="65052"/>
                    <a:pt x="1517" y="65769"/>
                    <a:pt x="3320" y="65769"/>
                  </a:cubicBezTo>
                  <a:cubicBezTo>
                    <a:pt x="3616" y="65769"/>
                    <a:pt x="3922" y="65749"/>
                    <a:pt x="4236" y="65714"/>
                  </a:cubicBezTo>
                  <a:cubicBezTo>
                    <a:pt x="4428" y="65939"/>
                    <a:pt x="4679" y="66107"/>
                    <a:pt x="4960" y="66199"/>
                  </a:cubicBezTo>
                  <a:cubicBezTo>
                    <a:pt x="7740" y="67142"/>
                    <a:pt x="8775" y="69704"/>
                    <a:pt x="6615" y="72010"/>
                  </a:cubicBezTo>
                  <a:cubicBezTo>
                    <a:pt x="5664" y="73022"/>
                    <a:pt x="4392" y="73914"/>
                    <a:pt x="3670" y="75120"/>
                  </a:cubicBezTo>
                  <a:cubicBezTo>
                    <a:pt x="3080" y="76107"/>
                    <a:pt x="3170" y="76921"/>
                    <a:pt x="3627" y="77518"/>
                  </a:cubicBezTo>
                  <a:cubicBezTo>
                    <a:pt x="3684" y="78287"/>
                    <a:pt x="4269" y="78858"/>
                    <a:pt x="5006" y="78984"/>
                  </a:cubicBezTo>
                  <a:cubicBezTo>
                    <a:pt x="5013" y="78988"/>
                    <a:pt x="5022" y="78993"/>
                    <a:pt x="5029" y="78998"/>
                  </a:cubicBezTo>
                  <a:cubicBezTo>
                    <a:pt x="5341" y="79356"/>
                    <a:pt x="5730" y="79720"/>
                    <a:pt x="6097" y="79896"/>
                  </a:cubicBezTo>
                  <a:cubicBezTo>
                    <a:pt x="6133" y="79974"/>
                    <a:pt x="6168" y="80052"/>
                    <a:pt x="6206" y="80128"/>
                  </a:cubicBezTo>
                  <a:cubicBezTo>
                    <a:pt x="6256" y="80232"/>
                    <a:pt x="6310" y="80334"/>
                    <a:pt x="6360" y="80438"/>
                  </a:cubicBezTo>
                  <a:cubicBezTo>
                    <a:pt x="6374" y="80468"/>
                    <a:pt x="6386" y="80495"/>
                    <a:pt x="6400" y="80523"/>
                  </a:cubicBezTo>
                  <a:cubicBezTo>
                    <a:pt x="6405" y="80539"/>
                    <a:pt x="6409" y="80551"/>
                    <a:pt x="6417" y="80573"/>
                  </a:cubicBezTo>
                  <a:cubicBezTo>
                    <a:pt x="6499" y="80798"/>
                    <a:pt x="6622" y="81008"/>
                    <a:pt x="6779" y="81189"/>
                  </a:cubicBezTo>
                  <a:cubicBezTo>
                    <a:pt x="6490" y="82193"/>
                    <a:pt x="6360" y="83198"/>
                    <a:pt x="6499" y="84125"/>
                  </a:cubicBezTo>
                  <a:cubicBezTo>
                    <a:pt x="6502" y="84153"/>
                    <a:pt x="6518" y="84174"/>
                    <a:pt x="6523" y="84202"/>
                  </a:cubicBezTo>
                  <a:cubicBezTo>
                    <a:pt x="6099" y="85725"/>
                    <a:pt x="5408" y="87234"/>
                    <a:pt x="4884" y="88595"/>
                  </a:cubicBezTo>
                  <a:cubicBezTo>
                    <a:pt x="4429" y="89773"/>
                    <a:pt x="5443" y="90551"/>
                    <a:pt x="6461" y="90551"/>
                  </a:cubicBezTo>
                  <a:cubicBezTo>
                    <a:pt x="6574" y="90551"/>
                    <a:pt x="6687" y="90541"/>
                    <a:pt x="6798" y="90522"/>
                  </a:cubicBezTo>
                  <a:cubicBezTo>
                    <a:pt x="6812" y="90537"/>
                    <a:pt x="6821" y="90554"/>
                    <a:pt x="6833" y="90568"/>
                  </a:cubicBezTo>
                  <a:cubicBezTo>
                    <a:pt x="8853" y="92839"/>
                    <a:pt x="11487" y="94347"/>
                    <a:pt x="14103" y="95827"/>
                  </a:cubicBezTo>
                  <a:cubicBezTo>
                    <a:pt x="14349" y="95967"/>
                    <a:pt x="14638" y="96036"/>
                    <a:pt x="14927" y="96036"/>
                  </a:cubicBezTo>
                  <a:cubicBezTo>
                    <a:pt x="15488" y="96036"/>
                    <a:pt x="16051" y="95773"/>
                    <a:pt x="16312" y="95247"/>
                  </a:cubicBezTo>
                  <a:cubicBezTo>
                    <a:pt x="16961" y="93940"/>
                    <a:pt x="17344" y="92469"/>
                    <a:pt x="17368" y="91006"/>
                  </a:cubicBezTo>
                  <a:cubicBezTo>
                    <a:pt x="17396" y="89183"/>
                    <a:pt x="15872" y="88176"/>
                    <a:pt x="14686" y="87073"/>
                  </a:cubicBezTo>
                  <a:cubicBezTo>
                    <a:pt x="14685" y="87072"/>
                    <a:pt x="14683" y="87072"/>
                    <a:pt x="14681" y="87070"/>
                  </a:cubicBezTo>
                  <a:cubicBezTo>
                    <a:pt x="14548" y="86874"/>
                    <a:pt x="14415" y="86679"/>
                    <a:pt x="14295" y="86476"/>
                  </a:cubicBezTo>
                  <a:cubicBezTo>
                    <a:pt x="14184" y="85567"/>
                    <a:pt x="13916" y="84615"/>
                    <a:pt x="13431" y="83957"/>
                  </a:cubicBezTo>
                  <a:cubicBezTo>
                    <a:pt x="14581" y="82292"/>
                    <a:pt x="15919" y="81094"/>
                    <a:pt x="16696" y="79370"/>
                  </a:cubicBezTo>
                  <a:cubicBezTo>
                    <a:pt x="17188" y="78988"/>
                    <a:pt x="17515" y="78375"/>
                    <a:pt x="17363" y="77693"/>
                  </a:cubicBezTo>
                  <a:lnTo>
                    <a:pt x="17202" y="76968"/>
                  </a:lnTo>
                  <a:cubicBezTo>
                    <a:pt x="17113" y="76569"/>
                    <a:pt x="16878" y="76275"/>
                    <a:pt x="16575" y="76079"/>
                  </a:cubicBezTo>
                  <a:cubicBezTo>
                    <a:pt x="16269" y="75560"/>
                    <a:pt x="15924" y="75065"/>
                    <a:pt x="15543" y="74598"/>
                  </a:cubicBezTo>
                  <a:cubicBezTo>
                    <a:pt x="15308" y="73978"/>
                    <a:pt x="15093" y="73358"/>
                    <a:pt x="14941" y="72688"/>
                  </a:cubicBezTo>
                  <a:cubicBezTo>
                    <a:pt x="14918" y="72605"/>
                    <a:pt x="14892" y="72522"/>
                    <a:pt x="14860" y="72443"/>
                  </a:cubicBezTo>
                  <a:cubicBezTo>
                    <a:pt x="15112" y="71658"/>
                    <a:pt x="15438" y="70886"/>
                    <a:pt x="16014" y="70168"/>
                  </a:cubicBezTo>
                  <a:cubicBezTo>
                    <a:pt x="16609" y="69425"/>
                    <a:pt x="17503" y="69181"/>
                    <a:pt x="18498" y="69181"/>
                  </a:cubicBezTo>
                  <a:cubicBezTo>
                    <a:pt x="20187" y="69181"/>
                    <a:pt x="22169" y="69886"/>
                    <a:pt x="23475" y="70050"/>
                  </a:cubicBezTo>
                  <a:cubicBezTo>
                    <a:pt x="23485" y="70052"/>
                    <a:pt x="23495" y="70052"/>
                    <a:pt x="23504" y="70052"/>
                  </a:cubicBezTo>
                  <a:cubicBezTo>
                    <a:pt x="23514" y="70052"/>
                    <a:pt x="23524" y="70051"/>
                    <a:pt x="23534" y="70051"/>
                  </a:cubicBezTo>
                  <a:cubicBezTo>
                    <a:pt x="23540" y="70051"/>
                    <a:pt x="23545" y="70052"/>
                    <a:pt x="23551" y="70052"/>
                  </a:cubicBezTo>
                  <a:cubicBezTo>
                    <a:pt x="24259" y="70784"/>
                    <a:pt x="25031" y="71392"/>
                    <a:pt x="25864" y="71767"/>
                  </a:cubicBezTo>
                  <a:cubicBezTo>
                    <a:pt x="26289" y="71960"/>
                    <a:pt x="26709" y="72044"/>
                    <a:pt x="27118" y="72044"/>
                  </a:cubicBezTo>
                  <a:cubicBezTo>
                    <a:pt x="28497" y="72044"/>
                    <a:pt x="29757" y="71086"/>
                    <a:pt x="30712" y="70073"/>
                  </a:cubicBezTo>
                  <a:cubicBezTo>
                    <a:pt x="31114" y="69645"/>
                    <a:pt x="31483" y="69199"/>
                    <a:pt x="31838" y="68742"/>
                  </a:cubicBezTo>
                  <a:cubicBezTo>
                    <a:pt x="33683" y="67680"/>
                    <a:pt x="35056" y="66033"/>
                    <a:pt x="36882" y="64919"/>
                  </a:cubicBezTo>
                  <a:cubicBezTo>
                    <a:pt x="37628" y="64464"/>
                    <a:pt x="38412" y="64149"/>
                    <a:pt x="39214" y="63909"/>
                  </a:cubicBezTo>
                  <a:cubicBezTo>
                    <a:pt x="39489" y="64115"/>
                    <a:pt x="39819" y="64214"/>
                    <a:pt x="40161" y="64214"/>
                  </a:cubicBezTo>
                  <a:cubicBezTo>
                    <a:pt x="40442" y="64214"/>
                    <a:pt x="40730" y="64146"/>
                    <a:pt x="41002" y="64016"/>
                  </a:cubicBezTo>
                  <a:cubicBezTo>
                    <a:pt x="41064" y="63992"/>
                    <a:pt x="41128" y="63969"/>
                    <a:pt x="41192" y="63947"/>
                  </a:cubicBezTo>
                  <a:cubicBezTo>
                    <a:pt x="41234" y="63933"/>
                    <a:pt x="41277" y="63924"/>
                    <a:pt x="41319" y="63912"/>
                  </a:cubicBezTo>
                  <a:cubicBezTo>
                    <a:pt x="42653" y="64407"/>
                    <a:pt x="44211" y="64902"/>
                    <a:pt x="43979" y="66609"/>
                  </a:cubicBezTo>
                  <a:cubicBezTo>
                    <a:pt x="43744" y="68338"/>
                    <a:pt x="42660" y="69933"/>
                    <a:pt x="42264" y="71639"/>
                  </a:cubicBezTo>
                  <a:cubicBezTo>
                    <a:pt x="42000" y="72784"/>
                    <a:pt x="42844" y="73646"/>
                    <a:pt x="43842" y="73646"/>
                  </a:cubicBezTo>
                  <a:cubicBezTo>
                    <a:pt x="43990" y="73646"/>
                    <a:pt x="44141" y="73627"/>
                    <a:pt x="44292" y="73587"/>
                  </a:cubicBezTo>
                  <a:cubicBezTo>
                    <a:pt x="44488" y="73704"/>
                    <a:pt x="44725" y="73775"/>
                    <a:pt x="45008" y="73775"/>
                  </a:cubicBezTo>
                  <a:cubicBezTo>
                    <a:pt x="45068" y="73775"/>
                    <a:pt x="45130" y="73772"/>
                    <a:pt x="45194" y="73765"/>
                  </a:cubicBezTo>
                  <a:cubicBezTo>
                    <a:pt x="45842" y="73698"/>
                    <a:pt x="46500" y="73653"/>
                    <a:pt x="47156" y="73653"/>
                  </a:cubicBezTo>
                  <a:cubicBezTo>
                    <a:pt x="47899" y="73653"/>
                    <a:pt x="48640" y="73710"/>
                    <a:pt x="49364" y="73855"/>
                  </a:cubicBezTo>
                  <a:cubicBezTo>
                    <a:pt x="50258" y="74035"/>
                    <a:pt x="50825" y="74284"/>
                    <a:pt x="51014" y="74781"/>
                  </a:cubicBezTo>
                  <a:cubicBezTo>
                    <a:pt x="50986" y="75141"/>
                    <a:pt x="50971" y="75496"/>
                    <a:pt x="50974" y="75835"/>
                  </a:cubicBezTo>
                  <a:cubicBezTo>
                    <a:pt x="50950" y="75917"/>
                    <a:pt x="50934" y="75991"/>
                    <a:pt x="50903" y="76081"/>
                  </a:cubicBezTo>
                  <a:cubicBezTo>
                    <a:pt x="50841" y="76258"/>
                    <a:pt x="50808" y="76443"/>
                    <a:pt x="50810" y="76630"/>
                  </a:cubicBezTo>
                  <a:cubicBezTo>
                    <a:pt x="49910" y="78132"/>
                    <a:pt x="48321" y="79074"/>
                    <a:pt x="46650" y="80111"/>
                  </a:cubicBezTo>
                  <a:cubicBezTo>
                    <a:pt x="45388" y="80895"/>
                    <a:pt x="44002" y="81994"/>
                    <a:pt x="44064" y="83615"/>
                  </a:cubicBezTo>
                  <a:cubicBezTo>
                    <a:pt x="44096" y="84460"/>
                    <a:pt x="44806" y="85249"/>
                    <a:pt x="45653" y="85249"/>
                  </a:cubicBezTo>
                  <a:cubicBezTo>
                    <a:pt x="45802" y="85249"/>
                    <a:pt x="45954" y="85225"/>
                    <a:pt x="46108" y="85173"/>
                  </a:cubicBezTo>
                  <a:cubicBezTo>
                    <a:pt x="46141" y="85162"/>
                    <a:pt x="46174" y="85147"/>
                    <a:pt x="46207" y="85136"/>
                  </a:cubicBezTo>
                  <a:cubicBezTo>
                    <a:pt x="46217" y="85143"/>
                    <a:pt x="46223" y="85152"/>
                    <a:pt x="46233" y="85160"/>
                  </a:cubicBezTo>
                  <a:cubicBezTo>
                    <a:pt x="47105" y="85903"/>
                    <a:pt x="47952" y="86275"/>
                    <a:pt x="49037" y="86641"/>
                  </a:cubicBezTo>
                  <a:cubicBezTo>
                    <a:pt x="52423" y="87774"/>
                    <a:pt x="49750" y="90778"/>
                    <a:pt x="48492" y="92109"/>
                  </a:cubicBezTo>
                  <a:cubicBezTo>
                    <a:pt x="48229" y="92388"/>
                    <a:pt x="47997" y="92649"/>
                    <a:pt x="47793" y="92900"/>
                  </a:cubicBezTo>
                  <a:cubicBezTo>
                    <a:pt x="47776" y="92899"/>
                    <a:pt x="47759" y="92899"/>
                    <a:pt x="47742" y="92899"/>
                  </a:cubicBezTo>
                  <a:cubicBezTo>
                    <a:pt x="46605" y="92899"/>
                    <a:pt x="45839" y="94394"/>
                    <a:pt x="46463" y="95330"/>
                  </a:cubicBezTo>
                  <a:lnTo>
                    <a:pt x="46593" y="95524"/>
                  </a:lnTo>
                  <a:cubicBezTo>
                    <a:pt x="46534" y="96353"/>
                    <a:pt x="46731" y="97273"/>
                    <a:pt x="47109" y="98496"/>
                  </a:cubicBezTo>
                  <a:cubicBezTo>
                    <a:pt x="47333" y="99226"/>
                    <a:pt x="47981" y="99672"/>
                    <a:pt x="48674" y="99672"/>
                  </a:cubicBezTo>
                  <a:cubicBezTo>
                    <a:pt x="48943" y="99672"/>
                    <a:pt x="49219" y="99604"/>
                    <a:pt x="49480" y="99461"/>
                  </a:cubicBezTo>
                  <a:cubicBezTo>
                    <a:pt x="51215" y="98509"/>
                    <a:pt x="57774" y="97998"/>
                    <a:pt x="59990" y="95836"/>
                  </a:cubicBezTo>
                  <a:cubicBezTo>
                    <a:pt x="60405" y="95687"/>
                    <a:pt x="60824" y="95548"/>
                    <a:pt x="61246" y="95417"/>
                  </a:cubicBezTo>
                  <a:cubicBezTo>
                    <a:pt x="61316" y="95481"/>
                    <a:pt x="61390" y="95540"/>
                    <a:pt x="61459" y="95607"/>
                  </a:cubicBezTo>
                  <a:cubicBezTo>
                    <a:pt x="61537" y="95683"/>
                    <a:pt x="61631" y="95716"/>
                    <a:pt x="61725" y="95716"/>
                  </a:cubicBezTo>
                  <a:cubicBezTo>
                    <a:pt x="62016" y="95716"/>
                    <a:pt x="62305" y="95405"/>
                    <a:pt x="62093" y="95119"/>
                  </a:cubicBezTo>
                  <a:cubicBezTo>
                    <a:pt x="62082" y="95104"/>
                    <a:pt x="62072" y="95088"/>
                    <a:pt x="62062" y="95074"/>
                  </a:cubicBezTo>
                  <a:cubicBezTo>
                    <a:pt x="62134" y="94977"/>
                    <a:pt x="62171" y="94856"/>
                    <a:pt x="62134" y="94730"/>
                  </a:cubicBezTo>
                  <a:cubicBezTo>
                    <a:pt x="61899" y="93923"/>
                    <a:pt x="61361" y="93393"/>
                    <a:pt x="60739" y="92857"/>
                  </a:cubicBezTo>
                  <a:cubicBezTo>
                    <a:pt x="60648" y="92778"/>
                    <a:pt x="60553" y="92745"/>
                    <a:pt x="60463" y="92745"/>
                  </a:cubicBezTo>
                  <a:cubicBezTo>
                    <a:pt x="60401" y="92745"/>
                    <a:pt x="60341" y="92761"/>
                    <a:pt x="60287" y="92789"/>
                  </a:cubicBezTo>
                  <a:cubicBezTo>
                    <a:pt x="59273" y="90826"/>
                    <a:pt x="58580" y="89573"/>
                    <a:pt x="60384" y="87503"/>
                  </a:cubicBezTo>
                  <a:cubicBezTo>
                    <a:pt x="61179" y="86589"/>
                    <a:pt x="61612" y="85579"/>
                    <a:pt x="61857" y="84416"/>
                  </a:cubicBezTo>
                  <a:cubicBezTo>
                    <a:pt x="62482" y="81466"/>
                    <a:pt x="60479" y="78662"/>
                    <a:pt x="60092" y="75799"/>
                  </a:cubicBezTo>
                  <a:cubicBezTo>
                    <a:pt x="60215" y="74696"/>
                    <a:pt x="60453" y="73599"/>
                    <a:pt x="60573" y="72410"/>
                  </a:cubicBezTo>
                  <a:cubicBezTo>
                    <a:pt x="61290" y="71375"/>
                    <a:pt x="62347" y="70642"/>
                    <a:pt x="63318" y="69824"/>
                  </a:cubicBezTo>
                  <a:cubicBezTo>
                    <a:pt x="63876" y="69692"/>
                    <a:pt x="64463" y="69645"/>
                    <a:pt x="64976" y="69645"/>
                  </a:cubicBezTo>
                  <a:cubicBezTo>
                    <a:pt x="64995" y="69645"/>
                    <a:pt x="65014" y="69645"/>
                    <a:pt x="65032" y="69645"/>
                  </a:cubicBezTo>
                  <a:cubicBezTo>
                    <a:pt x="65229" y="69974"/>
                    <a:pt x="65546" y="70216"/>
                    <a:pt x="65918" y="70317"/>
                  </a:cubicBezTo>
                  <a:cubicBezTo>
                    <a:pt x="66665" y="70528"/>
                    <a:pt x="67388" y="70665"/>
                    <a:pt x="68078" y="70665"/>
                  </a:cubicBezTo>
                  <a:cubicBezTo>
                    <a:pt x="68396" y="70665"/>
                    <a:pt x="68707" y="70636"/>
                    <a:pt x="69010" y="70571"/>
                  </a:cubicBezTo>
                  <a:cubicBezTo>
                    <a:pt x="69111" y="70585"/>
                    <a:pt x="69210" y="70591"/>
                    <a:pt x="69307" y="70591"/>
                  </a:cubicBezTo>
                  <a:cubicBezTo>
                    <a:pt x="71162" y="70591"/>
                    <a:pt x="72416" y="68263"/>
                    <a:pt x="72998" y="66301"/>
                  </a:cubicBezTo>
                  <a:cubicBezTo>
                    <a:pt x="73894" y="65360"/>
                    <a:pt x="74965" y="65018"/>
                    <a:pt x="76359" y="65018"/>
                  </a:cubicBezTo>
                  <a:cubicBezTo>
                    <a:pt x="76831" y="65018"/>
                    <a:pt x="77340" y="65057"/>
                    <a:pt x="77892" y="65125"/>
                  </a:cubicBezTo>
                  <a:cubicBezTo>
                    <a:pt x="79175" y="65285"/>
                    <a:pt x="79601" y="66438"/>
                    <a:pt x="80528" y="66981"/>
                  </a:cubicBezTo>
                  <a:cubicBezTo>
                    <a:pt x="80677" y="68197"/>
                    <a:pt x="81290" y="68971"/>
                    <a:pt x="82608" y="68971"/>
                  </a:cubicBezTo>
                  <a:cubicBezTo>
                    <a:pt x="82682" y="68971"/>
                    <a:pt x="82759" y="68968"/>
                    <a:pt x="82838" y="68963"/>
                  </a:cubicBezTo>
                  <a:cubicBezTo>
                    <a:pt x="84013" y="68890"/>
                    <a:pt x="84922" y="68814"/>
                    <a:pt x="85652" y="68601"/>
                  </a:cubicBezTo>
                  <a:cubicBezTo>
                    <a:pt x="85842" y="68667"/>
                    <a:pt x="86042" y="68700"/>
                    <a:pt x="86239" y="68700"/>
                  </a:cubicBezTo>
                  <a:cubicBezTo>
                    <a:pt x="87008" y="68700"/>
                    <a:pt x="87742" y="68195"/>
                    <a:pt x="87742" y="67146"/>
                  </a:cubicBezTo>
                  <a:lnTo>
                    <a:pt x="87742" y="66820"/>
                  </a:lnTo>
                  <a:cubicBezTo>
                    <a:pt x="87953" y="66412"/>
                    <a:pt x="88145" y="65918"/>
                    <a:pt x="88328" y="65321"/>
                  </a:cubicBezTo>
                  <a:cubicBezTo>
                    <a:pt x="89628" y="61089"/>
                    <a:pt x="90413" y="56590"/>
                    <a:pt x="90541" y="52151"/>
                  </a:cubicBezTo>
                  <a:cubicBezTo>
                    <a:pt x="90556" y="52079"/>
                    <a:pt x="90567" y="52002"/>
                    <a:pt x="90572" y="51928"/>
                  </a:cubicBezTo>
                  <a:cubicBezTo>
                    <a:pt x="90973" y="51263"/>
                    <a:pt x="90641" y="50329"/>
                    <a:pt x="89992" y="49820"/>
                  </a:cubicBezTo>
                  <a:cubicBezTo>
                    <a:pt x="89695" y="49488"/>
                    <a:pt x="89294" y="49272"/>
                    <a:pt x="88858" y="49272"/>
                  </a:cubicBezTo>
                  <a:cubicBezTo>
                    <a:pt x="88639" y="49272"/>
                    <a:pt x="88411" y="49327"/>
                    <a:pt x="88183" y="49449"/>
                  </a:cubicBezTo>
                  <a:cubicBezTo>
                    <a:pt x="85756" y="49529"/>
                    <a:pt x="83494" y="50554"/>
                    <a:pt x="81761" y="52269"/>
                  </a:cubicBezTo>
                  <a:cubicBezTo>
                    <a:pt x="80407" y="52736"/>
                    <a:pt x="79038" y="53148"/>
                    <a:pt x="77658" y="53467"/>
                  </a:cubicBezTo>
                  <a:cubicBezTo>
                    <a:pt x="77239" y="53564"/>
                    <a:pt x="76844" y="53607"/>
                    <a:pt x="76470" y="53607"/>
                  </a:cubicBezTo>
                  <a:cubicBezTo>
                    <a:pt x="73501" y="53607"/>
                    <a:pt x="71791" y="50890"/>
                    <a:pt x="68984" y="50567"/>
                  </a:cubicBezTo>
                  <a:cubicBezTo>
                    <a:pt x="68873" y="50500"/>
                    <a:pt x="68756" y="50446"/>
                    <a:pt x="68633" y="50405"/>
                  </a:cubicBezTo>
                  <a:cubicBezTo>
                    <a:pt x="68350" y="50312"/>
                    <a:pt x="68060" y="50269"/>
                    <a:pt x="67771" y="50269"/>
                  </a:cubicBezTo>
                  <a:cubicBezTo>
                    <a:pt x="66864" y="50269"/>
                    <a:pt x="65970" y="50697"/>
                    <a:pt x="65366" y="51385"/>
                  </a:cubicBezTo>
                  <a:cubicBezTo>
                    <a:pt x="65217" y="51552"/>
                    <a:pt x="65101" y="51745"/>
                    <a:pt x="65022" y="51954"/>
                  </a:cubicBezTo>
                  <a:cubicBezTo>
                    <a:pt x="64092" y="52704"/>
                    <a:pt x="63228" y="53605"/>
                    <a:pt x="62240" y="54291"/>
                  </a:cubicBezTo>
                  <a:cubicBezTo>
                    <a:pt x="60655" y="55390"/>
                    <a:pt x="58573" y="56162"/>
                    <a:pt x="56589" y="56162"/>
                  </a:cubicBezTo>
                  <a:cubicBezTo>
                    <a:pt x="55536" y="56162"/>
                    <a:pt x="54510" y="55945"/>
                    <a:pt x="53600" y="55442"/>
                  </a:cubicBezTo>
                  <a:cubicBezTo>
                    <a:pt x="53573" y="55409"/>
                    <a:pt x="53552" y="55375"/>
                    <a:pt x="53521" y="55342"/>
                  </a:cubicBezTo>
                  <a:cubicBezTo>
                    <a:pt x="53309" y="55124"/>
                    <a:pt x="53095" y="54914"/>
                    <a:pt x="52878" y="54706"/>
                  </a:cubicBezTo>
                  <a:cubicBezTo>
                    <a:pt x="52799" y="54523"/>
                    <a:pt x="52688" y="54355"/>
                    <a:pt x="52551" y="54210"/>
                  </a:cubicBezTo>
                  <a:cubicBezTo>
                    <a:pt x="52428" y="54080"/>
                    <a:pt x="52318" y="53938"/>
                    <a:pt x="52209" y="53796"/>
                  </a:cubicBezTo>
                  <a:cubicBezTo>
                    <a:pt x="52191" y="53775"/>
                    <a:pt x="52174" y="53753"/>
                    <a:pt x="52158" y="53730"/>
                  </a:cubicBezTo>
                  <a:cubicBezTo>
                    <a:pt x="51985" y="53500"/>
                    <a:pt x="51812" y="53313"/>
                    <a:pt x="51591" y="53171"/>
                  </a:cubicBezTo>
                  <a:cubicBezTo>
                    <a:pt x="51378" y="52430"/>
                    <a:pt x="51127" y="51700"/>
                    <a:pt x="50836" y="50983"/>
                  </a:cubicBezTo>
                  <a:cubicBezTo>
                    <a:pt x="49870" y="48615"/>
                    <a:pt x="48094" y="46820"/>
                    <a:pt x="45449" y="46797"/>
                  </a:cubicBezTo>
                  <a:cubicBezTo>
                    <a:pt x="45347" y="46787"/>
                    <a:pt x="45245" y="46782"/>
                    <a:pt x="45142" y="46782"/>
                  </a:cubicBezTo>
                  <a:cubicBezTo>
                    <a:pt x="44206" y="46782"/>
                    <a:pt x="43256" y="47187"/>
                    <a:pt x="42326" y="47697"/>
                  </a:cubicBezTo>
                  <a:cubicBezTo>
                    <a:pt x="40934" y="48165"/>
                    <a:pt x="39629" y="48871"/>
                    <a:pt x="38322" y="49679"/>
                  </a:cubicBezTo>
                  <a:cubicBezTo>
                    <a:pt x="38107" y="49809"/>
                    <a:pt x="37926" y="49988"/>
                    <a:pt x="37791" y="50199"/>
                  </a:cubicBezTo>
                  <a:cubicBezTo>
                    <a:pt x="37657" y="50214"/>
                    <a:pt x="37522" y="50242"/>
                    <a:pt x="37389" y="50251"/>
                  </a:cubicBezTo>
                  <a:cubicBezTo>
                    <a:pt x="37199" y="50265"/>
                    <a:pt x="37000" y="50272"/>
                    <a:pt x="36791" y="50272"/>
                  </a:cubicBezTo>
                  <a:cubicBezTo>
                    <a:pt x="34364" y="50272"/>
                    <a:pt x="30819" y="49304"/>
                    <a:pt x="29399" y="47128"/>
                  </a:cubicBezTo>
                  <a:cubicBezTo>
                    <a:pt x="29395" y="47116"/>
                    <a:pt x="29395" y="47104"/>
                    <a:pt x="29392" y="47092"/>
                  </a:cubicBezTo>
                  <a:cubicBezTo>
                    <a:pt x="29215" y="46527"/>
                    <a:pt x="29064" y="46148"/>
                    <a:pt x="28744" y="45655"/>
                  </a:cubicBezTo>
                  <a:cubicBezTo>
                    <a:pt x="28568" y="45380"/>
                    <a:pt x="28313" y="45163"/>
                    <a:pt x="28012" y="45035"/>
                  </a:cubicBezTo>
                  <a:cubicBezTo>
                    <a:pt x="27851" y="44234"/>
                    <a:pt x="27829" y="43377"/>
                    <a:pt x="27870" y="42561"/>
                  </a:cubicBezTo>
                  <a:cubicBezTo>
                    <a:pt x="28022" y="42208"/>
                    <a:pt x="28208" y="41871"/>
                    <a:pt x="28421" y="41552"/>
                  </a:cubicBezTo>
                  <a:cubicBezTo>
                    <a:pt x="28703" y="41140"/>
                    <a:pt x="28729" y="40709"/>
                    <a:pt x="28601" y="40327"/>
                  </a:cubicBezTo>
                  <a:cubicBezTo>
                    <a:pt x="29386" y="39541"/>
                    <a:pt x="30249" y="38798"/>
                    <a:pt x="31040" y="37862"/>
                  </a:cubicBezTo>
                  <a:cubicBezTo>
                    <a:pt x="31486" y="37330"/>
                    <a:pt x="32057" y="36887"/>
                    <a:pt x="32518" y="36382"/>
                  </a:cubicBezTo>
                  <a:cubicBezTo>
                    <a:pt x="32691" y="36328"/>
                    <a:pt x="32855" y="36254"/>
                    <a:pt x="33010" y="36158"/>
                  </a:cubicBezTo>
                  <a:cubicBezTo>
                    <a:pt x="34136" y="35433"/>
                    <a:pt x="33856" y="34014"/>
                    <a:pt x="33046" y="33401"/>
                  </a:cubicBezTo>
                  <a:cubicBezTo>
                    <a:pt x="32985" y="33257"/>
                    <a:pt x="32923" y="33117"/>
                    <a:pt x="32861" y="32980"/>
                  </a:cubicBezTo>
                  <a:cubicBezTo>
                    <a:pt x="32063" y="31190"/>
                    <a:pt x="32210" y="29610"/>
                    <a:pt x="32611" y="27733"/>
                  </a:cubicBezTo>
                  <a:cubicBezTo>
                    <a:pt x="33529" y="26835"/>
                    <a:pt x="34496" y="25982"/>
                    <a:pt x="35847" y="25632"/>
                  </a:cubicBezTo>
                  <a:cubicBezTo>
                    <a:pt x="37147" y="25294"/>
                    <a:pt x="38472" y="25189"/>
                    <a:pt x="39811" y="25189"/>
                  </a:cubicBezTo>
                  <a:cubicBezTo>
                    <a:pt x="42048" y="25189"/>
                    <a:pt x="44321" y="25483"/>
                    <a:pt x="46573" y="25483"/>
                  </a:cubicBezTo>
                  <a:cubicBezTo>
                    <a:pt x="47718" y="25483"/>
                    <a:pt x="48856" y="25407"/>
                    <a:pt x="49982" y="25178"/>
                  </a:cubicBezTo>
                  <a:cubicBezTo>
                    <a:pt x="50471" y="25080"/>
                    <a:pt x="50789" y="24787"/>
                    <a:pt x="50966" y="24422"/>
                  </a:cubicBezTo>
                  <a:cubicBezTo>
                    <a:pt x="52617" y="24041"/>
                    <a:pt x="53898" y="23286"/>
                    <a:pt x="53612" y="21580"/>
                  </a:cubicBezTo>
                  <a:cubicBezTo>
                    <a:pt x="53566" y="21297"/>
                    <a:pt x="53465" y="21072"/>
                    <a:pt x="53330" y="20896"/>
                  </a:cubicBezTo>
                  <a:cubicBezTo>
                    <a:pt x="53683" y="19478"/>
                    <a:pt x="53702" y="18218"/>
                    <a:pt x="53997" y="17013"/>
                  </a:cubicBezTo>
                  <a:cubicBezTo>
                    <a:pt x="54144" y="16952"/>
                    <a:pt x="54282" y="16871"/>
                    <a:pt x="54409" y="16771"/>
                  </a:cubicBezTo>
                  <a:cubicBezTo>
                    <a:pt x="55431" y="15948"/>
                    <a:pt x="56564" y="15626"/>
                    <a:pt x="57738" y="15626"/>
                  </a:cubicBezTo>
                  <a:cubicBezTo>
                    <a:pt x="60838" y="15626"/>
                    <a:pt x="64230" y="17875"/>
                    <a:pt x="66661" y="19123"/>
                  </a:cubicBezTo>
                  <a:cubicBezTo>
                    <a:pt x="66923" y="19258"/>
                    <a:pt x="67180" y="19316"/>
                    <a:pt x="67423" y="19316"/>
                  </a:cubicBezTo>
                  <a:cubicBezTo>
                    <a:pt x="67556" y="19316"/>
                    <a:pt x="67685" y="19299"/>
                    <a:pt x="67809" y="19267"/>
                  </a:cubicBezTo>
                  <a:cubicBezTo>
                    <a:pt x="69270" y="20228"/>
                    <a:pt x="71011" y="20795"/>
                    <a:pt x="72754" y="20981"/>
                  </a:cubicBezTo>
                  <a:cubicBezTo>
                    <a:pt x="72955" y="21058"/>
                    <a:pt x="73151" y="21093"/>
                    <a:pt x="73339" y="21093"/>
                  </a:cubicBezTo>
                  <a:cubicBezTo>
                    <a:pt x="73493" y="21093"/>
                    <a:pt x="73642" y="21069"/>
                    <a:pt x="73782" y="21024"/>
                  </a:cubicBezTo>
                  <a:cubicBezTo>
                    <a:pt x="73923" y="21012"/>
                    <a:pt x="74061" y="20982"/>
                    <a:pt x="74193" y="20934"/>
                  </a:cubicBezTo>
                  <a:cubicBezTo>
                    <a:pt x="74749" y="21044"/>
                    <a:pt x="75308" y="21120"/>
                    <a:pt x="75896" y="21120"/>
                  </a:cubicBezTo>
                  <a:cubicBezTo>
                    <a:pt x="76185" y="21120"/>
                    <a:pt x="76480" y="21102"/>
                    <a:pt x="76786" y="21060"/>
                  </a:cubicBezTo>
                  <a:cubicBezTo>
                    <a:pt x="76867" y="21050"/>
                    <a:pt x="76945" y="21031"/>
                    <a:pt x="77023" y="21007"/>
                  </a:cubicBezTo>
                  <a:cubicBezTo>
                    <a:pt x="77282" y="21051"/>
                    <a:pt x="77544" y="21075"/>
                    <a:pt x="77809" y="21075"/>
                  </a:cubicBezTo>
                  <a:cubicBezTo>
                    <a:pt x="78418" y="21075"/>
                    <a:pt x="79041" y="20949"/>
                    <a:pt x="79675" y="20657"/>
                  </a:cubicBezTo>
                  <a:cubicBezTo>
                    <a:pt x="79836" y="20579"/>
                    <a:pt x="79978" y="20472"/>
                    <a:pt x="80094" y="20337"/>
                  </a:cubicBezTo>
                  <a:cubicBezTo>
                    <a:pt x="80674" y="20260"/>
                    <a:pt x="81181" y="19855"/>
                    <a:pt x="80824" y="19139"/>
                  </a:cubicBezTo>
                  <a:cubicBezTo>
                    <a:pt x="80751" y="18995"/>
                    <a:pt x="80636" y="18937"/>
                    <a:pt x="80517" y="18937"/>
                  </a:cubicBezTo>
                  <a:cubicBezTo>
                    <a:pt x="80478" y="18937"/>
                    <a:pt x="80439" y="18944"/>
                    <a:pt x="80400" y="18955"/>
                  </a:cubicBezTo>
                  <a:cubicBezTo>
                    <a:pt x="80333" y="18647"/>
                    <a:pt x="80199" y="18349"/>
                    <a:pt x="80002" y="18121"/>
                  </a:cubicBezTo>
                  <a:cubicBezTo>
                    <a:pt x="77104" y="14744"/>
                    <a:pt x="74362" y="11379"/>
                    <a:pt x="70635" y="8875"/>
                  </a:cubicBezTo>
                  <a:cubicBezTo>
                    <a:pt x="68752" y="7612"/>
                    <a:pt x="66796" y="6308"/>
                    <a:pt x="64738" y="5353"/>
                  </a:cubicBezTo>
                  <a:cubicBezTo>
                    <a:pt x="63088" y="4588"/>
                    <a:pt x="61272" y="4195"/>
                    <a:pt x="59541" y="3615"/>
                  </a:cubicBezTo>
                  <a:cubicBezTo>
                    <a:pt x="57279" y="1982"/>
                    <a:pt x="54521" y="1837"/>
                    <a:pt x="51781" y="1105"/>
                  </a:cubicBezTo>
                  <a:cubicBezTo>
                    <a:pt x="50007" y="632"/>
                    <a:pt x="48263" y="204"/>
                    <a:pt x="46535" y="204"/>
                  </a:cubicBezTo>
                  <a:cubicBezTo>
                    <a:pt x="45981" y="204"/>
                    <a:pt x="45429" y="248"/>
                    <a:pt x="44878" y="348"/>
                  </a:cubicBezTo>
                  <a:cubicBezTo>
                    <a:pt x="43605" y="100"/>
                    <a:pt x="42303" y="0"/>
                    <a:pt x="40992" y="0"/>
                  </a:cubicBezTo>
                  <a:close/>
                </a:path>
              </a:pathLst>
            </a:custGeom>
            <a:solidFill>
              <a:srgbClr val="A6DFD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142423" y="2075513"/>
              <a:ext cx="1464544" cy="1408352"/>
            </a:xfrm>
            <a:custGeom>
              <a:rect b="b" l="l" r="r" t="t"/>
              <a:pathLst>
                <a:path extrusionOk="0" h="101631" w="105686">
                  <a:moveTo>
                    <a:pt x="52838" y="847"/>
                  </a:moveTo>
                  <a:cubicBezTo>
                    <a:pt x="53683" y="847"/>
                    <a:pt x="54525" y="881"/>
                    <a:pt x="55360" y="953"/>
                  </a:cubicBezTo>
                  <a:lnTo>
                    <a:pt x="55360" y="953"/>
                  </a:lnTo>
                  <a:cubicBezTo>
                    <a:pt x="55393" y="962"/>
                    <a:pt x="55428" y="966"/>
                    <a:pt x="55466" y="966"/>
                  </a:cubicBezTo>
                  <a:cubicBezTo>
                    <a:pt x="55470" y="966"/>
                    <a:pt x="55474" y="966"/>
                    <a:pt x="55479" y="966"/>
                  </a:cubicBezTo>
                  <a:cubicBezTo>
                    <a:pt x="55485" y="966"/>
                    <a:pt x="55491" y="966"/>
                    <a:pt x="55498" y="965"/>
                  </a:cubicBezTo>
                  <a:lnTo>
                    <a:pt x="55498" y="965"/>
                  </a:lnTo>
                  <a:cubicBezTo>
                    <a:pt x="55506" y="966"/>
                    <a:pt x="55515" y="966"/>
                    <a:pt x="55523" y="966"/>
                  </a:cubicBezTo>
                  <a:cubicBezTo>
                    <a:pt x="55539" y="966"/>
                    <a:pt x="55554" y="965"/>
                    <a:pt x="55569" y="964"/>
                  </a:cubicBezTo>
                  <a:lnTo>
                    <a:pt x="55569" y="964"/>
                  </a:lnTo>
                  <a:cubicBezTo>
                    <a:pt x="55890" y="956"/>
                    <a:pt x="56212" y="952"/>
                    <a:pt x="56533" y="952"/>
                  </a:cubicBezTo>
                  <a:cubicBezTo>
                    <a:pt x="65999" y="952"/>
                    <a:pt x="75359" y="4255"/>
                    <a:pt x="83160" y="9521"/>
                  </a:cubicBezTo>
                  <a:cubicBezTo>
                    <a:pt x="93749" y="16666"/>
                    <a:pt x="100379" y="27937"/>
                    <a:pt x="102548" y="40416"/>
                  </a:cubicBezTo>
                  <a:cubicBezTo>
                    <a:pt x="105231" y="55869"/>
                    <a:pt x="101737" y="72337"/>
                    <a:pt x="90962" y="83986"/>
                  </a:cubicBezTo>
                  <a:cubicBezTo>
                    <a:pt x="83151" y="92429"/>
                    <a:pt x="72273" y="97845"/>
                    <a:pt x="61084" y="100061"/>
                  </a:cubicBezTo>
                  <a:cubicBezTo>
                    <a:pt x="57727" y="100725"/>
                    <a:pt x="54331" y="101052"/>
                    <a:pt x="50948" y="101052"/>
                  </a:cubicBezTo>
                  <a:cubicBezTo>
                    <a:pt x="36518" y="101052"/>
                    <a:pt x="22345" y="95109"/>
                    <a:pt x="12655" y="84125"/>
                  </a:cubicBezTo>
                  <a:cubicBezTo>
                    <a:pt x="1673" y="71675"/>
                    <a:pt x="513" y="53465"/>
                    <a:pt x="4207" y="37891"/>
                  </a:cubicBezTo>
                  <a:cubicBezTo>
                    <a:pt x="8808" y="18501"/>
                    <a:pt x="24789" y="5673"/>
                    <a:pt x="43831" y="1861"/>
                  </a:cubicBezTo>
                  <a:cubicBezTo>
                    <a:pt x="46758" y="1276"/>
                    <a:pt x="49815" y="847"/>
                    <a:pt x="52838" y="847"/>
                  </a:cubicBezTo>
                  <a:close/>
                  <a:moveTo>
                    <a:pt x="51995" y="0"/>
                  </a:moveTo>
                  <a:cubicBezTo>
                    <a:pt x="39668" y="0"/>
                    <a:pt x="26502" y="5701"/>
                    <a:pt x="17566" y="13601"/>
                  </a:cubicBezTo>
                  <a:cubicBezTo>
                    <a:pt x="9826" y="20438"/>
                    <a:pt x="5050" y="29817"/>
                    <a:pt x="2947" y="39840"/>
                  </a:cubicBezTo>
                  <a:cubicBezTo>
                    <a:pt x="1" y="53882"/>
                    <a:pt x="1195" y="69562"/>
                    <a:pt x="9582" y="81520"/>
                  </a:cubicBezTo>
                  <a:cubicBezTo>
                    <a:pt x="19177" y="95200"/>
                    <a:pt x="34706" y="101631"/>
                    <a:pt x="50482" y="101631"/>
                  </a:cubicBezTo>
                  <a:cubicBezTo>
                    <a:pt x="61963" y="101631"/>
                    <a:pt x="73576" y="98225"/>
                    <a:pt x="83129" y="91729"/>
                  </a:cubicBezTo>
                  <a:cubicBezTo>
                    <a:pt x="93494" y="84684"/>
                    <a:pt x="100640" y="74121"/>
                    <a:pt x="103091" y="61814"/>
                  </a:cubicBezTo>
                  <a:cubicBezTo>
                    <a:pt x="105686" y="48786"/>
                    <a:pt x="103880" y="34385"/>
                    <a:pt x="97024" y="22921"/>
                  </a:cubicBezTo>
                  <a:cubicBezTo>
                    <a:pt x="88816" y="9197"/>
                    <a:pt x="72574" y="143"/>
                    <a:pt x="56576" y="143"/>
                  </a:cubicBezTo>
                  <a:cubicBezTo>
                    <a:pt x="56215" y="143"/>
                    <a:pt x="55854" y="148"/>
                    <a:pt x="55493" y="157"/>
                  </a:cubicBezTo>
                  <a:lnTo>
                    <a:pt x="55493" y="157"/>
                  </a:lnTo>
                  <a:cubicBezTo>
                    <a:pt x="55489" y="157"/>
                    <a:pt x="55485" y="156"/>
                    <a:pt x="55481" y="156"/>
                  </a:cubicBezTo>
                  <a:lnTo>
                    <a:pt x="55481" y="157"/>
                  </a:lnTo>
                  <a:lnTo>
                    <a:pt x="55481" y="157"/>
                  </a:lnTo>
                  <a:cubicBezTo>
                    <a:pt x="55480" y="157"/>
                    <a:pt x="55480" y="157"/>
                    <a:pt x="55480" y="157"/>
                  </a:cubicBezTo>
                  <a:lnTo>
                    <a:pt x="55480" y="157"/>
                  </a:lnTo>
                  <a:cubicBezTo>
                    <a:pt x="54329" y="52"/>
                    <a:pt x="53166" y="0"/>
                    <a:pt x="5199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314533" y="2226310"/>
              <a:ext cx="379779" cy="1103487"/>
            </a:xfrm>
            <a:custGeom>
              <a:rect b="b" l="l" r="r" t="t"/>
              <a:pathLst>
                <a:path extrusionOk="0" h="79631" w="27406">
                  <a:moveTo>
                    <a:pt x="14923" y="0"/>
                  </a:moveTo>
                  <a:cubicBezTo>
                    <a:pt x="12482" y="0"/>
                    <a:pt x="9871" y="438"/>
                    <a:pt x="8398" y="472"/>
                  </a:cubicBezTo>
                  <a:cubicBezTo>
                    <a:pt x="7883" y="484"/>
                    <a:pt x="7877" y="1279"/>
                    <a:pt x="8387" y="1279"/>
                  </a:cubicBezTo>
                  <a:cubicBezTo>
                    <a:pt x="8390" y="1279"/>
                    <a:pt x="8394" y="1279"/>
                    <a:pt x="8398" y="1279"/>
                  </a:cubicBezTo>
                  <a:lnTo>
                    <a:pt x="8396" y="1279"/>
                  </a:lnTo>
                  <a:cubicBezTo>
                    <a:pt x="8905" y="1267"/>
                    <a:pt x="11016" y="1097"/>
                    <a:pt x="13275" y="1097"/>
                  </a:cubicBezTo>
                  <a:cubicBezTo>
                    <a:pt x="16634" y="1097"/>
                    <a:pt x="20318" y="1472"/>
                    <a:pt x="19537" y="3300"/>
                  </a:cubicBezTo>
                  <a:cubicBezTo>
                    <a:pt x="18668" y="5334"/>
                    <a:pt x="16626" y="6683"/>
                    <a:pt x="15753" y="8786"/>
                  </a:cubicBezTo>
                  <a:cubicBezTo>
                    <a:pt x="14282" y="12335"/>
                    <a:pt x="18237" y="12954"/>
                    <a:pt x="20704" y="13138"/>
                  </a:cubicBezTo>
                  <a:cubicBezTo>
                    <a:pt x="21703" y="13212"/>
                    <a:pt x="22728" y="13278"/>
                    <a:pt x="23638" y="13732"/>
                  </a:cubicBezTo>
                  <a:cubicBezTo>
                    <a:pt x="25461" y="14640"/>
                    <a:pt x="23434" y="17782"/>
                    <a:pt x="22705" y="18649"/>
                  </a:cubicBezTo>
                  <a:cubicBezTo>
                    <a:pt x="20630" y="21116"/>
                    <a:pt x="16742" y="21907"/>
                    <a:pt x="14038" y="23486"/>
                  </a:cubicBezTo>
                  <a:cubicBezTo>
                    <a:pt x="12052" y="24646"/>
                    <a:pt x="7789" y="30055"/>
                    <a:pt x="12369" y="30081"/>
                  </a:cubicBezTo>
                  <a:cubicBezTo>
                    <a:pt x="13230" y="30085"/>
                    <a:pt x="17555" y="30824"/>
                    <a:pt x="15418" y="31999"/>
                  </a:cubicBezTo>
                  <a:cubicBezTo>
                    <a:pt x="14363" y="32581"/>
                    <a:pt x="13146" y="32937"/>
                    <a:pt x="12039" y="33424"/>
                  </a:cubicBezTo>
                  <a:cubicBezTo>
                    <a:pt x="10697" y="34012"/>
                    <a:pt x="7552" y="35375"/>
                    <a:pt x="7576" y="37277"/>
                  </a:cubicBezTo>
                  <a:cubicBezTo>
                    <a:pt x="7598" y="38953"/>
                    <a:pt x="8644" y="39448"/>
                    <a:pt x="10155" y="39721"/>
                  </a:cubicBezTo>
                  <a:cubicBezTo>
                    <a:pt x="15026" y="40604"/>
                    <a:pt x="11758" y="43466"/>
                    <a:pt x="9302" y="44845"/>
                  </a:cubicBezTo>
                  <a:cubicBezTo>
                    <a:pt x="6619" y="46355"/>
                    <a:pt x="887" y="48344"/>
                    <a:pt x="487" y="52039"/>
                  </a:cubicBezTo>
                  <a:cubicBezTo>
                    <a:pt x="356" y="53265"/>
                    <a:pt x="737" y="54993"/>
                    <a:pt x="2019" y="55514"/>
                  </a:cubicBezTo>
                  <a:cubicBezTo>
                    <a:pt x="3324" y="56045"/>
                    <a:pt x="4689" y="56005"/>
                    <a:pt x="6070" y="56203"/>
                  </a:cubicBezTo>
                  <a:cubicBezTo>
                    <a:pt x="11263" y="56943"/>
                    <a:pt x="6201" y="62607"/>
                    <a:pt x="4573" y="64193"/>
                  </a:cubicBezTo>
                  <a:cubicBezTo>
                    <a:pt x="3061" y="65664"/>
                    <a:pt x="3106" y="67513"/>
                    <a:pt x="4682" y="68912"/>
                  </a:cubicBezTo>
                  <a:cubicBezTo>
                    <a:pt x="4870" y="69080"/>
                    <a:pt x="5106" y="69192"/>
                    <a:pt x="5339" y="69287"/>
                  </a:cubicBezTo>
                  <a:cubicBezTo>
                    <a:pt x="7536" y="70179"/>
                    <a:pt x="7077" y="72540"/>
                    <a:pt x="6461" y="74181"/>
                  </a:cubicBezTo>
                  <a:cubicBezTo>
                    <a:pt x="5791" y="75966"/>
                    <a:pt x="5158" y="77314"/>
                    <a:pt x="5410" y="79248"/>
                  </a:cubicBezTo>
                  <a:cubicBezTo>
                    <a:pt x="5443" y="79502"/>
                    <a:pt x="5663" y="79631"/>
                    <a:pt x="5866" y="79631"/>
                  </a:cubicBezTo>
                  <a:cubicBezTo>
                    <a:pt x="6067" y="79631"/>
                    <a:pt x="6251" y="79504"/>
                    <a:pt x="6217" y="79248"/>
                  </a:cubicBezTo>
                  <a:cubicBezTo>
                    <a:pt x="5791" y="75983"/>
                    <a:pt x="8511" y="73361"/>
                    <a:pt x="7773" y="70084"/>
                  </a:cubicBezTo>
                  <a:cubicBezTo>
                    <a:pt x="7642" y="69493"/>
                    <a:pt x="7072" y="69156"/>
                    <a:pt x="6582" y="68915"/>
                  </a:cubicBezTo>
                  <a:cubicBezTo>
                    <a:pt x="2577" y="66930"/>
                    <a:pt x="5867" y="64169"/>
                    <a:pt x="7332" y="62505"/>
                  </a:cubicBezTo>
                  <a:cubicBezTo>
                    <a:pt x="9058" y="60544"/>
                    <a:pt x="9915" y="58720"/>
                    <a:pt x="8315" y="56438"/>
                  </a:cubicBezTo>
                  <a:cubicBezTo>
                    <a:pt x="6601" y="53990"/>
                    <a:pt x="2395" y="56667"/>
                    <a:pt x="1327" y="53232"/>
                  </a:cubicBezTo>
                  <a:cubicBezTo>
                    <a:pt x="1" y="48970"/>
                    <a:pt x="9766" y="45835"/>
                    <a:pt x="12271" y="43907"/>
                  </a:cubicBezTo>
                  <a:cubicBezTo>
                    <a:pt x="13309" y="43107"/>
                    <a:pt x="13834" y="42252"/>
                    <a:pt x="13680" y="40949"/>
                  </a:cubicBezTo>
                  <a:cubicBezTo>
                    <a:pt x="13474" y="39199"/>
                    <a:pt x="11125" y="39081"/>
                    <a:pt x="9837" y="38847"/>
                  </a:cubicBezTo>
                  <a:cubicBezTo>
                    <a:pt x="6139" y="38176"/>
                    <a:pt x="10912" y="34866"/>
                    <a:pt x="11891" y="34378"/>
                  </a:cubicBezTo>
                  <a:cubicBezTo>
                    <a:pt x="12987" y="33832"/>
                    <a:pt x="14156" y="33462"/>
                    <a:pt x="15265" y="32955"/>
                  </a:cubicBezTo>
                  <a:cubicBezTo>
                    <a:pt x="15992" y="32622"/>
                    <a:pt x="17850" y="31747"/>
                    <a:pt x="16780" y="30678"/>
                  </a:cubicBezTo>
                  <a:cubicBezTo>
                    <a:pt x="16108" y="30007"/>
                    <a:pt x="11036" y="29060"/>
                    <a:pt x="11152" y="28395"/>
                  </a:cubicBezTo>
                  <a:cubicBezTo>
                    <a:pt x="11838" y="24469"/>
                    <a:pt x="16657" y="23083"/>
                    <a:pt x="19731" y="21634"/>
                  </a:cubicBezTo>
                  <a:cubicBezTo>
                    <a:pt x="22032" y="20547"/>
                    <a:pt x="27405" y="16202"/>
                    <a:pt x="24396" y="13283"/>
                  </a:cubicBezTo>
                  <a:cubicBezTo>
                    <a:pt x="22016" y="10974"/>
                    <a:pt x="13351" y="13849"/>
                    <a:pt x="17271" y="7609"/>
                  </a:cubicBezTo>
                  <a:cubicBezTo>
                    <a:pt x="18165" y="6188"/>
                    <a:pt x="21592" y="3650"/>
                    <a:pt x="20155" y="1684"/>
                  </a:cubicBezTo>
                  <a:cubicBezTo>
                    <a:pt x="19186" y="356"/>
                    <a:pt x="17124" y="0"/>
                    <a:pt x="1492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503966" y="2963654"/>
              <a:ext cx="538766" cy="506616"/>
            </a:xfrm>
            <a:custGeom>
              <a:rect b="b" l="l" r="r" t="t"/>
              <a:pathLst>
                <a:path extrusionOk="0" h="36559" w="38879">
                  <a:moveTo>
                    <a:pt x="28422" y="1"/>
                  </a:moveTo>
                  <a:cubicBezTo>
                    <a:pt x="27667" y="1"/>
                    <a:pt x="26926" y="124"/>
                    <a:pt x="26484" y="243"/>
                  </a:cubicBezTo>
                  <a:cubicBezTo>
                    <a:pt x="23214" y="1126"/>
                    <a:pt x="21113" y="3070"/>
                    <a:pt x="18810" y="5462"/>
                  </a:cubicBezTo>
                  <a:cubicBezTo>
                    <a:pt x="17377" y="6951"/>
                    <a:pt x="16129" y="7863"/>
                    <a:pt x="14632" y="7863"/>
                  </a:cubicBezTo>
                  <a:cubicBezTo>
                    <a:pt x="13832" y="7863"/>
                    <a:pt x="12961" y="7602"/>
                    <a:pt x="11952" y="7029"/>
                  </a:cubicBezTo>
                  <a:cubicBezTo>
                    <a:pt x="10761" y="6352"/>
                    <a:pt x="9662" y="5789"/>
                    <a:pt x="8343" y="5412"/>
                  </a:cubicBezTo>
                  <a:cubicBezTo>
                    <a:pt x="7762" y="5246"/>
                    <a:pt x="7193" y="5163"/>
                    <a:pt x="6644" y="5163"/>
                  </a:cubicBezTo>
                  <a:cubicBezTo>
                    <a:pt x="5022" y="5163"/>
                    <a:pt x="3580" y="5886"/>
                    <a:pt x="2559" y="7319"/>
                  </a:cubicBezTo>
                  <a:cubicBezTo>
                    <a:pt x="1169" y="9274"/>
                    <a:pt x="2803" y="10946"/>
                    <a:pt x="3856" y="12551"/>
                  </a:cubicBezTo>
                  <a:cubicBezTo>
                    <a:pt x="5762" y="15461"/>
                    <a:pt x="2139" y="17169"/>
                    <a:pt x="889" y="19118"/>
                  </a:cubicBezTo>
                  <a:cubicBezTo>
                    <a:pt x="1" y="20501"/>
                    <a:pt x="356" y="21713"/>
                    <a:pt x="1220" y="23020"/>
                  </a:cubicBezTo>
                  <a:cubicBezTo>
                    <a:pt x="1921" y="24085"/>
                    <a:pt x="2971" y="24924"/>
                    <a:pt x="3882" y="25800"/>
                  </a:cubicBezTo>
                  <a:cubicBezTo>
                    <a:pt x="5331" y="27195"/>
                    <a:pt x="3212" y="31003"/>
                    <a:pt x="2949" y="32606"/>
                  </a:cubicBezTo>
                  <a:cubicBezTo>
                    <a:pt x="2900" y="32913"/>
                    <a:pt x="3162" y="33113"/>
                    <a:pt x="3396" y="33113"/>
                  </a:cubicBezTo>
                  <a:cubicBezTo>
                    <a:pt x="3551" y="33113"/>
                    <a:pt x="3695" y="33025"/>
                    <a:pt x="3728" y="32821"/>
                  </a:cubicBezTo>
                  <a:lnTo>
                    <a:pt x="3728" y="32819"/>
                  </a:lnTo>
                  <a:cubicBezTo>
                    <a:pt x="4007" y="31106"/>
                    <a:pt x="5819" y="28144"/>
                    <a:pt x="5175" y="26366"/>
                  </a:cubicBezTo>
                  <a:cubicBezTo>
                    <a:pt x="4372" y="24150"/>
                    <a:pt x="1476" y="23401"/>
                    <a:pt x="1130" y="20816"/>
                  </a:cubicBezTo>
                  <a:cubicBezTo>
                    <a:pt x="922" y="19271"/>
                    <a:pt x="3645" y="17567"/>
                    <a:pt x="4439" y="16385"/>
                  </a:cubicBezTo>
                  <a:cubicBezTo>
                    <a:pt x="5305" y="15095"/>
                    <a:pt x="5194" y="13477"/>
                    <a:pt x="4554" y="12142"/>
                  </a:cubicBezTo>
                  <a:cubicBezTo>
                    <a:pt x="3499" y="9945"/>
                    <a:pt x="1548" y="7458"/>
                    <a:pt x="5369" y="6118"/>
                  </a:cubicBezTo>
                  <a:cubicBezTo>
                    <a:pt x="5779" y="5974"/>
                    <a:pt x="6201" y="5912"/>
                    <a:pt x="6628" y="5912"/>
                  </a:cubicBezTo>
                  <a:cubicBezTo>
                    <a:pt x="8358" y="5912"/>
                    <a:pt x="10164" y="6936"/>
                    <a:pt x="11545" y="7725"/>
                  </a:cubicBezTo>
                  <a:cubicBezTo>
                    <a:pt x="12555" y="8302"/>
                    <a:pt x="13706" y="8999"/>
                    <a:pt x="14869" y="8999"/>
                  </a:cubicBezTo>
                  <a:cubicBezTo>
                    <a:pt x="15349" y="8999"/>
                    <a:pt x="15831" y="8881"/>
                    <a:pt x="16306" y="8587"/>
                  </a:cubicBezTo>
                  <a:cubicBezTo>
                    <a:pt x="19224" y="6776"/>
                    <a:pt x="21083" y="3774"/>
                    <a:pt x="24043" y="1997"/>
                  </a:cubicBezTo>
                  <a:cubicBezTo>
                    <a:pt x="24731" y="1584"/>
                    <a:pt x="26707" y="800"/>
                    <a:pt x="28275" y="800"/>
                  </a:cubicBezTo>
                  <a:cubicBezTo>
                    <a:pt x="29417" y="800"/>
                    <a:pt x="30342" y="1215"/>
                    <a:pt x="30395" y="2493"/>
                  </a:cubicBezTo>
                  <a:cubicBezTo>
                    <a:pt x="30460" y="4046"/>
                    <a:pt x="29693" y="5762"/>
                    <a:pt x="29171" y="7191"/>
                  </a:cubicBezTo>
                  <a:cubicBezTo>
                    <a:pt x="28171" y="9925"/>
                    <a:pt x="29494" y="10635"/>
                    <a:pt x="31359" y="10635"/>
                  </a:cubicBezTo>
                  <a:cubicBezTo>
                    <a:pt x="32400" y="10635"/>
                    <a:pt x="33611" y="10414"/>
                    <a:pt x="34681" y="10200"/>
                  </a:cubicBezTo>
                  <a:cubicBezTo>
                    <a:pt x="37748" y="11308"/>
                    <a:pt x="38423" y="12674"/>
                    <a:pt x="36706" y="14297"/>
                  </a:cubicBezTo>
                  <a:cubicBezTo>
                    <a:pt x="36145" y="14891"/>
                    <a:pt x="35293" y="15324"/>
                    <a:pt x="34592" y="15741"/>
                  </a:cubicBezTo>
                  <a:cubicBezTo>
                    <a:pt x="33642" y="16305"/>
                    <a:pt x="32835" y="16831"/>
                    <a:pt x="32088" y="17643"/>
                  </a:cubicBezTo>
                  <a:cubicBezTo>
                    <a:pt x="31355" y="18440"/>
                    <a:pt x="30715" y="19399"/>
                    <a:pt x="30872" y="20510"/>
                  </a:cubicBezTo>
                  <a:cubicBezTo>
                    <a:pt x="31161" y="22542"/>
                    <a:pt x="35494" y="22605"/>
                    <a:pt x="36720" y="23763"/>
                  </a:cubicBezTo>
                  <a:cubicBezTo>
                    <a:pt x="38555" y="25497"/>
                    <a:pt x="34350" y="28511"/>
                    <a:pt x="33479" y="29802"/>
                  </a:cubicBezTo>
                  <a:cubicBezTo>
                    <a:pt x="32226" y="31660"/>
                    <a:pt x="34121" y="34492"/>
                    <a:pt x="34383" y="36266"/>
                  </a:cubicBezTo>
                  <a:cubicBezTo>
                    <a:pt x="34413" y="36470"/>
                    <a:pt x="34555" y="36558"/>
                    <a:pt x="34710" y="36558"/>
                  </a:cubicBezTo>
                  <a:cubicBezTo>
                    <a:pt x="34944" y="36558"/>
                    <a:pt x="35208" y="36357"/>
                    <a:pt x="35162" y="36051"/>
                  </a:cubicBezTo>
                  <a:cubicBezTo>
                    <a:pt x="34854" y="33958"/>
                    <a:pt x="32932" y="31424"/>
                    <a:pt x="34689" y="29575"/>
                  </a:cubicBezTo>
                  <a:cubicBezTo>
                    <a:pt x="35543" y="28677"/>
                    <a:pt x="36365" y="27931"/>
                    <a:pt x="37059" y="26889"/>
                  </a:cubicBezTo>
                  <a:cubicBezTo>
                    <a:pt x="37741" y="25869"/>
                    <a:pt x="38153" y="24638"/>
                    <a:pt x="37539" y="23506"/>
                  </a:cubicBezTo>
                  <a:cubicBezTo>
                    <a:pt x="36074" y="20815"/>
                    <a:pt x="27710" y="21464"/>
                    <a:pt x="33905" y="17102"/>
                  </a:cubicBezTo>
                  <a:cubicBezTo>
                    <a:pt x="35608" y="15902"/>
                    <a:pt x="37528" y="15242"/>
                    <a:pt x="38368" y="13198"/>
                  </a:cubicBezTo>
                  <a:cubicBezTo>
                    <a:pt x="38878" y="11953"/>
                    <a:pt x="38002" y="9639"/>
                    <a:pt x="36557" y="9412"/>
                  </a:cubicBezTo>
                  <a:cubicBezTo>
                    <a:pt x="36411" y="9389"/>
                    <a:pt x="36245" y="9379"/>
                    <a:pt x="36063" y="9379"/>
                  </a:cubicBezTo>
                  <a:cubicBezTo>
                    <a:pt x="34939" y="9379"/>
                    <a:pt x="33205" y="9759"/>
                    <a:pt x="31838" y="9759"/>
                  </a:cubicBezTo>
                  <a:cubicBezTo>
                    <a:pt x="30345" y="9759"/>
                    <a:pt x="29290" y="9306"/>
                    <a:pt x="29950" y="7408"/>
                  </a:cubicBezTo>
                  <a:cubicBezTo>
                    <a:pt x="30609" y="5511"/>
                    <a:pt x="31826" y="2971"/>
                    <a:pt x="30855" y="986"/>
                  </a:cubicBezTo>
                  <a:cubicBezTo>
                    <a:pt x="30482" y="225"/>
                    <a:pt x="29440" y="1"/>
                    <a:pt x="2842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696405" y="2294891"/>
              <a:ext cx="881365" cy="574296"/>
            </a:xfrm>
            <a:custGeom>
              <a:rect b="b" l="l" r="r" t="t"/>
              <a:pathLst>
                <a:path extrusionOk="0" h="41443" w="63602">
                  <a:moveTo>
                    <a:pt x="30716" y="0"/>
                  </a:moveTo>
                  <a:cubicBezTo>
                    <a:pt x="28314" y="0"/>
                    <a:pt x="26402" y="1204"/>
                    <a:pt x="25987" y="4388"/>
                  </a:cubicBezTo>
                  <a:cubicBezTo>
                    <a:pt x="25734" y="6323"/>
                    <a:pt x="27967" y="6941"/>
                    <a:pt x="24988" y="8710"/>
                  </a:cubicBezTo>
                  <a:cubicBezTo>
                    <a:pt x="23685" y="9483"/>
                    <a:pt x="22217" y="9680"/>
                    <a:pt x="20739" y="9680"/>
                  </a:cubicBezTo>
                  <a:cubicBezTo>
                    <a:pt x="20031" y="9680"/>
                    <a:pt x="19322" y="9635"/>
                    <a:pt x="18626" y="9586"/>
                  </a:cubicBezTo>
                  <a:cubicBezTo>
                    <a:pt x="17225" y="9487"/>
                    <a:pt x="15828" y="9408"/>
                    <a:pt x="14430" y="9408"/>
                  </a:cubicBezTo>
                  <a:cubicBezTo>
                    <a:pt x="13307" y="9408"/>
                    <a:pt x="12184" y="9459"/>
                    <a:pt x="11058" y="9591"/>
                  </a:cubicBezTo>
                  <a:cubicBezTo>
                    <a:pt x="6833" y="10090"/>
                    <a:pt x="4186" y="12523"/>
                    <a:pt x="5708" y="16856"/>
                  </a:cubicBezTo>
                  <a:cubicBezTo>
                    <a:pt x="6068" y="17883"/>
                    <a:pt x="7376" y="19235"/>
                    <a:pt x="6345" y="20330"/>
                  </a:cubicBezTo>
                  <a:cubicBezTo>
                    <a:pt x="5197" y="21547"/>
                    <a:pt x="3783" y="22537"/>
                    <a:pt x="2597" y="23734"/>
                  </a:cubicBezTo>
                  <a:cubicBezTo>
                    <a:pt x="1004" y="25340"/>
                    <a:pt x="0" y="27814"/>
                    <a:pt x="1207" y="29976"/>
                  </a:cubicBezTo>
                  <a:cubicBezTo>
                    <a:pt x="2554" y="32390"/>
                    <a:pt x="4776" y="33896"/>
                    <a:pt x="7319" y="34868"/>
                  </a:cubicBezTo>
                  <a:cubicBezTo>
                    <a:pt x="8052" y="35148"/>
                    <a:pt x="8759" y="35269"/>
                    <a:pt x="9444" y="35269"/>
                  </a:cubicBezTo>
                  <a:cubicBezTo>
                    <a:pt x="11643" y="35269"/>
                    <a:pt x="13629" y="34031"/>
                    <a:pt x="15607" y="32873"/>
                  </a:cubicBezTo>
                  <a:cubicBezTo>
                    <a:pt x="16997" y="32061"/>
                    <a:pt x="18118" y="31718"/>
                    <a:pt x="19053" y="31718"/>
                  </a:cubicBezTo>
                  <a:cubicBezTo>
                    <a:pt x="22921" y="31718"/>
                    <a:pt x="23599" y="37586"/>
                    <a:pt x="26883" y="40275"/>
                  </a:cubicBezTo>
                  <a:cubicBezTo>
                    <a:pt x="27854" y="41070"/>
                    <a:pt x="29182" y="41443"/>
                    <a:pt x="30465" y="41443"/>
                  </a:cubicBezTo>
                  <a:cubicBezTo>
                    <a:pt x="30907" y="41443"/>
                    <a:pt x="31343" y="41399"/>
                    <a:pt x="31758" y="41312"/>
                  </a:cubicBezTo>
                  <a:cubicBezTo>
                    <a:pt x="32992" y="41054"/>
                    <a:pt x="34100" y="40673"/>
                    <a:pt x="35075" y="39836"/>
                  </a:cubicBezTo>
                  <a:cubicBezTo>
                    <a:pt x="36588" y="38539"/>
                    <a:pt x="39035" y="35027"/>
                    <a:pt x="41421" y="35027"/>
                  </a:cubicBezTo>
                  <a:cubicBezTo>
                    <a:pt x="41756" y="35027"/>
                    <a:pt x="42090" y="35096"/>
                    <a:pt x="42420" y="35250"/>
                  </a:cubicBezTo>
                  <a:cubicBezTo>
                    <a:pt x="44213" y="36090"/>
                    <a:pt x="45423" y="37707"/>
                    <a:pt x="47351" y="38434"/>
                  </a:cubicBezTo>
                  <a:cubicBezTo>
                    <a:pt x="47933" y="38652"/>
                    <a:pt x="48544" y="38739"/>
                    <a:pt x="49159" y="38739"/>
                  </a:cubicBezTo>
                  <a:cubicBezTo>
                    <a:pt x="49942" y="38739"/>
                    <a:pt x="50730" y="38598"/>
                    <a:pt x="51473" y="38409"/>
                  </a:cubicBezTo>
                  <a:cubicBezTo>
                    <a:pt x="55344" y="37426"/>
                    <a:pt x="58123" y="34392"/>
                    <a:pt x="62221" y="34392"/>
                  </a:cubicBezTo>
                  <a:cubicBezTo>
                    <a:pt x="62502" y="34392"/>
                    <a:pt x="62790" y="34406"/>
                    <a:pt x="63085" y="34437"/>
                  </a:cubicBezTo>
                  <a:cubicBezTo>
                    <a:pt x="63101" y="34438"/>
                    <a:pt x="63117" y="34439"/>
                    <a:pt x="63133" y="34439"/>
                  </a:cubicBezTo>
                  <a:cubicBezTo>
                    <a:pt x="63601" y="34439"/>
                    <a:pt x="63581" y="33680"/>
                    <a:pt x="63085" y="33630"/>
                  </a:cubicBezTo>
                  <a:cubicBezTo>
                    <a:pt x="62814" y="33602"/>
                    <a:pt x="62546" y="33589"/>
                    <a:pt x="62281" y="33589"/>
                  </a:cubicBezTo>
                  <a:cubicBezTo>
                    <a:pt x="57562" y="33589"/>
                    <a:pt x="53610" y="37744"/>
                    <a:pt x="49251" y="37744"/>
                  </a:cubicBezTo>
                  <a:cubicBezTo>
                    <a:pt x="48048" y="37744"/>
                    <a:pt x="46813" y="37427"/>
                    <a:pt x="45523" y="36619"/>
                  </a:cubicBezTo>
                  <a:cubicBezTo>
                    <a:pt x="44221" y="35802"/>
                    <a:pt x="42907" y="34133"/>
                    <a:pt x="41315" y="34133"/>
                  </a:cubicBezTo>
                  <a:cubicBezTo>
                    <a:pt x="40910" y="34133"/>
                    <a:pt x="40487" y="34241"/>
                    <a:pt x="40041" y="34499"/>
                  </a:cubicBezTo>
                  <a:cubicBezTo>
                    <a:pt x="36613" y="36479"/>
                    <a:pt x="34538" y="40593"/>
                    <a:pt x="30374" y="40593"/>
                  </a:cubicBezTo>
                  <a:cubicBezTo>
                    <a:pt x="29996" y="40593"/>
                    <a:pt x="29601" y="40559"/>
                    <a:pt x="29186" y="40487"/>
                  </a:cubicBezTo>
                  <a:cubicBezTo>
                    <a:pt x="24502" y="39668"/>
                    <a:pt x="24818" y="32896"/>
                    <a:pt x="20839" y="31068"/>
                  </a:cubicBezTo>
                  <a:cubicBezTo>
                    <a:pt x="20364" y="30849"/>
                    <a:pt x="19868" y="30758"/>
                    <a:pt x="19366" y="30758"/>
                  </a:cubicBezTo>
                  <a:cubicBezTo>
                    <a:pt x="17908" y="30758"/>
                    <a:pt x="16399" y="31527"/>
                    <a:pt x="15201" y="32176"/>
                  </a:cubicBezTo>
                  <a:cubicBezTo>
                    <a:pt x="13264" y="33225"/>
                    <a:pt x="11597" y="34421"/>
                    <a:pt x="9439" y="34421"/>
                  </a:cubicBezTo>
                  <a:cubicBezTo>
                    <a:pt x="9080" y="34421"/>
                    <a:pt x="8708" y="34388"/>
                    <a:pt x="8318" y="34315"/>
                  </a:cubicBezTo>
                  <a:cubicBezTo>
                    <a:pt x="5564" y="33805"/>
                    <a:pt x="2675" y="31598"/>
                    <a:pt x="1683" y="28973"/>
                  </a:cubicBezTo>
                  <a:cubicBezTo>
                    <a:pt x="146" y="24914"/>
                    <a:pt x="5720" y="22764"/>
                    <a:pt x="7530" y="20152"/>
                  </a:cubicBezTo>
                  <a:cubicBezTo>
                    <a:pt x="7771" y="19804"/>
                    <a:pt x="7707" y="19375"/>
                    <a:pt x="7612" y="18999"/>
                  </a:cubicBezTo>
                  <a:cubicBezTo>
                    <a:pt x="7219" y="17467"/>
                    <a:pt x="6189" y="16302"/>
                    <a:pt x="5981" y="14628"/>
                  </a:cubicBezTo>
                  <a:cubicBezTo>
                    <a:pt x="5518" y="10894"/>
                    <a:pt x="9819" y="10147"/>
                    <a:pt x="14081" y="10147"/>
                  </a:cubicBezTo>
                  <a:cubicBezTo>
                    <a:pt x="16922" y="10147"/>
                    <a:pt x="19746" y="10479"/>
                    <a:pt x="21130" y="10479"/>
                  </a:cubicBezTo>
                  <a:cubicBezTo>
                    <a:pt x="21145" y="10479"/>
                    <a:pt x="21159" y="10479"/>
                    <a:pt x="21173" y="10479"/>
                  </a:cubicBezTo>
                  <a:cubicBezTo>
                    <a:pt x="23382" y="10467"/>
                    <a:pt x="25871" y="9710"/>
                    <a:pt x="27256" y="7896"/>
                  </a:cubicBezTo>
                  <a:cubicBezTo>
                    <a:pt x="27583" y="7465"/>
                    <a:pt x="27418" y="6832"/>
                    <a:pt x="27290" y="6375"/>
                  </a:cubicBezTo>
                  <a:cubicBezTo>
                    <a:pt x="26693" y="4244"/>
                    <a:pt x="26631" y="1768"/>
                    <a:pt x="29179" y="879"/>
                  </a:cubicBezTo>
                  <a:cubicBezTo>
                    <a:pt x="29643" y="717"/>
                    <a:pt x="30140" y="646"/>
                    <a:pt x="30658" y="646"/>
                  </a:cubicBezTo>
                  <a:cubicBezTo>
                    <a:pt x="33079" y="646"/>
                    <a:pt x="35938" y="2183"/>
                    <a:pt x="37813" y="3070"/>
                  </a:cubicBezTo>
                  <a:cubicBezTo>
                    <a:pt x="40067" y="4135"/>
                    <a:pt x="42120" y="5253"/>
                    <a:pt x="44556" y="5836"/>
                  </a:cubicBezTo>
                  <a:cubicBezTo>
                    <a:pt x="45887" y="6155"/>
                    <a:pt x="47257" y="6329"/>
                    <a:pt x="48621" y="6329"/>
                  </a:cubicBezTo>
                  <a:cubicBezTo>
                    <a:pt x="50628" y="6329"/>
                    <a:pt x="52623" y="5952"/>
                    <a:pt x="54461" y="5102"/>
                  </a:cubicBezTo>
                  <a:cubicBezTo>
                    <a:pt x="54871" y="4913"/>
                    <a:pt x="54616" y="4364"/>
                    <a:pt x="54234" y="4364"/>
                  </a:cubicBezTo>
                  <a:cubicBezTo>
                    <a:pt x="54177" y="4364"/>
                    <a:pt x="54116" y="4376"/>
                    <a:pt x="54054" y="4405"/>
                  </a:cubicBezTo>
                  <a:cubicBezTo>
                    <a:pt x="52260" y="5233"/>
                    <a:pt x="50540" y="5569"/>
                    <a:pt x="48868" y="5569"/>
                  </a:cubicBezTo>
                  <a:cubicBezTo>
                    <a:pt x="43823" y="5569"/>
                    <a:pt x="39219" y="2513"/>
                    <a:pt x="34362" y="732"/>
                  </a:cubicBezTo>
                  <a:cubicBezTo>
                    <a:pt x="33108" y="272"/>
                    <a:pt x="31857" y="0"/>
                    <a:pt x="3071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126597" y="2975170"/>
              <a:ext cx="413300" cy="426769"/>
            </a:xfrm>
            <a:custGeom>
              <a:rect b="b" l="l" r="r" t="t"/>
              <a:pathLst>
                <a:path extrusionOk="0" h="30797" w="29825">
                  <a:moveTo>
                    <a:pt x="18343" y="1"/>
                  </a:moveTo>
                  <a:cubicBezTo>
                    <a:pt x="18039" y="1"/>
                    <a:pt x="17724" y="27"/>
                    <a:pt x="17396" y="82"/>
                  </a:cubicBezTo>
                  <a:cubicBezTo>
                    <a:pt x="15431" y="411"/>
                    <a:pt x="14235" y="2450"/>
                    <a:pt x="13804" y="4190"/>
                  </a:cubicBezTo>
                  <a:cubicBezTo>
                    <a:pt x="13470" y="5537"/>
                    <a:pt x="12630" y="5938"/>
                    <a:pt x="11579" y="5938"/>
                  </a:cubicBezTo>
                  <a:cubicBezTo>
                    <a:pt x="10024" y="5938"/>
                    <a:pt x="8005" y="5060"/>
                    <a:pt x="6474" y="5060"/>
                  </a:cubicBezTo>
                  <a:cubicBezTo>
                    <a:pt x="6047" y="5060"/>
                    <a:pt x="5658" y="5128"/>
                    <a:pt x="5327" y="5303"/>
                  </a:cubicBezTo>
                  <a:cubicBezTo>
                    <a:pt x="1" y="8119"/>
                    <a:pt x="2686" y="13420"/>
                    <a:pt x="3844" y="17714"/>
                  </a:cubicBezTo>
                  <a:cubicBezTo>
                    <a:pt x="4782" y="21194"/>
                    <a:pt x="1510" y="22301"/>
                    <a:pt x="1117" y="25182"/>
                  </a:cubicBezTo>
                  <a:cubicBezTo>
                    <a:pt x="844" y="27180"/>
                    <a:pt x="3508" y="29328"/>
                    <a:pt x="4628" y="30661"/>
                  </a:cubicBezTo>
                  <a:cubicBezTo>
                    <a:pt x="4708" y="30756"/>
                    <a:pt x="4801" y="30796"/>
                    <a:pt x="4892" y="30796"/>
                  </a:cubicBezTo>
                  <a:cubicBezTo>
                    <a:pt x="5182" y="30796"/>
                    <a:pt x="5450" y="30391"/>
                    <a:pt x="5197" y="30089"/>
                  </a:cubicBezTo>
                  <a:lnTo>
                    <a:pt x="5197" y="30089"/>
                  </a:lnTo>
                  <a:lnTo>
                    <a:pt x="5197" y="30091"/>
                  </a:lnTo>
                  <a:cubicBezTo>
                    <a:pt x="4245" y="28957"/>
                    <a:pt x="3262" y="27905"/>
                    <a:pt x="2440" y="26660"/>
                  </a:cubicBezTo>
                  <a:cubicBezTo>
                    <a:pt x="1297" y="24931"/>
                    <a:pt x="2627" y="23835"/>
                    <a:pt x="3691" y="22480"/>
                  </a:cubicBezTo>
                  <a:cubicBezTo>
                    <a:pt x="4680" y="21220"/>
                    <a:pt x="4931" y="19828"/>
                    <a:pt x="4768" y="18272"/>
                  </a:cubicBezTo>
                  <a:cubicBezTo>
                    <a:pt x="4571" y="16387"/>
                    <a:pt x="3596" y="14586"/>
                    <a:pt x="3061" y="12783"/>
                  </a:cubicBezTo>
                  <a:cubicBezTo>
                    <a:pt x="2590" y="11192"/>
                    <a:pt x="2731" y="9722"/>
                    <a:pt x="3482" y="8245"/>
                  </a:cubicBezTo>
                  <a:cubicBezTo>
                    <a:pt x="4334" y="6571"/>
                    <a:pt x="5538" y="6070"/>
                    <a:pt x="6901" y="6070"/>
                  </a:cubicBezTo>
                  <a:cubicBezTo>
                    <a:pt x="7718" y="6070"/>
                    <a:pt x="8593" y="6251"/>
                    <a:pt x="9483" y="6466"/>
                  </a:cubicBezTo>
                  <a:cubicBezTo>
                    <a:pt x="10034" y="6599"/>
                    <a:pt x="10794" y="6726"/>
                    <a:pt x="11544" y="6726"/>
                  </a:cubicBezTo>
                  <a:cubicBezTo>
                    <a:pt x="12345" y="6726"/>
                    <a:pt x="13134" y="6581"/>
                    <a:pt x="13645" y="6146"/>
                  </a:cubicBezTo>
                  <a:cubicBezTo>
                    <a:pt x="15672" y="4415"/>
                    <a:pt x="14098" y="2254"/>
                    <a:pt x="17611" y="863"/>
                  </a:cubicBezTo>
                  <a:cubicBezTo>
                    <a:pt x="18035" y="694"/>
                    <a:pt x="18426" y="620"/>
                    <a:pt x="18788" y="620"/>
                  </a:cubicBezTo>
                  <a:cubicBezTo>
                    <a:pt x="21013" y="620"/>
                    <a:pt x="22200" y="3415"/>
                    <a:pt x="23817" y="4512"/>
                  </a:cubicBezTo>
                  <a:cubicBezTo>
                    <a:pt x="24202" y="4773"/>
                    <a:pt x="24754" y="4854"/>
                    <a:pt x="25373" y="4854"/>
                  </a:cubicBezTo>
                  <a:cubicBezTo>
                    <a:pt x="26356" y="4854"/>
                    <a:pt x="27505" y="4650"/>
                    <a:pt x="28409" y="4650"/>
                  </a:cubicBezTo>
                  <a:cubicBezTo>
                    <a:pt x="28676" y="4650"/>
                    <a:pt x="28921" y="4668"/>
                    <a:pt x="29134" y="4714"/>
                  </a:cubicBezTo>
                  <a:cubicBezTo>
                    <a:pt x="29167" y="4721"/>
                    <a:pt x="29199" y="4725"/>
                    <a:pt x="29230" y="4725"/>
                  </a:cubicBezTo>
                  <a:cubicBezTo>
                    <a:pt x="29667" y="4725"/>
                    <a:pt x="29825" y="4037"/>
                    <a:pt x="29349" y="3935"/>
                  </a:cubicBezTo>
                  <a:cubicBezTo>
                    <a:pt x="28913" y="3841"/>
                    <a:pt x="28464" y="3813"/>
                    <a:pt x="28013" y="3813"/>
                  </a:cubicBezTo>
                  <a:cubicBezTo>
                    <a:pt x="27364" y="3813"/>
                    <a:pt x="26711" y="3871"/>
                    <a:pt x="26084" y="3871"/>
                  </a:cubicBezTo>
                  <a:cubicBezTo>
                    <a:pt x="25022" y="3871"/>
                    <a:pt x="24036" y="3706"/>
                    <a:pt x="23278" y="2817"/>
                  </a:cubicBezTo>
                  <a:cubicBezTo>
                    <a:pt x="21880" y="1179"/>
                    <a:pt x="20376" y="1"/>
                    <a:pt x="1834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37"/>
          <p:cNvGrpSpPr/>
          <p:nvPr/>
        </p:nvGrpSpPr>
        <p:grpSpPr>
          <a:xfrm>
            <a:off x="6677406" y="1528757"/>
            <a:ext cx="1173962" cy="1957996"/>
            <a:chOff x="3676859" y="1785855"/>
            <a:chExt cx="1447727" cy="2414596"/>
          </a:xfrm>
        </p:grpSpPr>
        <p:grpSp>
          <p:nvGrpSpPr>
            <p:cNvPr id="1274" name="Google Shape;1274;p37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75" name="Google Shape;1275;p37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rect b="b" l="l" r="r" t="t"/>
                <a:pathLst>
                  <a:path extrusionOk="0" h="71001" w="23481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rect b="b" l="l" r="r" t="t"/>
                <a:pathLst>
                  <a:path extrusionOk="0" h="70594" w="78704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rect b="b" l="l" r="r" t="t"/>
                <a:pathLst>
                  <a:path extrusionOk="0" h="37534" w="29895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rect b="b" l="l" r="r" t="t"/>
                <a:pathLst>
                  <a:path extrusionOk="0" h="16593" w="19061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rect b="b" l="l" r="r" t="t"/>
                <a:pathLst>
                  <a:path extrusionOk="0" h="13553" w="8831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rect b="b" l="l" r="r" t="t"/>
                <a:pathLst>
                  <a:path extrusionOk="0" h="14213" w="13978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rect b="b" l="l" r="r" t="t"/>
                <a:pathLst>
                  <a:path extrusionOk="0" h="11617" w="1252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rect b="b" l="l" r="r" t="t"/>
                <a:pathLst>
                  <a:path extrusionOk="0" h="12439" w="13731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rect b="b" l="l" r="r" t="t"/>
                <a:pathLst>
                  <a:path extrusionOk="0" h="6" w="8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rect b="b" l="l" r="r" t="t"/>
                <a:pathLst>
                  <a:path extrusionOk="0" h="35081" w="24331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rect b="b" l="l" r="r" t="t"/>
                <a:pathLst>
                  <a:path extrusionOk="0" h="14163" w="804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rect b="b" l="l" r="r" t="t"/>
                <a:pathLst>
                  <a:path extrusionOk="0" h="56718" w="6255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rect b="b" l="l" r="r" t="t"/>
                <a:pathLst>
                  <a:path extrusionOk="0" h="21170" w="1015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rect b="b" l="l" r="r" t="t"/>
                <a:pathLst>
                  <a:path extrusionOk="0" h="13481" w="12333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rect b="b" l="l" r="r" t="t"/>
                <a:pathLst>
                  <a:path extrusionOk="0" h="2107" w="2718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rect b="b" l="l" r="r" t="t"/>
                <a:pathLst>
                  <a:path extrusionOk="0" h="2109" w="2718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rect b="b" l="l" r="r" t="t"/>
                <a:pathLst>
                  <a:path extrusionOk="0" h="2107" w="2717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rect b="b" l="l" r="r" t="t"/>
                <a:pathLst>
                  <a:path extrusionOk="0" h="2109" w="2719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rect b="b" l="l" r="r" t="t"/>
                <a:pathLst>
                  <a:path extrusionOk="0" h="2107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rect b="b" l="l" r="r" t="t"/>
                <a:pathLst>
                  <a:path extrusionOk="0" h="8867" w="9612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rect b="b" l="l" r="r" t="t"/>
                <a:pathLst>
                  <a:path extrusionOk="0" h="3398" w="5004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rect b="b" l="l" r="r" t="t"/>
                <a:pathLst>
                  <a:path extrusionOk="0" h="34747" w="42629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rect b="b" l="l" r="r" t="t"/>
                <a:pathLst>
                  <a:path extrusionOk="0" h="22392" w="44181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rect b="b" l="l" r="r" t="t"/>
                <a:pathLst>
                  <a:path extrusionOk="0" h="23424" w="18961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rect b="b" l="l" r="r" t="t"/>
                <a:pathLst>
                  <a:path extrusionOk="0" h="19160" w="20755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rect b="b" l="l" r="r" t="t"/>
                <a:pathLst>
                  <a:path extrusionOk="0" h="14666" w="13123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rect b="b" l="l" r="r" t="t"/>
                <a:pathLst>
                  <a:path extrusionOk="0" h="60267" w="68387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rect b="b" l="l" r="r" t="t"/>
                <a:pathLst>
                  <a:path extrusionOk="0" h="30679" w="21965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rect b="b" l="l" r="r" t="t"/>
                <a:pathLst>
                  <a:path extrusionOk="0" h="14599" w="14637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rect b="b" l="l" r="r" t="t"/>
                <a:pathLst>
                  <a:path extrusionOk="0" h="35947" w="25234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rect b="b" l="l" r="r" t="t"/>
                <a:pathLst>
                  <a:path extrusionOk="0" h="15689" w="9856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rect b="b" l="l" r="r" t="t"/>
                <a:pathLst>
                  <a:path extrusionOk="0" h="11826" w="4638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rect b="b" l="l" r="r" t="t"/>
                <a:pathLst>
                  <a:path extrusionOk="0" h="20299" w="1859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rect b="b" l="l" r="r" t="t"/>
                <a:pathLst>
                  <a:path extrusionOk="0" h="11262" w="14696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rect b="b" l="l" r="r" t="t"/>
                <a:pathLst>
                  <a:path extrusionOk="0" h="31010" w="57966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rect b="b" l="l" r="r" t="t"/>
                <a:pathLst>
                  <a:path extrusionOk="0" h="71944" w="59726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rect b="b" l="l" r="r" t="t"/>
                <a:pathLst>
                  <a:path extrusionOk="0" h="41101" w="31442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rect b="b" l="l" r="r" t="t"/>
                <a:pathLst>
                  <a:path extrusionOk="0" h="28587" w="23622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rect b="b" l="l" r="r" t="t"/>
                <a:pathLst>
                  <a:path extrusionOk="0" h="28982" w="2495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rect b="b" l="l" r="r" t="t"/>
                <a:pathLst>
                  <a:path extrusionOk="0" h="27159" w="19959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rect b="b" l="l" r="r" t="t"/>
                <a:pathLst>
                  <a:path extrusionOk="0" h="21419" w="30395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rect b="b" l="l" r="r" t="t"/>
                <a:pathLst>
                  <a:path extrusionOk="0" h="20453" w="7158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rect b="b" l="l" r="r" t="t"/>
                <a:pathLst>
                  <a:path extrusionOk="0" h="72132" w="2479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rect b="b" l="l" r="r" t="t"/>
                <a:pathLst>
                  <a:path extrusionOk="0" h="10314" w="10846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rect b="b" l="l" r="r" t="t"/>
                <a:pathLst>
                  <a:path extrusionOk="0" h="112583" w="84819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37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1337" name="Google Shape;1337;p37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rect b="b" l="l" r="r" t="t"/>
                <a:pathLst>
                  <a:path extrusionOk="0" h="4380" w="7004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rect b="b" l="l" r="r" t="t"/>
                <a:pathLst>
                  <a:path extrusionOk="0" h="2316" w="1943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rect b="b" l="l" r="r" t="t"/>
                <a:pathLst>
                  <a:path extrusionOk="0" h="1957" w="2435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rect b="b" l="l" r="r" t="t"/>
                <a:pathLst>
                  <a:path extrusionOk="0" h="2479" w="1812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rect b="b" l="l" r="r" t="t"/>
                <a:pathLst>
                  <a:path extrusionOk="0" h="3204" w="3281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8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47" name="Google Shape;1347;p38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348" name="Google Shape;1348;p38"/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1349" name="Google Shape;1349;p38"/>
            <p:cNvSpPr/>
            <p:nvPr/>
          </p:nvSpPr>
          <p:spPr>
            <a:xfrm>
              <a:off x="6060460" y="2524656"/>
              <a:ext cx="660081" cy="425397"/>
            </a:xfrm>
            <a:custGeom>
              <a:rect b="b" l="l" r="r" t="t"/>
              <a:pathLst>
                <a:path extrusionOk="0" h="10584" w="16423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358330" y="2087679"/>
              <a:ext cx="353171" cy="382874"/>
            </a:xfrm>
            <a:custGeom>
              <a:rect b="b" l="l" r="r" t="t"/>
              <a:pathLst>
                <a:path extrusionOk="0" h="9526" w="8787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623081" y="2036634"/>
              <a:ext cx="216517" cy="180866"/>
            </a:xfrm>
            <a:custGeom>
              <a:rect b="b" l="l" r="r" t="t"/>
              <a:pathLst>
                <a:path extrusionOk="0" h="4500" w="5387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6109978" y="2033660"/>
              <a:ext cx="218366" cy="276967"/>
            </a:xfrm>
            <a:custGeom>
              <a:rect b="b" l="l" r="r" t="t"/>
              <a:pathLst>
                <a:path extrusionOk="0" h="6891" w="5433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880114" y="2466175"/>
              <a:ext cx="291476" cy="125561"/>
            </a:xfrm>
            <a:custGeom>
              <a:rect b="b" l="l" r="r" t="t"/>
              <a:pathLst>
                <a:path extrusionOk="0" h="3124" w="7252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795749" y="2546601"/>
              <a:ext cx="384321" cy="243968"/>
            </a:xfrm>
            <a:custGeom>
              <a:rect b="b" l="l" r="r" t="t"/>
              <a:pathLst>
                <a:path extrusionOk="0" h="6070" w="9562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5019181" y="2641095"/>
              <a:ext cx="412013" cy="267521"/>
            </a:xfrm>
            <a:custGeom>
              <a:rect b="b" l="l" r="r" t="t"/>
              <a:pathLst>
                <a:path extrusionOk="0" h="6656" w="10251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5119061" y="2450138"/>
              <a:ext cx="315592" cy="192241"/>
            </a:xfrm>
            <a:custGeom>
              <a:rect b="b" l="l" r="r" t="t"/>
              <a:pathLst>
                <a:path extrusionOk="0" h="4783" w="7852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5402622" y="2482453"/>
              <a:ext cx="224033" cy="197707"/>
            </a:xfrm>
            <a:custGeom>
              <a:rect b="b" l="l" r="r" t="t"/>
              <a:pathLst>
                <a:path extrusionOk="0" h="4919" w="5574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5245869" y="2684543"/>
              <a:ext cx="355905" cy="249676"/>
            </a:xfrm>
            <a:custGeom>
              <a:rect b="b" l="l" r="r" t="t"/>
              <a:pathLst>
                <a:path extrusionOk="0" h="6212" w="8855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55837" y="2726102"/>
              <a:ext cx="436450" cy="208117"/>
            </a:xfrm>
            <a:custGeom>
              <a:rect b="b" l="l" r="r" t="t"/>
              <a:pathLst>
                <a:path extrusionOk="0" h="5178" w="10859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5595267" y="2552108"/>
              <a:ext cx="249877" cy="189950"/>
            </a:xfrm>
            <a:custGeom>
              <a:rect b="b" l="l" r="r" t="t"/>
              <a:pathLst>
                <a:path extrusionOk="0" h="4726" w="6217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752300" y="853075"/>
              <a:ext cx="3477736" cy="3727292"/>
            </a:xfrm>
            <a:custGeom>
              <a:rect b="b" l="l" r="r" t="t"/>
              <a:pathLst>
                <a:path extrusionOk="0" h="92736" w="86527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86867" y="2875459"/>
              <a:ext cx="1798172" cy="1020447"/>
            </a:xfrm>
            <a:custGeom>
              <a:rect b="b" l="l" r="r" t="t"/>
              <a:pathLst>
                <a:path extrusionOk="0" h="25389" w="44739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6334777" y="1096523"/>
              <a:ext cx="705378" cy="310085"/>
            </a:xfrm>
            <a:custGeom>
              <a:rect b="b" l="l" r="r" t="t"/>
              <a:pathLst>
                <a:path extrusionOk="0" h="7715" w="1755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6089921" y="969031"/>
              <a:ext cx="950472" cy="535244"/>
            </a:xfrm>
            <a:custGeom>
              <a:rect b="b" l="l" r="r" t="t"/>
              <a:pathLst>
                <a:path extrusionOk="0" h="13317" w="23648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6025090" y="887279"/>
              <a:ext cx="981220" cy="488942"/>
            </a:xfrm>
            <a:custGeom>
              <a:rect b="b" l="l" r="r" t="t"/>
              <a:pathLst>
                <a:path extrusionOk="0" h="12165" w="24413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6866610" y="1580767"/>
              <a:ext cx="121462" cy="137941"/>
            </a:xfrm>
            <a:custGeom>
              <a:rect b="b" l="l" r="r" t="t"/>
              <a:pathLst>
                <a:path extrusionOk="0" h="3432" w="3022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5287268" y="3041054"/>
              <a:ext cx="1673294" cy="1500064"/>
            </a:xfrm>
            <a:custGeom>
              <a:rect b="b" l="l" r="r" t="t"/>
              <a:pathLst>
                <a:path extrusionOk="0" h="37322" w="41632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6794785" y="1424939"/>
              <a:ext cx="81832" cy="122105"/>
            </a:xfrm>
            <a:custGeom>
              <a:rect b="b" l="l" r="r" t="t"/>
              <a:pathLst>
                <a:path extrusionOk="0" h="3038" w="2036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6647558" y="1750461"/>
              <a:ext cx="175239" cy="120055"/>
            </a:xfrm>
            <a:custGeom>
              <a:rect b="b" l="l" r="r" t="t"/>
              <a:pathLst>
                <a:path extrusionOk="0" h="2987" w="436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6729391" y="3957170"/>
              <a:ext cx="77210" cy="134484"/>
            </a:xfrm>
            <a:custGeom>
              <a:rect b="b" l="l" r="r" t="t"/>
              <a:pathLst>
                <a:path extrusionOk="0" h="3346" w="1921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6685500" y="1586755"/>
              <a:ext cx="93448" cy="122105"/>
            </a:xfrm>
            <a:custGeom>
              <a:rect b="b" l="l" r="r" t="t"/>
              <a:pathLst>
                <a:path extrusionOk="0" h="3038" w="2325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6592454" y="4203471"/>
              <a:ext cx="98472" cy="122386"/>
            </a:xfrm>
            <a:custGeom>
              <a:rect b="b" l="l" r="r" t="t"/>
              <a:pathLst>
                <a:path extrusionOk="0" h="3045" w="245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6619745" y="3960305"/>
              <a:ext cx="68568" cy="123110"/>
            </a:xfrm>
            <a:custGeom>
              <a:rect b="b" l="l" r="r" t="t"/>
              <a:pathLst>
                <a:path extrusionOk="0" h="3063" w="1706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6610339" y="2287518"/>
              <a:ext cx="43006" cy="80666"/>
            </a:xfrm>
            <a:custGeom>
              <a:rect b="b" l="l" r="r" t="t"/>
              <a:pathLst>
                <a:path extrusionOk="0" h="2007" w="107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6562992" y="2685467"/>
              <a:ext cx="44573" cy="81470"/>
            </a:xfrm>
            <a:custGeom>
              <a:rect b="b" l="l" r="r" t="t"/>
              <a:pathLst>
                <a:path extrusionOk="0" h="2027" w="1109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548643" y="2372245"/>
              <a:ext cx="47186" cy="69935"/>
            </a:xfrm>
            <a:custGeom>
              <a:rect b="b" l="l" r="r" t="t"/>
              <a:pathLst>
                <a:path extrusionOk="0" h="1740" w="1174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519021" y="2166658"/>
              <a:ext cx="49397" cy="79862"/>
            </a:xfrm>
            <a:custGeom>
              <a:rect b="b" l="l" r="r" t="t"/>
              <a:pathLst>
                <a:path extrusionOk="0" h="1987" w="1229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449166" y="1511112"/>
              <a:ext cx="111494" cy="137338"/>
            </a:xfrm>
            <a:custGeom>
              <a:rect b="b" l="l" r="r" t="t"/>
              <a:pathLst>
                <a:path extrusionOk="0" h="3417" w="2774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407526" y="1701667"/>
              <a:ext cx="132675" cy="129983"/>
            </a:xfrm>
            <a:custGeom>
              <a:rect b="b" l="l" r="r" t="t"/>
              <a:pathLst>
                <a:path extrusionOk="0" h="3234" w="3301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479029" y="2283659"/>
              <a:ext cx="46463" cy="84806"/>
            </a:xfrm>
            <a:custGeom>
              <a:rect b="b" l="l" r="r" t="t"/>
              <a:pathLst>
                <a:path extrusionOk="0" h="2110" w="1156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6468700" y="2775339"/>
              <a:ext cx="42765" cy="114669"/>
            </a:xfrm>
            <a:custGeom>
              <a:rect b="b" l="l" r="r" t="t"/>
              <a:pathLst>
                <a:path extrusionOk="0" h="2853" w="1064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410701" y="2177470"/>
              <a:ext cx="39268" cy="77692"/>
            </a:xfrm>
            <a:custGeom>
              <a:rect b="b" l="l" r="r" t="t"/>
              <a:pathLst>
                <a:path extrusionOk="0" h="1933" w="977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364640" y="2643627"/>
              <a:ext cx="41479" cy="104742"/>
            </a:xfrm>
            <a:custGeom>
              <a:rect b="b" l="l" r="r" t="t"/>
              <a:pathLst>
                <a:path extrusionOk="0" h="2606" w="1032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161224" y="1403436"/>
              <a:ext cx="201405" cy="323389"/>
            </a:xfrm>
            <a:custGeom>
              <a:rect b="b" l="l" r="r" t="t"/>
              <a:pathLst>
                <a:path extrusionOk="0" h="8046" w="5011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253265" y="2785829"/>
              <a:ext cx="42082" cy="97909"/>
            </a:xfrm>
            <a:custGeom>
              <a:rect b="b" l="l" r="r" t="t"/>
              <a:pathLst>
                <a:path extrusionOk="0" h="2436" w="1047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188675" y="2600178"/>
              <a:ext cx="54742" cy="117764"/>
            </a:xfrm>
            <a:custGeom>
              <a:rect b="b" l="l" r="r" t="t"/>
              <a:pathLst>
                <a:path extrusionOk="0" h="2930" w="1362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111505" y="2794109"/>
              <a:ext cx="57274" cy="76768"/>
            </a:xfrm>
            <a:custGeom>
              <a:rect b="b" l="l" r="r" t="t"/>
              <a:pathLst>
                <a:path extrusionOk="0" h="1910" w="1425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5450331" y="3254156"/>
              <a:ext cx="122145" cy="169371"/>
            </a:xfrm>
            <a:custGeom>
              <a:rect b="b" l="l" r="r" t="t"/>
              <a:pathLst>
                <a:path extrusionOk="0" h="4214" w="3039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5490484" y="3384301"/>
              <a:ext cx="73512" cy="238904"/>
            </a:xfrm>
            <a:custGeom>
              <a:rect b="b" l="l" r="r" t="t"/>
              <a:pathLst>
                <a:path extrusionOk="0" h="5944" w="1829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5396312" y="3501182"/>
              <a:ext cx="55667" cy="225721"/>
            </a:xfrm>
            <a:custGeom>
              <a:rect b="b" l="l" r="r" t="t"/>
              <a:pathLst>
                <a:path extrusionOk="0" h="5616" w="1385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8"/>
          <p:cNvGrpSpPr/>
          <p:nvPr/>
        </p:nvGrpSpPr>
        <p:grpSpPr>
          <a:xfrm>
            <a:off x="1032584" y="2963973"/>
            <a:ext cx="253306" cy="258487"/>
            <a:chOff x="2308999" y="4492297"/>
            <a:chExt cx="355119" cy="362382"/>
          </a:xfrm>
        </p:grpSpPr>
        <p:sp>
          <p:nvSpPr>
            <p:cNvPr id="1392" name="Google Shape;1392;p38"/>
            <p:cNvSpPr/>
            <p:nvPr/>
          </p:nvSpPr>
          <p:spPr>
            <a:xfrm>
              <a:off x="2576583" y="4556803"/>
              <a:ext cx="15620" cy="49482"/>
            </a:xfrm>
            <a:custGeom>
              <a:rect b="b" l="l" r="r" t="t"/>
              <a:pathLst>
                <a:path extrusionOk="0" h="10213" w="3224">
                  <a:moveTo>
                    <a:pt x="1006" y="1"/>
                  </a:moveTo>
                  <a:cubicBezTo>
                    <a:pt x="501" y="1"/>
                    <a:pt x="0" y="531"/>
                    <a:pt x="351" y="1092"/>
                  </a:cubicBezTo>
                  <a:cubicBezTo>
                    <a:pt x="1762" y="3357"/>
                    <a:pt x="358" y="7020"/>
                    <a:pt x="251" y="9497"/>
                  </a:cubicBezTo>
                  <a:cubicBezTo>
                    <a:pt x="231" y="9974"/>
                    <a:pt x="582" y="10212"/>
                    <a:pt x="944" y="10212"/>
                  </a:cubicBezTo>
                  <a:cubicBezTo>
                    <a:pt x="1306" y="10212"/>
                    <a:pt x="1678" y="9973"/>
                    <a:pt x="1698" y="9497"/>
                  </a:cubicBezTo>
                  <a:cubicBezTo>
                    <a:pt x="1819" y="6668"/>
                    <a:pt x="3223" y="2952"/>
                    <a:pt x="1600" y="345"/>
                  </a:cubicBezTo>
                  <a:cubicBezTo>
                    <a:pt x="1448" y="102"/>
                    <a:pt x="1227" y="1"/>
                    <a:pt x="100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2524771" y="4600597"/>
              <a:ext cx="61057" cy="58838"/>
            </a:xfrm>
            <a:custGeom>
              <a:rect b="b" l="l" r="r" t="t"/>
              <a:pathLst>
                <a:path extrusionOk="0" h="12144" w="12602">
                  <a:moveTo>
                    <a:pt x="6223" y="0"/>
                  </a:moveTo>
                  <a:cubicBezTo>
                    <a:pt x="4473" y="0"/>
                    <a:pt x="2840" y="461"/>
                    <a:pt x="1728" y="2187"/>
                  </a:cubicBezTo>
                  <a:cubicBezTo>
                    <a:pt x="1" y="4867"/>
                    <a:pt x="1306" y="8449"/>
                    <a:pt x="1088" y="11431"/>
                  </a:cubicBezTo>
                  <a:cubicBezTo>
                    <a:pt x="1053" y="11907"/>
                    <a:pt x="1396" y="12143"/>
                    <a:pt x="1757" y="12143"/>
                  </a:cubicBezTo>
                  <a:cubicBezTo>
                    <a:pt x="2119" y="12143"/>
                    <a:pt x="2500" y="11905"/>
                    <a:pt x="2534" y="11431"/>
                  </a:cubicBezTo>
                  <a:cubicBezTo>
                    <a:pt x="2717" y="8923"/>
                    <a:pt x="1874" y="6253"/>
                    <a:pt x="2532" y="3802"/>
                  </a:cubicBezTo>
                  <a:cubicBezTo>
                    <a:pt x="3033" y="1931"/>
                    <a:pt x="4578" y="1432"/>
                    <a:pt x="6332" y="1432"/>
                  </a:cubicBezTo>
                  <a:cubicBezTo>
                    <a:pt x="8215" y="1432"/>
                    <a:pt x="10339" y="2007"/>
                    <a:pt x="11669" y="2076"/>
                  </a:cubicBezTo>
                  <a:cubicBezTo>
                    <a:pt x="11684" y="2077"/>
                    <a:pt x="11699" y="2078"/>
                    <a:pt x="11713" y="2078"/>
                  </a:cubicBezTo>
                  <a:cubicBezTo>
                    <a:pt x="12601" y="2078"/>
                    <a:pt x="12583" y="643"/>
                    <a:pt x="11669" y="595"/>
                  </a:cubicBezTo>
                  <a:cubicBezTo>
                    <a:pt x="10036" y="510"/>
                    <a:pt x="8064" y="0"/>
                    <a:pt x="6223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2531098" y="4652574"/>
              <a:ext cx="53082" cy="11342"/>
            </a:xfrm>
            <a:custGeom>
              <a:rect b="b" l="l" r="r" t="t"/>
              <a:pathLst>
                <a:path extrusionOk="0" h="2341" w="10956">
                  <a:moveTo>
                    <a:pt x="6428" y="0"/>
                  </a:moveTo>
                  <a:cubicBezTo>
                    <a:pt x="4553" y="0"/>
                    <a:pt x="2578" y="376"/>
                    <a:pt x="933" y="401"/>
                  </a:cubicBezTo>
                  <a:cubicBezTo>
                    <a:pt x="7" y="415"/>
                    <a:pt x="1" y="1882"/>
                    <a:pt x="919" y="1882"/>
                  </a:cubicBezTo>
                  <a:cubicBezTo>
                    <a:pt x="924" y="1882"/>
                    <a:pt x="928" y="1882"/>
                    <a:pt x="933" y="1882"/>
                  </a:cubicBezTo>
                  <a:cubicBezTo>
                    <a:pt x="2465" y="1860"/>
                    <a:pt x="4459" y="1446"/>
                    <a:pt x="6300" y="1446"/>
                  </a:cubicBezTo>
                  <a:cubicBezTo>
                    <a:pt x="7515" y="1446"/>
                    <a:pt x="8664" y="1626"/>
                    <a:pt x="9569" y="2219"/>
                  </a:cubicBezTo>
                  <a:cubicBezTo>
                    <a:pt x="9698" y="2304"/>
                    <a:pt x="9824" y="2341"/>
                    <a:pt x="9943" y="2341"/>
                  </a:cubicBezTo>
                  <a:cubicBezTo>
                    <a:pt x="10553" y="2341"/>
                    <a:pt x="10955" y="1371"/>
                    <a:pt x="10299" y="942"/>
                  </a:cubicBezTo>
                  <a:cubicBezTo>
                    <a:pt x="9185" y="212"/>
                    <a:pt x="7835" y="0"/>
                    <a:pt x="642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2571472" y="4658945"/>
              <a:ext cx="12965" cy="45160"/>
            </a:xfrm>
            <a:custGeom>
              <a:rect b="b" l="l" r="r" t="t"/>
              <a:pathLst>
                <a:path extrusionOk="0" h="9321" w="2676">
                  <a:moveTo>
                    <a:pt x="1508" y="0"/>
                  </a:moveTo>
                  <a:cubicBezTo>
                    <a:pt x="1147" y="0"/>
                    <a:pt x="818" y="233"/>
                    <a:pt x="878" y="704"/>
                  </a:cubicBezTo>
                  <a:cubicBezTo>
                    <a:pt x="1227" y="3430"/>
                    <a:pt x="135" y="5930"/>
                    <a:pt x="20" y="8604"/>
                  </a:cubicBezTo>
                  <a:cubicBezTo>
                    <a:pt x="0" y="9082"/>
                    <a:pt x="351" y="9320"/>
                    <a:pt x="712" y="9320"/>
                  </a:cubicBezTo>
                  <a:cubicBezTo>
                    <a:pt x="1074" y="9320"/>
                    <a:pt x="1447" y="9081"/>
                    <a:pt x="1467" y="8604"/>
                  </a:cubicBezTo>
                  <a:cubicBezTo>
                    <a:pt x="1582" y="5926"/>
                    <a:pt x="2675" y="3438"/>
                    <a:pt x="2325" y="704"/>
                  </a:cubicBezTo>
                  <a:cubicBezTo>
                    <a:pt x="2264" y="236"/>
                    <a:pt x="1870" y="0"/>
                    <a:pt x="150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2468564" y="4554860"/>
              <a:ext cx="119342" cy="100335"/>
            </a:xfrm>
            <a:custGeom>
              <a:rect b="b" l="l" r="r" t="t"/>
              <a:pathLst>
                <a:path extrusionOk="0" h="20709" w="24632">
                  <a:moveTo>
                    <a:pt x="14705" y="0"/>
                  </a:moveTo>
                  <a:cubicBezTo>
                    <a:pt x="13795" y="0"/>
                    <a:pt x="12883" y="49"/>
                    <a:pt x="11968" y="183"/>
                  </a:cubicBezTo>
                  <a:cubicBezTo>
                    <a:pt x="8596" y="673"/>
                    <a:pt x="5146" y="3050"/>
                    <a:pt x="3048" y="5714"/>
                  </a:cubicBezTo>
                  <a:cubicBezTo>
                    <a:pt x="1390" y="7821"/>
                    <a:pt x="745" y="10476"/>
                    <a:pt x="662" y="13123"/>
                  </a:cubicBezTo>
                  <a:cubicBezTo>
                    <a:pt x="597" y="15259"/>
                    <a:pt x="0" y="18455"/>
                    <a:pt x="1215" y="20366"/>
                  </a:cubicBezTo>
                  <a:cubicBezTo>
                    <a:pt x="1369" y="20608"/>
                    <a:pt x="1591" y="20709"/>
                    <a:pt x="1812" y="20709"/>
                  </a:cubicBezTo>
                  <a:cubicBezTo>
                    <a:pt x="2320" y="20709"/>
                    <a:pt x="2820" y="20179"/>
                    <a:pt x="2464" y="19619"/>
                  </a:cubicBezTo>
                  <a:cubicBezTo>
                    <a:pt x="1549" y="18179"/>
                    <a:pt x="2031" y="15406"/>
                    <a:pt x="2085" y="13773"/>
                  </a:cubicBezTo>
                  <a:cubicBezTo>
                    <a:pt x="2198" y="10529"/>
                    <a:pt x="2976" y="7861"/>
                    <a:pt x="5194" y="5443"/>
                  </a:cubicBezTo>
                  <a:cubicBezTo>
                    <a:pt x="8106" y="2267"/>
                    <a:pt x="11615" y="1654"/>
                    <a:pt x="15285" y="1654"/>
                  </a:cubicBezTo>
                  <a:cubicBezTo>
                    <a:pt x="17589" y="1654"/>
                    <a:pt x="19958" y="1896"/>
                    <a:pt x="22283" y="1896"/>
                  </a:cubicBezTo>
                  <a:cubicBezTo>
                    <a:pt x="22757" y="1896"/>
                    <a:pt x="23230" y="1886"/>
                    <a:pt x="23700" y="1862"/>
                  </a:cubicBezTo>
                  <a:cubicBezTo>
                    <a:pt x="24612" y="1815"/>
                    <a:pt x="24631" y="379"/>
                    <a:pt x="23744" y="379"/>
                  </a:cubicBezTo>
                  <a:cubicBezTo>
                    <a:pt x="23729" y="379"/>
                    <a:pt x="23715" y="379"/>
                    <a:pt x="23700" y="380"/>
                  </a:cubicBezTo>
                  <a:lnTo>
                    <a:pt x="23698" y="379"/>
                  </a:lnTo>
                  <a:cubicBezTo>
                    <a:pt x="23316" y="399"/>
                    <a:pt x="22933" y="407"/>
                    <a:pt x="22552" y="407"/>
                  </a:cubicBezTo>
                  <a:cubicBezTo>
                    <a:pt x="19925" y="407"/>
                    <a:pt x="17321" y="0"/>
                    <a:pt x="1470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2445235" y="4645956"/>
              <a:ext cx="36769" cy="9361"/>
            </a:xfrm>
            <a:custGeom>
              <a:rect b="b" l="l" r="r" t="t"/>
              <a:pathLst>
                <a:path extrusionOk="0" h="1932" w="7589">
                  <a:moveTo>
                    <a:pt x="2738" y="0"/>
                  </a:moveTo>
                  <a:cubicBezTo>
                    <a:pt x="1931" y="0"/>
                    <a:pt x="1175" y="159"/>
                    <a:pt x="572" y="667"/>
                  </a:cubicBezTo>
                  <a:cubicBezTo>
                    <a:pt x="1" y="1146"/>
                    <a:pt x="522" y="1895"/>
                    <a:pt x="1119" y="1895"/>
                  </a:cubicBezTo>
                  <a:cubicBezTo>
                    <a:pt x="1278" y="1895"/>
                    <a:pt x="1443" y="1841"/>
                    <a:pt x="1595" y="1715"/>
                  </a:cubicBezTo>
                  <a:cubicBezTo>
                    <a:pt x="1799" y="1542"/>
                    <a:pt x="2120" y="1488"/>
                    <a:pt x="2467" y="1488"/>
                  </a:cubicBezTo>
                  <a:cubicBezTo>
                    <a:pt x="2960" y="1488"/>
                    <a:pt x="3506" y="1598"/>
                    <a:pt x="3841" y="1634"/>
                  </a:cubicBezTo>
                  <a:cubicBezTo>
                    <a:pt x="4780" y="1738"/>
                    <a:pt x="5709" y="1911"/>
                    <a:pt x="6654" y="1931"/>
                  </a:cubicBezTo>
                  <a:cubicBezTo>
                    <a:pt x="6661" y="1931"/>
                    <a:pt x="6667" y="1931"/>
                    <a:pt x="6673" y="1931"/>
                  </a:cubicBezTo>
                  <a:cubicBezTo>
                    <a:pt x="7588" y="1931"/>
                    <a:pt x="7580" y="470"/>
                    <a:pt x="6654" y="450"/>
                  </a:cubicBezTo>
                  <a:cubicBezTo>
                    <a:pt x="5512" y="426"/>
                    <a:pt x="4057" y="0"/>
                    <a:pt x="273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2442924" y="4648247"/>
              <a:ext cx="12718" cy="53823"/>
            </a:xfrm>
            <a:custGeom>
              <a:rect b="b" l="l" r="r" t="t"/>
              <a:pathLst>
                <a:path extrusionOk="0" h="11109" w="2625">
                  <a:moveTo>
                    <a:pt x="1140" y="1"/>
                  </a:moveTo>
                  <a:cubicBezTo>
                    <a:pt x="779" y="1"/>
                    <a:pt x="414" y="240"/>
                    <a:pt x="408" y="717"/>
                  </a:cubicBezTo>
                  <a:lnTo>
                    <a:pt x="407" y="717"/>
                  </a:lnTo>
                  <a:cubicBezTo>
                    <a:pt x="381" y="2841"/>
                    <a:pt x="143" y="4955"/>
                    <a:pt x="127" y="7080"/>
                  </a:cubicBezTo>
                  <a:cubicBezTo>
                    <a:pt x="118" y="8235"/>
                    <a:pt x="1" y="10353"/>
                    <a:pt x="1194" y="11013"/>
                  </a:cubicBezTo>
                  <a:cubicBezTo>
                    <a:pt x="1315" y="11079"/>
                    <a:pt x="1434" y="11109"/>
                    <a:pt x="1546" y="11109"/>
                  </a:cubicBezTo>
                  <a:cubicBezTo>
                    <a:pt x="2196" y="11109"/>
                    <a:pt x="2625" y="10122"/>
                    <a:pt x="1924" y="9734"/>
                  </a:cubicBezTo>
                  <a:cubicBezTo>
                    <a:pt x="1168" y="9317"/>
                    <a:pt x="1589" y="6017"/>
                    <a:pt x="1618" y="5302"/>
                  </a:cubicBezTo>
                  <a:cubicBezTo>
                    <a:pt x="1677" y="3773"/>
                    <a:pt x="1835" y="2248"/>
                    <a:pt x="1855" y="717"/>
                  </a:cubicBezTo>
                  <a:cubicBezTo>
                    <a:pt x="1860" y="239"/>
                    <a:pt x="1502" y="1"/>
                    <a:pt x="114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2443360" y="4694154"/>
              <a:ext cx="36614" cy="14520"/>
            </a:xfrm>
            <a:custGeom>
              <a:rect b="b" l="l" r="r" t="t"/>
              <a:pathLst>
                <a:path extrusionOk="0" h="2997" w="7557">
                  <a:moveTo>
                    <a:pt x="1058" y="165"/>
                  </a:moveTo>
                  <a:cubicBezTo>
                    <a:pt x="278" y="165"/>
                    <a:pt x="0" y="1421"/>
                    <a:pt x="849" y="1613"/>
                  </a:cubicBezTo>
                  <a:cubicBezTo>
                    <a:pt x="1739" y="1815"/>
                    <a:pt x="2648" y="1855"/>
                    <a:pt x="3556" y="1918"/>
                  </a:cubicBezTo>
                  <a:cubicBezTo>
                    <a:pt x="4408" y="1977"/>
                    <a:pt x="5528" y="1993"/>
                    <a:pt x="6101" y="2739"/>
                  </a:cubicBezTo>
                  <a:cubicBezTo>
                    <a:pt x="6241" y="2921"/>
                    <a:pt x="6407" y="2997"/>
                    <a:pt x="6569" y="2997"/>
                  </a:cubicBezTo>
                  <a:cubicBezTo>
                    <a:pt x="7078" y="2997"/>
                    <a:pt x="7557" y="2254"/>
                    <a:pt x="7124" y="1693"/>
                  </a:cubicBezTo>
                  <a:cubicBezTo>
                    <a:pt x="5824" y="1"/>
                    <a:pt x="3043" y="594"/>
                    <a:pt x="1233" y="185"/>
                  </a:cubicBezTo>
                  <a:cubicBezTo>
                    <a:pt x="1172" y="172"/>
                    <a:pt x="1114" y="165"/>
                    <a:pt x="1058" y="165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2472546" y="4701877"/>
              <a:ext cx="15790" cy="144119"/>
            </a:xfrm>
            <a:custGeom>
              <a:rect b="b" l="l" r="r" t="t"/>
              <a:pathLst>
                <a:path extrusionOk="0" h="29746" w="3259">
                  <a:moveTo>
                    <a:pt x="999" y="1"/>
                  </a:moveTo>
                  <a:cubicBezTo>
                    <a:pt x="470" y="1"/>
                    <a:pt x="22" y="633"/>
                    <a:pt x="506" y="1145"/>
                  </a:cubicBezTo>
                  <a:cubicBezTo>
                    <a:pt x="1065" y="1736"/>
                    <a:pt x="663" y="4372"/>
                    <a:pt x="642" y="5136"/>
                  </a:cubicBezTo>
                  <a:cubicBezTo>
                    <a:pt x="586" y="7073"/>
                    <a:pt x="443" y="9304"/>
                    <a:pt x="336" y="11237"/>
                  </a:cubicBezTo>
                  <a:cubicBezTo>
                    <a:pt x="0" y="17271"/>
                    <a:pt x="295" y="22000"/>
                    <a:pt x="295" y="29745"/>
                  </a:cubicBezTo>
                  <a:lnTo>
                    <a:pt x="1741" y="29745"/>
                  </a:lnTo>
                  <a:cubicBezTo>
                    <a:pt x="1741" y="22000"/>
                    <a:pt x="1466" y="16566"/>
                    <a:pt x="1843" y="10168"/>
                  </a:cubicBezTo>
                  <a:cubicBezTo>
                    <a:pt x="1976" y="7922"/>
                    <a:pt x="3259" y="2078"/>
                    <a:pt x="1530" y="247"/>
                  </a:cubicBezTo>
                  <a:cubicBezTo>
                    <a:pt x="1366" y="73"/>
                    <a:pt x="1178" y="1"/>
                    <a:pt x="99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2527246" y="4699076"/>
              <a:ext cx="13406" cy="146920"/>
            </a:xfrm>
            <a:custGeom>
              <a:rect b="b" l="l" r="r" t="t"/>
              <a:pathLst>
                <a:path extrusionOk="0" h="30324" w="2767">
                  <a:moveTo>
                    <a:pt x="2002" y="0"/>
                  </a:moveTo>
                  <a:cubicBezTo>
                    <a:pt x="1826" y="0"/>
                    <a:pt x="1650" y="114"/>
                    <a:pt x="1532" y="388"/>
                  </a:cubicBezTo>
                  <a:lnTo>
                    <a:pt x="1532" y="387"/>
                  </a:lnTo>
                  <a:cubicBezTo>
                    <a:pt x="0" y="3965"/>
                    <a:pt x="69" y="8232"/>
                    <a:pt x="117" y="12070"/>
                  </a:cubicBezTo>
                  <a:cubicBezTo>
                    <a:pt x="192" y="18054"/>
                    <a:pt x="148" y="23353"/>
                    <a:pt x="148" y="30323"/>
                  </a:cubicBezTo>
                  <a:lnTo>
                    <a:pt x="1055" y="30323"/>
                  </a:lnTo>
                  <a:lnTo>
                    <a:pt x="1055" y="14368"/>
                  </a:lnTo>
                  <a:cubicBezTo>
                    <a:pt x="1055" y="10018"/>
                    <a:pt x="760" y="5226"/>
                    <a:pt x="2513" y="1136"/>
                  </a:cubicBezTo>
                  <a:cubicBezTo>
                    <a:pt x="2766" y="542"/>
                    <a:pt x="2386" y="0"/>
                    <a:pt x="2002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2532358" y="4699643"/>
              <a:ext cx="52534" cy="7515"/>
            </a:xfrm>
            <a:custGeom>
              <a:rect b="b" l="l" r="r" t="t"/>
              <a:pathLst>
                <a:path extrusionOk="0" h="1551" w="10843">
                  <a:moveTo>
                    <a:pt x="775" y="1"/>
                  </a:moveTo>
                  <a:cubicBezTo>
                    <a:pt x="0" y="1"/>
                    <a:pt x="0" y="1551"/>
                    <a:pt x="775" y="1551"/>
                  </a:cubicBezTo>
                  <a:lnTo>
                    <a:pt x="8518" y="1551"/>
                  </a:lnTo>
                  <a:cubicBezTo>
                    <a:pt x="10843" y="1551"/>
                    <a:pt x="10843" y="1"/>
                    <a:pt x="851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2308999" y="4492297"/>
              <a:ext cx="355119" cy="362382"/>
            </a:xfrm>
            <a:custGeom>
              <a:rect b="b" l="l" r="r" t="t"/>
              <a:pathLst>
                <a:path extrusionOk="0" h="74795" w="73296">
                  <a:moveTo>
                    <a:pt x="9378" y="1462"/>
                  </a:moveTo>
                  <a:cubicBezTo>
                    <a:pt x="11788" y="1462"/>
                    <a:pt x="14217" y="1931"/>
                    <a:pt x="16594" y="2146"/>
                  </a:cubicBezTo>
                  <a:cubicBezTo>
                    <a:pt x="20395" y="2490"/>
                    <a:pt x="24177" y="2999"/>
                    <a:pt x="27986" y="3255"/>
                  </a:cubicBezTo>
                  <a:cubicBezTo>
                    <a:pt x="29524" y="3358"/>
                    <a:pt x="31206" y="3547"/>
                    <a:pt x="32861" y="3547"/>
                  </a:cubicBezTo>
                  <a:cubicBezTo>
                    <a:pt x="34338" y="3547"/>
                    <a:pt x="35795" y="3396"/>
                    <a:pt x="37108" y="2898"/>
                  </a:cubicBezTo>
                  <a:cubicBezTo>
                    <a:pt x="37259" y="2841"/>
                    <a:pt x="37372" y="2751"/>
                    <a:pt x="37452" y="2642"/>
                  </a:cubicBezTo>
                  <a:lnTo>
                    <a:pt x="37452" y="2642"/>
                  </a:lnTo>
                  <a:cubicBezTo>
                    <a:pt x="39991" y="1866"/>
                    <a:pt x="42614" y="1657"/>
                    <a:pt x="45249" y="1657"/>
                  </a:cubicBezTo>
                  <a:cubicBezTo>
                    <a:pt x="46566" y="1657"/>
                    <a:pt x="47886" y="1709"/>
                    <a:pt x="49200" y="1769"/>
                  </a:cubicBezTo>
                  <a:cubicBezTo>
                    <a:pt x="51431" y="1870"/>
                    <a:pt x="53634" y="1911"/>
                    <a:pt x="55839" y="1911"/>
                  </a:cubicBezTo>
                  <a:cubicBezTo>
                    <a:pt x="57766" y="1911"/>
                    <a:pt x="59694" y="1879"/>
                    <a:pt x="61643" y="1830"/>
                  </a:cubicBezTo>
                  <a:cubicBezTo>
                    <a:pt x="61996" y="1821"/>
                    <a:pt x="62369" y="1813"/>
                    <a:pt x="62753" y="1813"/>
                  </a:cubicBezTo>
                  <a:cubicBezTo>
                    <a:pt x="65010" y="1813"/>
                    <a:pt x="67662" y="2085"/>
                    <a:pt x="69041" y="3964"/>
                  </a:cubicBezTo>
                  <a:cubicBezTo>
                    <a:pt x="70186" y="5527"/>
                    <a:pt x="70326" y="8017"/>
                    <a:pt x="70447" y="9876"/>
                  </a:cubicBezTo>
                  <a:cubicBezTo>
                    <a:pt x="70773" y="14937"/>
                    <a:pt x="69944" y="20234"/>
                    <a:pt x="69560" y="25281"/>
                  </a:cubicBezTo>
                  <a:cubicBezTo>
                    <a:pt x="68776" y="35581"/>
                    <a:pt x="68546" y="45882"/>
                    <a:pt x="68988" y="56208"/>
                  </a:cubicBezTo>
                  <a:cubicBezTo>
                    <a:pt x="69184" y="60786"/>
                    <a:pt x="70321" y="65428"/>
                    <a:pt x="69497" y="69996"/>
                  </a:cubicBezTo>
                  <a:cubicBezTo>
                    <a:pt x="69081" y="72303"/>
                    <a:pt x="66233" y="72909"/>
                    <a:pt x="63094" y="72909"/>
                  </a:cubicBezTo>
                  <a:cubicBezTo>
                    <a:pt x="59988" y="72909"/>
                    <a:pt x="56598" y="72316"/>
                    <a:pt x="54994" y="72193"/>
                  </a:cubicBezTo>
                  <a:cubicBezTo>
                    <a:pt x="50717" y="71863"/>
                    <a:pt x="46457" y="71477"/>
                    <a:pt x="42172" y="71477"/>
                  </a:cubicBezTo>
                  <a:cubicBezTo>
                    <a:pt x="41526" y="71477"/>
                    <a:pt x="40880" y="71486"/>
                    <a:pt x="40233" y="71505"/>
                  </a:cubicBezTo>
                  <a:cubicBezTo>
                    <a:pt x="35076" y="71657"/>
                    <a:pt x="29936" y="72599"/>
                    <a:pt x="24799" y="73030"/>
                  </a:cubicBezTo>
                  <a:cubicBezTo>
                    <a:pt x="23194" y="73165"/>
                    <a:pt x="21592" y="73241"/>
                    <a:pt x="19994" y="73241"/>
                  </a:cubicBezTo>
                  <a:cubicBezTo>
                    <a:pt x="16618" y="73241"/>
                    <a:pt x="13262" y="72899"/>
                    <a:pt x="9955" y="72039"/>
                  </a:cubicBezTo>
                  <a:cubicBezTo>
                    <a:pt x="5844" y="70969"/>
                    <a:pt x="3270" y="69527"/>
                    <a:pt x="2738" y="65023"/>
                  </a:cubicBezTo>
                  <a:cubicBezTo>
                    <a:pt x="2253" y="60893"/>
                    <a:pt x="2286" y="56717"/>
                    <a:pt x="2278" y="52567"/>
                  </a:cubicBezTo>
                  <a:cubicBezTo>
                    <a:pt x="2266" y="47480"/>
                    <a:pt x="1875" y="42494"/>
                    <a:pt x="2190" y="37402"/>
                  </a:cubicBezTo>
                  <a:cubicBezTo>
                    <a:pt x="2746" y="28380"/>
                    <a:pt x="2424" y="19192"/>
                    <a:pt x="1858" y="10172"/>
                  </a:cubicBezTo>
                  <a:cubicBezTo>
                    <a:pt x="1758" y="8568"/>
                    <a:pt x="1752" y="6982"/>
                    <a:pt x="2025" y="5394"/>
                  </a:cubicBezTo>
                  <a:cubicBezTo>
                    <a:pt x="2507" y="2615"/>
                    <a:pt x="4994" y="1905"/>
                    <a:pt x="7354" y="1589"/>
                  </a:cubicBezTo>
                  <a:cubicBezTo>
                    <a:pt x="8026" y="1499"/>
                    <a:pt x="8701" y="1462"/>
                    <a:pt x="9378" y="1462"/>
                  </a:cubicBezTo>
                  <a:close/>
                  <a:moveTo>
                    <a:pt x="9030" y="1"/>
                  </a:moveTo>
                  <a:cubicBezTo>
                    <a:pt x="6559" y="1"/>
                    <a:pt x="3903" y="452"/>
                    <a:pt x="2030" y="2114"/>
                  </a:cubicBezTo>
                  <a:cubicBezTo>
                    <a:pt x="1" y="3918"/>
                    <a:pt x="293" y="7765"/>
                    <a:pt x="411" y="10171"/>
                  </a:cubicBezTo>
                  <a:cubicBezTo>
                    <a:pt x="857" y="19220"/>
                    <a:pt x="1313" y="28352"/>
                    <a:pt x="742" y="37402"/>
                  </a:cubicBezTo>
                  <a:cubicBezTo>
                    <a:pt x="446" y="42096"/>
                    <a:pt x="737" y="46672"/>
                    <a:pt x="820" y="51362"/>
                  </a:cubicBezTo>
                  <a:cubicBezTo>
                    <a:pt x="900" y="55933"/>
                    <a:pt x="861" y="60464"/>
                    <a:pt x="1291" y="65022"/>
                  </a:cubicBezTo>
                  <a:cubicBezTo>
                    <a:pt x="1887" y="71312"/>
                    <a:pt x="6333" y="72804"/>
                    <a:pt x="11847" y="74012"/>
                  </a:cubicBezTo>
                  <a:cubicBezTo>
                    <a:pt x="14442" y="74582"/>
                    <a:pt x="17060" y="74795"/>
                    <a:pt x="19687" y="74795"/>
                  </a:cubicBezTo>
                  <a:cubicBezTo>
                    <a:pt x="26537" y="74795"/>
                    <a:pt x="33455" y="73347"/>
                    <a:pt x="40233" y="72986"/>
                  </a:cubicBezTo>
                  <a:cubicBezTo>
                    <a:pt x="41116" y="72939"/>
                    <a:pt x="42000" y="72918"/>
                    <a:pt x="42885" y="72918"/>
                  </a:cubicBezTo>
                  <a:cubicBezTo>
                    <a:pt x="46925" y="72918"/>
                    <a:pt x="50977" y="73350"/>
                    <a:pt x="54992" y="73675"/>
                  </a:cubicBezTo>
                  <a:cubicBezTo>
                    <a:pt x="57602" y="73885"/>
                    <a:pt x="60518" y="74282"/>
                    <a:pt x="63341" y="74282"/>
                  </a:cubicBezTo>
                  <a:cubicBezTo>
                    <a:pt x="65034" y="74282"/>
                    <a:pt x="66693" y="74139"/>
                    <a:pt x="68233" y="73728"/>
                  </a:cubicBezTo>
                  <a:cubicBezTo>
                    <a:pt x="70106" y="73227"/>
                    <a:pt x="70879" y="71091"/>
                    <a:pt x="71072" y="69335"/>
                  </a:cubicBezTo>
                  <a:cubicBezTo>
                    <a:pt x="71593" y="64580"/>
                    <a:pt x="70588" y="59787"/>
                    <a:pt x="70384" y="55031"/>
                  </a:cubicBezTo>
                  <a:cubicBezTo>
                    <a:pt x="69996" y="45957"/>
                    <a:pt x="70177" y="36859"/>
                    <a:pt x="70820" y="27804"/>
                  </a:cubicBezTo>
                  <a:cubicBezTo>
                    <a:pt x="71336" y="20495"/>
                    <a:pt x="73296" y="11911"/>
                    <a:pt x="71018" y="4763"/>
                  </a:cubicBezTo>
                  <a:cubicBezTo>
                    <a:pt x="69818" y="1002"/>
                    <a:pt x="66070" y="273"/>
                    <a:pt x="62346" y="273"/>
                  </a:cubicBezTo>
                  <a:cubicBezTo>
                    <a:pt x="60313" y="273"/>
                    <a:pt x="58287" y="490"/>
                    <a:pt x="56687" y="550"/>
                  </a:cubicBezTo>
                  <a:cubicBezTo>
                    <a:pt x="56181" y="569"/>
                    <a:pt x="55675" y="577"/>
                    <a:pt x="55168" y="577"/>
                  </a:cubicBezTo>
                  <a:cubicBezTo>
                    <a:pt x="51740" y="577"/>
                    <a:pt x="48288" y="199"/>
                    <a:pt x="44868" y="199"/>
                  </a:cubicBezTo>
                  <a:cubicBezTo>
                    <a:pt x="41976" y="199"/>
                    <a:pt x="39107" y="470"/>
                    <a:pt x="36296" y="1468"/>
                  </a:cubicBezTo>
                  <a:cubicBezTo>
                    <a:pt x="36141" y="1523"/>
                    <a:pt x="36025" y="1613"/>
                    <a:pt x="35944" y="1723"/>
                  </a:cubicBezTo>
                  <a:lnTo>
                    <a:pt x="35944" y="1723"/>
                  </a:lnTo>
                  <a:cubicBezTo>
                    <a:pt x="34737" y="2058"/>
                    <a:pt x="33393" y="2180"/>
                    <a:pt x="32002" y="2180"/>
                  </a:cubicBezTo>
                  <a:cubicBezTo>
                    <a:pt x="29068" y="2180"/>
                    <a:pt x="25924" y="1635"/>
                    <a:pt x="23414" y="1386"/>
                  </a:cubicBezTo>
                  <a:cubicBezTo>
                    <a:pt x="19027" y="952"/>
                    <a:pt x="14636" y="272"/>
                    <a:pt x="10233" y="34"/>
                  </a:cubicBezTo>
                  <a:cubicBezTo>
                    <a:pt x="9840" y="13"/>
                    <a:pt x="9438" y="1"/>
                    <a:pt x="903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38"/>
          <p:cNvGrpSpPr/>
          <p:nvPr/>
        </p:nvGrpSpPr>
        <p:grpSpPr>
          <a:xfrm>
            <a:off x="1671696" y="2950059"/>
            <a:ext cx="311338" cy="286353"/>
            <a:chOff x="2770924" y="3839524"/>
            <a:chExt cx="436476" cy="401449"/>
          </a:xfrm>
        </p:grpSpPr>
        <p:sp>
          <p:nvSpPr>
            <p:cNvPr id="1405" name="Google Shape;1405;p38"/>
            <p:cNvSpPr/>
            <p:nvPr/>
          </p:nvSpPr>
          <p:spPr>
            <a:xfrm>
              <a:off x="2885455" y="3968129"/>
              <a:ext cx="104625" cy="59173"/>
            </a:xfrm>
            <a:custGeom>
              <a:rect b="b" l="l" r="r" t="t"/>
              <a:pathLst>
                <a:path extrusionOk="0" h="10501" w="18567">
                  <a:moveTo>
                    <a:pt x="1089" y="0"/>
                  </a:moveTo>
                  <a:cubicBezTo>
                    <a:pt x="509" y="0"/>
                    <a:pt x="1" y="746"/>
                    <a:pt x="547" y="1243"/>
                  </a:cubicBezTo>
                  <a:lnTo>
                    <a:pt x="548" y="1244"/>
                  </a:lnTo>
                  <a:cubicBezTo>
                    <a:pt x="2054" y="2618"/>
                    <a:pt x="3155" y="4293"/>
                    <a:pt x="4737" y="5605"/>
                  </a:cubicBezTo>
                  <a:cubicBezTo>
                    <a:pt x="6118" y="6749"/>
                    <a:pt x="7732" y="7608"/>
                    <a:pt x="9303" y="8437"/>
                  </a:cubicBezTo>
                  <a:cubicBezTo>
                    <a:pt x="11275" y="9478"/>
                    <a:pt x="13534" y="10500"/>
                    <a:pt x="15786" y="10500"/>
                  </a:cubicBezTo>
                  <a:cubicBezTo>
                    <a:pt x="16445" y="10500"/>
                    <a:pt x="17103" y="10413"/>
                    <a:pt x="17754" y="10213"/>
                  </a:cubicBezTo>
                  <a:cubicBezTo>
                    <a:pt x="18567" y="9962"/>
                    <a:pt x="18320" y="8749"/>
                    <a:pt x="17590" y="8749"/>
                  </a:cubicBezTo>
                  <a:cubicBezTo>
                    <a:pt x="17521" y="8749"/>
                    <a:pt x="17447" y="8760"/>
                    <a:pt x="17369" y="8783"/>
                  </a:cubicBezTo>
                  <a:cubicBezTo>
                    <a:pt x="16827" y="8950"/>
                    <a:pt x="16277" y="9023"/>
                    <a:pt x="15724" y="9023"/>
                  </a:cubicBezTo>
                  <a:cubicBezTo>
                    <a:pt x="13271" y="9023"/>
                    <a:pt x="10771" y="7578"/>
                    <a:pt x="8711" y="6445"/>
                  </a:cubicBezTo>
                  <a:cubicBezTo>
                    <a:pt x="5751" y="4817"/>
                    <a:pt x="4002" y="2412"/>
                    <a:pt x="1571" y="197"/>
                  </a:cubicBezTo>
                  <a:cubicBezTo>
                    <a:pt x="1419" y="59"/>
                    <a:pt x="1251" y="0"/>
                    <a:pt x="108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2876721" y="3966929"/>
              <a:ext cx="30136" cy="71373"/>
            </a:xfrm>
            <a:custGeom>
              <a:rect b="b" l="l" r="r" t="t"/>
              <a:pathLst>
                <a:path extrusionOk="0" h="12666" w="5348">
                  <a:moveTo>
                    <a:pt x="2644" y="0"/>
                  </a:moveTo>
                  <a:cubicBezTo>
                    <a:pt x="2282" y="0"/>
                    <a:pt x="1908" y="239"/>
                    <a:pt x="1886" y="715"/>
                  </a:cubicBezTo>
                  <a:cubicBezTo>
                    <a:pt x="1705" y="4486"/>
                    <a:pt x="1" y="9988"/>
                    <a:pt x="3958" y="12546"/>
                  </a:cubicBezTo>
                  <a:cubicBezTo>
                    <a:pt x="4086" y="12629"/>
                    <a:pt x="4212" y="12665"/>
                    <a:pt x="4330" y="12665"/>
                  </a:cubicBezTo>
                  <a:cubicBezTo>
                    <a:pt x="4944" y="12665"/>
                    <a:pt x="5348" y="11694"/>
                    <a:pt x="4687" y="11267"/>
                  </a:cubicBezTo>
                  <a:cubicBezTo>
                    <a:pt x="1368" y="9120"/>
                    <a:pt x="3182" y="3805"/>
                    <a:pt x="3332" y="715"/>
                  </a:cubicBezTo>
                  <a:cubicBezTo>
                    <a:pt x="3354" y="238"/>
                    <a:pt x="3005" y="0"/>
                    <a:pt x="264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2881251" y="4027154"/>
              <a:ext cx="27031" cy="14950"/>
            </a:xfrm>
            <a:custGeom>
              <a:rect b="b" l="l" r="r" t="t"/>
              <a:pathLst>
                <a:path extrusionOk="0" h="2653" w="4797">
                  <a:moveTo>
                    <a:pt x="991" y="0"/>
                  </a:moveTo>
                  <a:cubicBezTo>
                    <a:pt x="480" y="0"/>
                    <a:pt x="0" y="743"/>
                    <a:pt x="437" y="1303"/>
                  </a:cubicBezTo>
                  <a:lnTo>
                    <a:pt x="437" y="1304"/>
                  </a:lnTo>
                  <a:cubicBezTo>
                    <a:pt x="1140" y="2208"/>
                    <a:pt x="2151" y="2652"/>
                    <a:pt x="3228" y="2652"/>
                  </a:cubicBezTo>
                  <a:cubicBezTo>
                    <a:pt x="3459" y="2652"/>
                    <a:pt x="3693" y="2632"/>
                    <a:pt x="3927" y="2591"/>
                  </a:cubicBezTo>
                  <a:cubicBezTo>
                    <a:pt x="4797" y="2441"/>
                    <a:pt x="4492" y="1151"/>
                    <a:pt x="3681" y="1151"/>
                  </a:cubicBezTo>
                  <a:cubicBezTo>
                    <a:pt x="3636" y="1151"/>
                    <a:pt x="3589" y="1155"/>
                    <a:pt x="3541" y="1163"/>
                  </a:cubicBezTo>
                  <a:cubicBezTo>
                    <a:pt x="3423" y="1184"/>
                    <a:pt x="3307" y="1194"/>
                    <a:pt x="3194" y="1194"/>
                  </a:cubicBezTo>
                  <a:cubicBezTo>
                    <a:pt x="2501" y="1194"/>
                    <a:pt x="1901" y="824"/>
                    <a:pt x="1460" y="256"/>
                  </a:cubicBezTo>
                  <a:cubicBezTo>
                    <a:pt x="1319" y="76"/>
                    <a:pt x="1153" y="0"/>
                    <a:pt x="99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2882480" y="4029983"/>
              <a:ext cx="40420" cy="53110"/>
            </a:xfrm>
            <a:custGeom>
              <a:rect b="b" l="l" r="r" t="t"/>
              <a:pathLst>
                <a:path extrusionOk="0" h="9425" w="7173">
                  <a:moveTo>
                    <a:pt x="720" y="1"/>
                  </a:moveTo>
                  <a:cubicBezTo>
                    <a:pt x="358" y="1"/>
                    <a:pt x="0" y="239"/>
                    <a:pt x="7" y="717"/>
                  </a:cubicBezTo>
                  <a:cubicBezTo>
                    <a:pt x="42" y="3330"/>
                    <a:pt x="750" y="5279"/>
                    <a:pt x="2506" y="7148"/>
                  </a:cubicBezTo>
                  <a:cubicBezTo>
                    <a:pt x="3259" y="7949"/>
                    <a:pt x="4506" y="9425"/>
                    <a:pt x="5756" y="9425"/>
                  </a:cubicBezTo>
                  <a:cubicBezTo>
                    <a:pt x="5989" y="9425"/>
                    <a:pt x="6223" y="9373"/>
                    <a:pt x="6453" y="9256"/>
                  </a:cubicBezTo>
                  <a:cubicBezTo>
                    <a:pt x="7173" y="8891"/>
                    <a:pt x="6729" y="7893"/>
                    <a:pt x="6060" y="7893"/>
                  </a:cubicBezTo>
                  <a:cubicBezTo>
                    <a:pt x="5952" y="7893"/>
                    <a:pt x="5839" y="7919"/>
                    <a:pt x="5723" y="7978"/>
                  </a:cubicBezTo>
                  <a:cubicBezTo>
                    <a:pt x="5708" y="7985"/>
                    <a:pt x="5690" y="7989"/>
                    <a:pt x="5669" y="7989"/>
                  </a:cubicBezTo>
                  <a:cubicBezTo>
                    <a:pt x="5229" y="7989"/>
                    <a:pt x="3671" y="6252"/>
                    <a:pt x="3315" y="5871"/>
                  </a:cubicBezTo>
                  <a:cubicBezTo>
                    <a:pt x="1925" y="4391"/>
                    <a:pt x="1481" y="2761"/>
                    <a:pt x="1454" y="717"/>
                  </a:cubicBezTo>
                  <a:cubicBezTo>
                    <a:pt x="1447" y="240"/>
                    <a:pt x="1082" y="1"/>
                    <a:pt x="72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2893237" y="4075456"/>
              <a:ext cx="29048" cy="10983"/>
            </a:xfrm>
            <a:custGeom>
              <a:rect b="b" l="l" r="r" t="t"/>
              <a:pathLst>
                <a:path extrusionOk="0" h="1949" w="5155">
                  <a:moveTo>
                    <a:pt x="897" y="1"/>
                  </a:moveTo>
                  <a:cubicBezTo>
                    <a:pt x="217" y="1"/>
                    <a:pt x="0" y="1179"/>
                    <a:pt x="771" y="1482"/>
                  </a:cubicBezTo>
                  <a:cubicBezTo>
                    <a:pt x="1488" y="1764"/>
                    <a:pt x="2220" y="1949"/>
                    <a:pt x="2958" y="1949"/>
                  </a:cubicBezTo>
                  <a:cubicBezTo>
                    <a:pt x="3428" y="1949"/>
                    <a:pt x="3900" y="1874"/>
                    <a:pt x="4371" y="1701"/>
                  </a:cubicBezTo>
                  <a:cubicBezTo>
                    <a:pt x="5154" y="1414"/>
                    <a:pt x="4928" y="225"/>
                    <a:pt x="4234" y="225"/>
                  </a:cubicBezTo>
                  <a:cubicBezTo>
                    <a:pt x="4157" y="225"/>
                    <a:pt x="4074" y="240"/>
                    <a:pt x="3986" y="272"/>
                  </a:cubicBezTo>
                  <a:cubicBezTo>
                    <a:pt x="3626" y="405"/>
                    <a:pt x="3278" y="461"/>
                    <a:pt x="2935" y="461"/>
                  </a:cubicBezTo>
                  <a:cubicBezTo>
                    <a:pt x="2339" y="461"/>
                    <a:pt x="1759" y="291"/>
                    <a:pt x="1156" y="53"/>
                  </a:cubicBezTo>
                  <a:cubicBezTo>
                    <a:pt x="1064" y="17"/>
                    <a:pt x="977" y="1"/>
                    <a:pt x="89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2896843" y="4079468"/>
              <a:ext cx="49289" cy="37918"/>
            </a:xfrm>
            <a:custGeom>
              <a:rect b="b" l="l" r="r" t="t"/>
              <a:pathLst>
                <a:path extrusionOk="0" h="6729" w="8747">
                  <a:moveTo>
                    <a:pt x="708" y="0"/>
                  </a:moveTo>
                  <a:cubicBezTo>
                    <a:pt x="347" y="0"/>
                    <a:pt x="0" y="237"/>
                    <a:pt x="29" y="714"/>
                  </a:cubicBezTo>
                  <a:lnTo>
                    <a:pt x="28" y="714"/>
                  </a:lnTo>
                  <a:cubicBezTo>
                    <a:pt x="243" y="4178"/>
                    <a:pt x="4916" y="6340"/>
                    <a:pt x="7825" y="6722"/>
                  </a:cubicBezTo>
                  <a:cubicBezTo>
                    <a:pt x="7861" y="6726"/>
                    <a:pt x="7896" y="6729"/>
                    <a:pt x="7929" y="6729"/>
                  </a:cubicBezTo>
                  <a:cubicBezTo>
                    <a:pt x="8747" y="6729"/>
                    <a:pt x="8701" y="5355"/>
                    <a:pt x="7825" y="5239"/>
                  </a:cubicBezTo>
                  <a:cubicBezTo>
                    <a:pt x="5788" y="4973"/>
                    <a:pt x="1628" y="3192"/>
                    <a:pt x="1476" y="714"/>
                  </a:cubicBezTo>
                  <a:cubicBezTo>
                    <a:pt x="1447" y="239"/>
                    <a:pt x="1070" y="0"/>
                    <a:pt x="70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2876501" y="4108020"/>
              <a:ext cx="72573" cy="30344"/>
            </a:xfrm>
            <a:custGeom>
              <a:rect b="b" l="l" r="r" t="t"/>
              <a:pathLst>
                <a:path extrusionOk="0" h="5385" w="12879">
                  <a:moveTo>
                    <a:pt x="11848" y="1"/>
                  </a:moveTo>
                  <a:cubicBezTo>
                    <a:pt x="11626" y="1"/>
                    <a:pt x="11401" y="94"/>
                    <a:pt x="11239" y="320"/>
                  </a:cubicBezTo>
                  <a:cubicBezTo>
                    <a:pt x="8978" y="3458"/>
                    <a:pt x="4441" y="3872"/>
                    <a:pt x="934" y="3903"/>
                  </a:cubicBezTo>
                  <a:cubicBezTo>
                    <a:pt x="5" y="3913"/>
                    <a:pt x="1" y="5384"/>
                    <a:pt x="926" y="5384"/>
                  </a:cubicBezTo>
                  <a:cubicBezTo>
                    <a:pt x="929" y="5384"/>
                    <a:pt x="931" y="5384"/>
                    <a:pt x="934" y="5384"/>
                  </a:cubicBezTo>
                  <a:cubicBezTo>
                    <a:pt x="5048" y="5348"/>
                    <a:pt x="9874" y="4698"/>
                    <a:pt x="12488" y="1067"/>
                  </a:cubicBezTo>
                  <a:cubicBezTo>
                    <a:pt x="12878" y="526"/>
                    <a:pt x="12373" y="1"/>
                    <a:pt x="1184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2982709" y="3960195"/>
              <a:ext cx="90160" cy="64267"/>
            </a:xfrm>
            <a:custGeom>
              <a:rect b="b" l="l" r="r" t="t"/>
              <a:pathLst>
                <a:path extrusionOk="0" h="11405" w="16000">
                  <a:moveTo>
                    <a:pt x="10109" y="1"/>
                  </a:moveTo>
                  <a:cubicBezTo>
                    <a:pt x="8454" y="1"/>
                    <a:pt x="6799" y="342"/>
                    <a:pt x="5635" y="809"/>
                  </a:cubicBezTo>
                  <a:cubicBezTo>
                    <a:pt x="1506" y="2462"/>
                    <a:pt x="79" y="6497"/>
                    <a:pt x="8" y="10689"/>
                  </a:cubicBezTo>
                  <a:cubicBezTo>
                    <a:pt x="0" y="11166"/>
                    <a:pt x="358" y="11405"/>
                    <a:pt x="719" y="11405"/>
                  </a:cubicBezTo>
                  <a:cubicBezTo>
                    <a:pt x="1081" y="11405"/>
                    <a:pt x="1447" y="11166"/>
                    <a:pt x="1455" y="10689"/>
                  </a:cubicBezTo>
                  <a:cubicBezTo>
                    <a:pt x="1512" y="7178"/>
                    <a:pt x="2416" y="4443"/>
                    <a:pt x="5463" y="2536"/>
                  </a:cubicBezTo>
                  <a:cubicBezTo>
                    <a:pt x="6461" y="1911"/>
                    <a:pt x="8308" y="1436"/>
                    <a:pt x="10095" y="1436"/>
                  </a:cubicBezTo>
                  <a:cubicBezTo>
                    <a:pt x="11969" y="1436"/>
                    <a:pt x="13776" y="1959"/>
                    <a:pt x="14464" y="3382"/>
                  </a:cubicBezTo>
                  <a:cubicBezTo>
                    <a:pt x="14594" y="3648"/>
                    <a:pt x="14804" y="3759"/>
                    <a:pt x="15020" y="3759"/>
                  </a:cubicBezTo>
                  <a:cubicBezTo>
                    <a:pt x="15497" y="3759"/>
                    <a:pt x="15999" y="3220"/>
                    <a:pt x="15715" y="2634"/>
                  </a:cubicBezTo>
                  <a:cubicBezTo>
                    <a:pt x="14766" y="678"/>
                    <a:pt x="12439" y="1"/>
                    <a:pt x="1010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062794" y="3963300"/>
              <a:ext cx="41265" cy="21554"/>
            </a:xfrm>
            <a:custGeom>
              <a:rect b="b" l="l" r="r" t="t"/>
              <a:pathLst>
                <a:path extrusionOk="0" h="3825" w="7323">
                  <a:moveTo>
                    <a:pt x="6195" y="1"/>
                  </a:moveTo>
                  <a:cubicBezTo>
                    <a:pt x="6037" y="1"/>
                    <a:pt x="5873" y="53"/>
                    <a:pt x="5723" y="176"/>
                  </a:cubicBezTo>
                  <a:cubicBezTo>
                    <a:pt x="4921" y="836"/>
                    <a:pt x="3307" y="2384"/>
                    <a:pt x="2035" y="2384"/>
                  </a:cubicBezTo>
                  <a:cubicBezTo>
                    <a:pt x="1832" y="2384"/>
                    <a:pt x="1637" y="2344"/>
                    <a:pt x="1456" y="2255"/>
                  </a:cubicBezTo>
                  <a:cubicBezTo>
                    <a:pt x="1343" y="2200"/>
                    <a:pt x="1231" y="2175"/>
                    <a:pt x="1125" y="2175"/>
                  </a:cubicBezTo>
                  <a:cubicBezTo>
                    <a:pt x="450" y="2175"/>
                    <a:pt x="0" y="3178"/>
                    <a:pt x="727" y="3534"/>
                  </a:cubicBezTo>
                  <a:cubicBezTo>
                    <a:pt x="1140" y="3737"/>
                    <a:pt x="1558" y="3824"/>
                    <a:pt x="1975" y="3824"/>
                  </a:cubicBezTo>
                  <a:cubicBezTo>
                    <a:pt x="3731" y="3824"/>
                    <a:pt x="5472" y="2272"/>
                    <a:pt x="6747" y="1224"/>
                  </a:cubicBezTo>
                  <a:cubicBezTo>
                    <a:pt x="7322" y="751"/>
                    <a:pt x="6797" y="1"/>
                    <a:pt x="619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081874" y="3963215"/>
              <a:ext cx="19035" cy="31742"/>
            </a:xfrm>
            <a:custGeom>
              <a:rect b="b" l="l" r="r" t="t"/>
              <a:pathLst>
                <a:path extrusionOk="0" h="5633" w="3378">
                  <a:moveTo>
                    <a:pt x="2664" y="0"/>
                  </a:moveTo>
                  <a:cubicBezTo>
                    <a:pt x="2302" y="0"/>
                    <a:pt x="1931" y="239"/>
                    <a:pt x="1912" y="715"/>
                  </a:cubicBezTo>
                  <a:lnTo>
                    <a:pt x="1912" y="716"/>
                  </a:lnTo>
                  <a:cubicBezTo>
                    <a:pt x="1854" y="2133"/>
                    <a:pt x="909" y="3298"/>
                    <a:pt x="295" y="4511"/>
                  </a:cubicBezTo>
                  <a:cubicBezTo>
                    <a:pt x="1" y="5095"/>
                    <a:pt x="502" y="5632"/>
                    <a:pt x="982" y="5632"/>
                  </a:cubicBezTo>
                  <a:cubicBezTo>
                    <a:pt x="1199" y="5632"/>
                    <a:pt x="1412" y="5523"/>
                    <a:pt x="1546" y="5259"/>
                  </a:cubicBezTo>
                  <a:cubicBezTo>
                    <a:pt x="2295" y="3777"/>
                    <a:pt x="3287" y="2447"/>
                    <a:pt x="3359" y="715"/>
                  </a:cubicBezTo>
                  <a:cubicBezTo>
                    <a:pt x="3377" y="238"/>
                    <a:pt x="3026" y="0"/>
                    <a:pt x="266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079795" y="3982678"/>
              <a:ext cx="30739" cy="12403"/>
            </a:xfrm>
            <a:custGeom>
              <a:rect b="b" l="l" r="r" t="t"/>
              <a:pathLst>
                <a:path extrusionOk="0" h="2201" w="5455">
                  <a:moveTo>
                    <a:pt x="4578" y="1"/>
                  </a:moveTo>
                  <a:cubicBezTo>
                    <a:pt x="4496" y="1"/>
                    <a:pt x="4406" y="19"/>
                    <a:pt x="4311" y="58"/>
                  </a:cubicBezTo>
                  <a:cubicBezTo>
                    <a:pt x="3676" y="323"/>
                    <a:pt x="2901" y="746"/>
                    <a:pt x="2170" y="746"/>
                  </a:cubicBezTo>
                  <a:cubicBezTo>
                    <a:pt x="1919" y="746"/>
                    <a:pt x="1673" y="696"/>
                    <a:pt x="1440" y="572"/>
                  </a:cubicBezTo>
                  <a:cubicBezTo>
                    <a:pt x="1321" y="509"/>
                    <a:pt x="1205" y="481"/>
                    <a:pt x="1094" y="481"/>
                  </a:cubicBezTo>
                  <a:cubicBezTo>
                    <a:pt x="436" y="481"/>
                    <a:pt x="1" y="1473"/>
                    <a:pt x="711" y="1851"/>
                  </a:cubicBezTo>
                  <a:cubicBezTo>
                    <a:pt x="1179" y="2101"/>
                    <a:pt x="1643" y="2200"/>
                    <a:pt x="2103" y="2200"/>
                  </a:cubicBezTo>
                  <a:cubicBezTo>
                    <a:pt x="2975" y="2200"/>
                    <a:pt x="3835" y="1845"/>
                    <a:pt x="4696" y="1488"/>
                  </a:cubicBezTo>
                  <a:cubicBezTo>
                    <a:pt x="5455" y="1172"/>
                    <a:pt x="5243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077614" y="3983005"/>
              <a:ext cx="30570" cy="32908"/>
            </a:xfrm>
            <a:custGeom>
              <a:rect b="b" l="l" r="r" t="t"/>
              <a:pathLst>
                <a:path extrusionOk="0" h="5840" w="5425">
                  <a:moveTo>
                    <a:pt x="4715" y="0"/>
                  </a:moveTo>
                  <a:cubicBezTo>
                    <a:pt x="4353" y="0"/>
                    <a:pt x="3978" y="239"/>
                    <a:pt x="3954" y="714"/>
                  </a:cubicBezTo>
                  <a:cubicBezTo>
                    <a:pt x="3910" y="1578"/>
                    <a:pt x="3157" y="2248"/>
                    <a:pt x="2576" y="2790"/>
                  </a:cubicBezTo>
                  <a:cubicBezTo>
                    <a:pt x="1913" y="3412"/>
                    <a:pt x="1169" y="3939"/>
                    <a:pt x="521" y="4580"/>
                  </a:cubicBezTo>
                  <a:cubicBezTo>
                    <a:pt x="1" y="5096"/>
                    <a:pt x="498" y="5840"/>
                    <a:pt x="1061" y="5840"/>
                  </a:cubicBezTo>
                  <a:cubicBezTo>
                    <a:pt x="1225" y="5840"/>
                    <a:pt x="1394" y="5777"/>
                    <a:pt x="1545" y="5627"/>
                  </a:cubicBezTo>
                  <a:cubicBezTo>
                    <a:pt x="2983" y="4204"/>
                    <a:pt x="5281" y="3012"/>
                    <a:pt x="5400" y="714"/>
                  </a:cubicBezTo>
                  <a:cubicBezTo>
                    <a:pt x="5425" y="238"/>
                    <a:pt x="5076" y="0"/>
                    <a:pt x="471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2878592" y="4009077"/>
              <a:ext cx="218982" cy="144132"/>
            </a:xfrm>
            <a:custGeom>
              <a:rect b="b" l="l" r="r" t="t"/>
              <a:pathLst>
                <a:path extrusionOk="0" h="25578" w="38861">
                  <a:moveTo>
                    <a:pt x="36757" y="0"/>
                  </a:moveTo>
                  <a:cubicBezTo>
                    <a:pt x="36311" y="0"/>
                    <a:pt x="35879" y="354"/>
                    <a:pt x="36083" y="894"/>
                  </a:cubicBezTo>
                  <a:cubicBezTo>
                    <a:pt x="37466" y="4560"/>
                    <a:pt x="35196" y="8875"/>
                    <a:pt x="33262" y="11921"/>
                  </a:cubicBezTo>
                  <a:cubicBezTo>
                    <a:pt x="30872" y="15687"/>
                    <a:pt x="27853" y="18921"/>
                    <a:pt x="24026" y="21148"/>
                  </a:cubicBezTo>
                  <a:cubicBezTo>
                    <a:pt x="20267" y="23335"/>
                    <a:pt x="15750" y="24026"/>
                    <a:pt x="11493" y="24096"/>
                  </a:cubicBezTo>
                  <a:cubicBezTo>
                    <a:pt x="11143" y="24101"/>
                    <a:pt x="10786" y="24105"/>
                    <a:pt x="10424" y="24105"/>
                  </a:cubicBezTo>
                  <a:cubicBezTo>
                    <a:pt x="7335" y="24105"/>
                    <a:pt x="3871" y="23820"/>
                    <a:pt x="1356" y="22002"/>
                  </a:cubicBezTo>
                  <a:cubicBezTo>
                    <a:pt x="1226" y="21908"/>
                    <a:pt x="1097" y="21867"/>
                    <a:pt x="976" y="21867"/>
                  </a:cubicBezTo>
                  <a:cubicBezTo>
                    <a:pt x="389" y="21867"/>
                    <a:pt x="0" y="22828"/>
                    <a:pt x="627" y="23281"/>
                  </a:cubicBezTo>
                  <a:lnTo>
                    <a:pt x="626" y="23281"/>
                  </a:lnTo>
                  <a:cubicBezTo>
                    <a:pt x="3671" y="25483"/>
                    <a:pt x="7902" y="25555"/>
                    <a:pt x="11492" y="25577"/>
                  </a:cubicBezTo>
                  <a:cubicBezTo>
                    <a:pt x="11555" y="25577"/>
                    <a:pt x="11618" y="25577"/>
                    <a:pt x="11680" y="25577"/>
                  </a:cubicBezTo>
                  <a:cubicBezTo>
                    <a:pt x="16538" y="25577"/>
                    <a:pt x="21360" y="24402"/>
                    <a:pt x="25589" y="21942"/>
                  </a:cubicBezTo>
                  <a:cubicBezTo>
                    <a:pt x="29602" y="19608"/>
                    <a:pt x="32575" y="15718"/>
                    <a:pt x="35049" y="11824"/>
                  </a:cubicBezTo>
                  <a:cubicBezTo>
                    <a:pt x="37026" y="8706"/>
                    <a:pt x="38860" y="4162"/>
                    <a:pt x="37479" y="499"/>
                  </a:cubicBezTo>
                  <a:cubicBezTo>
                    <a:pt x="37347" y="151"/>
                    <a:pt x="37049" y="0"/>
                    <a:pt x="36757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2770924" y="3839524"/>
              <a:ext cx="436476" cy="401449"/>
            </a:xfrm>
            <a:custGeom>
              <a:rect b="b" l="l" r="r" t="t"/>
              <a:pathLst>
                <a:path extrusionOk="0" h="71242" w="77458">
                  <a:moveTo>
                    <a:pt x="41299" y="1409"/>
                  </a:moveTo>
                  <a:cubicBezTo>
                    <a:pt x="44153" y="1409"/>
                    <a:pt x="48005" y="2980"/>
                    <a:pt x="49876" y="3681"/>
                  </a:cubicBezTo>
                  <a:cubicBezTo>
                    <a:pt x="54064" y="5254"/>
                    <a:pt x="57855" y="7913"/>
                    <a:pt x="61166" y="10930"/>
                  </a:cubicBezTo>
                  <a:cubicBezTo>
                    <a:pt x="68405" y="17528"/>
                    <a:pt x="72592" y="26597"/>
                    <a:pt x="71268" y="36581"/>
                  </a:cubicBezTo>
                  <a:cubicBezTo>
                    <a:pt x="70014" y="46037"/>
                    <a:pt x="66136" y="54376"/>
                    <a:pt x="59095" y="60662"/>
                  </a:cubicBezTo>
                  <a:cubicBezTo>
                    <a:pt x="52410" y="66631"/>
                    <a:pt x="44615" y="69733"/>
                    <a:pt x="35969" y="69733"/>
                  </a:cubicBezTo>
                  <a:cubicBezTo>
                    <a:pt x="34923" y="69733"/>
                    <a:pt x="33866" y="69687"/>
                    <a:pt x="32796" y="69596"/>
                  </a:cubicBezTo>
                  <a:cubicBezTo>
                    <a:pt x="16618" y="68218"/>
                    <a:pt x="4417" y="54675"/>
                    <a:pt x="3827" y="38233"/>
                  </a:cubicBezTo>
                  <a:cubicBezTo>
                    <a:pt x="3523" y="29720"/>
                    <a:pt x="6279" y="20879"/>
                    <a:pt x="11795" y="14463"/>
                  </a:cubicBezTo>
                  <a:cubicBezTo>
                    <a:pt x="14841" y="10921"/>
                    <a:pt x="18946" y="8131"/>
                    <a:pt x="22879" y="5731"/>
                  </a:cubicBezTo>
                  <a:cubicBezTo>
                    <a:pt x="27726" y="2773"/>
                    <a:pt x="32420" y="1783"/>
                    <a:pt x="37907" y="1688"/>
                  </a:cubicBezTo>
                  <a:lnTo>
                    <a:pt x="37907" y="1688"/>
                  </a:lnTo>
                  <a:cubicBezTo>
                    <a:pt x="38015" y="1949"/>
                    <a:pt x="38244" y="2150"/>
                    <a:pt x="38515" y="2150"/>
                  </a:cubicBezTo>
                  <a:cubicBezTo>
                    <a:pt x="38635" y="2150"/>
                    <a:pt x="38763" y="2111"/>
                    <a:pt x="38893" y="2019"/>
                  </a:cubicBezTo>
                  <a:cubicBezTo>
                    <a:pt x="39512" y="1583"/>
                    <a:pt x="40350" y="1409"/>
                    <a:pt x="41299" y="1409"/>
                  </a:cubicBezTo>
                  <a:close/>
                  <a:moveTo>
                    <a:pt x="40720" y="0"/>
                  </a:moveTo>
                  <a:cubicBezTo>
                    <a:pt x="40151" y="0"/>
                    <a:pt x="39594" y="75"/>
                    <a:pt x="39063" y="269"/>
                  </a:cubicBezTo>
                  <a:lnTo>
                    <a:pt x="39063" y="269"/>
                  </a:lnTo>
                  <a:cubicBezTo>
                    <a:pt x="38973" y="225"/>
                    <a:pt x="38867" y="199"/>
                    <a:pt x="38744" y="199"/>
                  </a:cubicBezTo>
                  <a:cubicBezTo>
                    <a:pt x="38744" y="199"/>
                    <a:pt x="38743" y="199"/>
                    <a:pt x="38743" y="199"/>
                  </a:cubicBezTo>
                  <a:lnTo>
                    <a:pt x="38743" y="200"/>
                  </a:lnTo>
                  <a:cubicBezTo>
                    <a:pt x="34878" y="205"/>
                    <a:pt x="30842" y="213"/>
                    <a:pt x="27234" y="1838"/>
                  </a:cubicBezTo>
                  <a:cubicBezTo>
                    <a:pt x="23011" y="3737"/>
                    <a:pt x="19059" y="6192"/>
                    <a:pt x="15455" y="9143"/>
                  </a:cubicBezTo>
                  <a:cubicBezTo>
                    <a:pt x="9232" y="14242"/>
                    <a:pt x="5286" y="20434"/>
                    <a:pt x="3379" y="28387"/>
                  </a:cubicBezTo>
                  <a:cubicBezTo>
                    <a:pt x="0" y="42473"/>
                    <a:pt x="5067" y="57049"/>
                    <a:pt x="16712" y="65331"/>
                  </a:cubicBezTo>
                  <a:cubicBezTo>
                    <a:pt x="22565" y="69495"/>
                    <a:pt x="29731" y="71241"/>
                    <a:pt x="36783" y="71241"/>
                  </a:cubicBezTo>
                  <a:cubicBezTo>
                    <a:pt x="36854" y="71241"/>
                    <a:pt x="36925" y="71241"/>
                    <a:pt x="36996" y="71241"/>
                  </a:cubicBezTo>
                  <a:cubicBezTo>
                    <a:pt x="45445" y="71201"/>
                    <a:pt x="52759" y="67807"/>
                    <a:pt x="59249" y="62455"/>
                  </a:cubicBezTo>
                  <a:cubicBezTo>
                    <a:pt x="71780" y="52124"/>
                    <a:pt x="77457" y="32122"/>
                    <a:pt x="68603" y="17624"/>
                  </a:cubicBezTo>
                  <a:cubicBezTo>
                    <a:pt x="65071" y="11840"/>
                    <a:pt x="59815" y="7187"/>
                    <a:pt x="53985" y="3970"/>
                  </a:cubicBezTo>
                  <a:cubicBezTo>
                    <a:pt x="51093" y="2374"/>
                    <a:pt x="47940" y="1305"/>
                    <a:pt x="44722" y="664"/>
                  </a:cubicBezTo>
                  <a:cubicBezTo>
                    <a:pt x="43455" y="413"/>
                    <a:pt x="42056" y="0"/>
                    <a:pt x="4072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38"/>
          <p:cNvGrpSpPr/>
          <p:nvPr/>
        </p:nvGrpSpPr>
        <p:grpSpPr>
          <a:xfrm>
            <a:off x="1350631" y="2965200"/>
            <a:ext cx="256313" cy="256033"/>
            <a:chOff x="2812031" y="4414026"/>
            <a:chExt cx="359334" cy="358942"/>
          </a:xfrm>
        </p:grpSpPr>
        <p:sp>
          <p:nvSpPr>
            <p:cNvPr id="1420" name="Google Shape;1420;p38"/>
            <p:cNvSpPr/>
            <p:nvPr/>
          </p:nvSpPr>
          <p:spPr>
            <a:xfrm>
              <a:off x="2880190" y="4471671"/>
              <a:ext cx="65844" cy="58276"/>
            </a:xfrm>
            <a:custGeom>
              <a:rect b="b" l="l" r="r" t="t"/>
              <a:pathLst>
                <a:path extrusionOk="0" h="12028" w="13590">
                  <a:moveTo>
                    <a:pt x="7844" y="1440"/>
                  </a:moveTo>
                  <a:cubicBezTo>
                    <a:pt x="9602" y="1440"/>
                    <a:pt x="11024" y="3354"/>
                    <a:pt x="11542" y="5059"/>
                  </a:cubicBezTo>
                  <a:cubicBezTo>
                    <a:pt x="12280" y="7495"/>
                    <a:pt x="10271" y="9553"/>
                    <a:pt x="8229" y="10292"/>
                  </a:cubicBezTo>
                  <a:cubicBezTo>
                    <a:pt x="7635" y="10506"/>
                    <a:pt x="6982" y="10618"/>
                    <a:pt x="6329" y="10618"/>
                  </a:cubicBezTo>
                  <a:cubicBezTo>
                    <a:pt x="4594" y="10618"/>
                    <a:pt x="2862" y="9827"/>
                    <a:pt x="2257" y="8063"/>
                  </a:cubicBezTo>
                  <a:cubicBezTo>
                    <a:pt x="1185" y="4946"/>
                    <a:pt x="4163" y="2820"/>
                    <a:pt x="6567" y="1878"/>
                  </a:cubicBezTo>
                  <a:cubicBezTo>
                    <a:pt x="6714" y="1820"/>
                    <a:pt x="6825" y="1730"/>
                    <a:pt x="6904" y="1623"/>
                  </a:cubicBezTo>
                  <a:lnTo>
                    <a:pt x="6904" y="1623"/>
                  </a:lnTo>
                  <a:cubicBezTo>
                    <a:pt x="7225" y="1497"/>
                    <a:pt x="7540" y="1440"/>
                    <a:pt x="7844" y="1440"/>
                  </a:cubicBezTo>
                  <a:close/>
                  <a:moveTo>
                    <a:pt x="7777" y="0"/>
                  </a:moveTo>
                  <a:cubicBezTo>
                    <a:pt x="7117" y="0"/>
                    <a:pt x="6446" y="162"/>
                    <a:pt x="5796" y="523"/>
                  </a:cubicBezTo>
                  <a:cubicBezTo>
                    <a:pt x="5704" y="574"/>
                    <a:pt x="5631" y="636"/>
                    <a:pt x="5576" y="704"/>
                  </a:cubicBezTo>
                  <a:lnTo>
                    <a:pt x="5576" y="704"/>
                  </a:lnTo>
                  <a:cubicBezTo>
                    <a:pt x="2419" y="2109"/>
                    <a:pt x="1" y="4587"/>
                    <a:pt x="860" y="8457"/>
                  </a:cubicBezTo>
                  <a:cubicBezTo>
                    <a:pt x="1435" y="11039"/>
                    <a:pt x="3946" y="12028"/>
                    <a:pt x="6337" y="12028"/>
                  </a:cubicBezTo>
                  <a:cubicBezTo>
                    <a:pt x="7134" y="12028"/>
                    <a:pt x="7918" y="11917"/>
                    <a:pt x="8613" y="11720"/>
                  </a:cubicBezTo>
                  <a:cubicBezTo>
                    <a:pt x="11656" y="10854"/>
                    <a:pt x="13589" y="7835"/>
                    <a:pt x="12937" y="4666"/>
                  </a:cubicBezTo>
                  <a:cubicBezTo>
                    <a:pt x="12417" y="2146"/>
                    <a:pt x="10176" y="0"/>
                    <a:pt x="7777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2885166" y="4542607"/>
              <a:ext cx="57917" cy="8455"/>
            </a:xfrm>
            <a:custGeom>
              <a:rect b="b" l="l" r="r" t="t"/>
              <a:pathLst>
                <a:path extrusionOk="0" h="1745" w="11954">
                  <a:moveTo>
                    <a:pt x="8397" y="1"/>
                  </a:moveTo>
                  <a:cubicBezTo>
                    <a:pt x="6728" y="1"/>
                    <a:pt x="5056" y="243"/>
                    <a:pt x="3386" y="243"/>
                  </a:cubicBezTo>
                  <a:cubicBezTo>
                    <a:pt x="2675" y="243"/>
                    <a:pt x="1963" y="199"/>
                    <a:pt x="1253" y="73"/>
                  </a:cubicBezTo>
                  <a:cubicBezTo>
                    <a:pt x="1205" y="65"/>
                    <a:pt x="1158" y="61"/>
                    <a:pt x="1112" y="61"/>
                  </a:cubicBezTo>
                  <a:cubicBezTo>
                    <a:pt x="304" y="61"/>
                    <a:pt x="1" y="1348"/>
                    <a:pt x="870" y="1501"/>
                  </a:cubicBezTo>
                  <a:lnTo>
                    <a:pt x="868" y="1501"/>
                  </a:lnTo>
                  <a:cubicBezTo>
                    <a:pt x="1582" y="1628"/>
                    <a:pt x="2299" y="1672"/>
                    <a:pt x="3017" y="1672"/>
                  </a:cubicBezTo>
                  <a:cubicBezTo>
                    <a:pt x="4687" y="1672"/>
                    <a:pt x="6364" y="1432"/>
                    <a:pt x="8028" y="1432"/>
                  </a:cubicBezTo>
                  <a:cubicBezTo>
                    <a:pt x="8932" y="1432"/>
                    <a:pt x="9832" y="1503"/>
                    <a:pt x="10726" y="1722"/>
                  </a:cubicBezTo>
                  <a:cubicBezTo>
                    <a:pt x="10791" y="1737"/>
                    <a:pt x="10853" y="1745"/>
                    <a:pt x="10912" y="1745"/>
                  </a:cubicBezTo>
                  <a:cubicBezTo>
                    <a:pt x="11681" y="1745"/>
                    <a:pt x="11954" y="498"/>
                    <a:pt x="11111" y="292"/>
                  </a:cubicBezTo>
                  <a:cubicBezTo>
                    <a:pt x="10208" y="72"/>
                    <a:pt x="9303" y="1"/>
                    <a:pt x="839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2885747" y="4545078"/>
              <a:ext cx="8682" cy="147521"/>
            </a:xfrm>
            <a:custGeom>
              <a:rect b="b" l="l" r="r" t="t"/>
              <a:pathLst>
                <a:path extrusionOk="0" h="30448" w="1792">
                  <a:moveTo>
                    <a:pt x="605" y="0"/>
                  </a:moveTo>
                  <a:cubicBezTo>
                    <a:pt x="302" y="0"/>
                    <a:pt x="1" y="239"/>
                    <a:pt x="4" y="717"/>
                  </a:cubicBezTo>
                  <a:cubicBezTo>
                    <a:pt x="43" y="6495"/>
                    <a:pt x="432" y="12259"/>
                    <a:pt x="432" y="18041"/>
                  </a:cubicBezTo>
                  <a:cubicBezTo>
                    <a:pt x="432" y="20788"/>
                    <a:pt x="549" y="23533"/>
                    <a:pt x="188" y="26258"/>
                  </a:cubicBezTo>
                  <a:cubicBezTo>
                    <a:pt x="4" y="27642"/>
                    <a:pt x="0" y="28779"/>
                    <a:pt x="531" y="30058"/>
                  </a:cubicBezTo>
                  <a:cubicBezTo>
                    <a:pt x="645" y="30334"/>
                    <a:pt x="823" y="30448"/>
                    <a:pt x="1003" y="30448"/>
                  </a:cubicBezTo>
                  <a:cubicBezTo>
                    <a:pt x="1395" y="30448"/>
                    <a:pt x="1792" y="29906"/>
                    <a:pt x="1545" y="29311"/>
                  </a:cubicBezTo>
                  <a:cubicBezTo>
                    <a:pt x="800" y="27513"/>
                    <a:pt x="1411" y="24719"/>
                    <a:pt x="1411" y="22769"/>
                  </a:cubicBezTo>
                  <a:lnTo>
                    <a:pt x="1411" y="15640"/>
                  </a:lnTo>
                  <a:cubicBezTo>
                    <a:pt x="1411" y="10662"/>
                    <a:pt x="1249" y="5693"/>
                    <a:pt x="1216" y="717"/>
                  </a:cubicBezTo>
                  <a:cubicBezTo>
                    <a:pt x="1212" y="239"/>
                    <a:pt x="907" y="0"/>
                    <a:pt x="60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2931436" y="4546139"/>
              <a:ext cx="10150" cy="143044"/>
            </a:xfrm>
            <a:custGeom>
              <a:rect b="b" l="l" r="r" t="t"/>
              <a:pathLst>
                <a:path extrusionOk="0" h="29524" w="2095">
                  <a:moveTo>
                    <a:pt x="1371" y="0"/>
                  </a:moveTo>
                  <a:cubicBezTo>
                    <a:pt x="1009" y="0"/>
                    <a:pt x="646" y="239"/>
                    <a:pt x="645" y="717"/>
                  </a:cubicBezTo>
                  <a:cubicBezTo>
                    <a:pt x="617" y="10085"/>
                    <a:pt x="31" y="19439"/>
                    <a:pt x="2" y="28808"/>
                  </a:cubicBezTo>
                  <a:cubicBezTo>
                    <a:pt x="1" y="29285"/>
                    <a:pt x="361" y="29523"/>
                    <a:pt x="723" y="29523"/>
                  </a:cubicBezTo>
                  <a:cubicBezTo>
                    <a:pt x="1085" y="29523"/>
                    <a:pt x="1448" y="29285"/>
                    <a:pt x="1449" y="28808"/>
                  </a:cubicBezTo>
                  <a:cubicBezTo>
                    <a:pt x="1478" y="19439"/>
                    <a:pt x="2063" y="10085"/>
                    <a:pt x="2092" y="717"/>
                  </a:cubicBezTo>
                  <a:cubicBezTo>
                    <a:pt x="2094" y="239"/>
                    <a:pt x="1733" y="0"/>
                    <a:pt x="137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2887220" y="4685292"/>
              <a:ext cx="51788" cy="10005"/>
            </a:xfrm>
            <a:custGeom>
              <a:rect b="b" l="l" r="r" t="t"/>
              <a:pathLst>
                <a:path extrusionOk="0" h="2065" w="10689">
                  <a:moveTo>
                    <a:pt x="9634" y="1"/>
                  </a:moveTo>
                  <a:cubicBezTo>
                    <a:pt x="9520" y="1"/>
                    <a:pt x="9398" y="33"/>
                    <a:pt x="9274" y="106"/>
                  </a:cubicBezTo>
                  <a:cubicBezTo>
                    <a:pt x="8621" y="490"/>
                    <a:pt x="7940" y="620"/>
                    <a:pt x="7242" y="620"/>
                  </a:cubicBezTo>
                  <a:cubicBezTo>
                    <a:pt x="5782" y="620"/>
                    <a:pt x="4251" y="49"/>
                    <a:pt x="2762" y="49"/>
                  </a:cubicBezTo>
                  <a:cubicBezTo>
                    <a:pt x="2063" y="49"/>
                    <a:pt x="1372" y="175"/>
                    <a:pt x="703" y="545"/>
                  </a:cubicBezTo>
                  <a:cubicBezTo>
                    <a:pt x="0" y="932"/>
                    <a:pt x="429" y="1919"/>
                    <a:pt x="1080" y="1919"/>
                  </a:cubicBezTo>
                  <a:cubicBezTo>
                    <a:pt x="1192" y="1919"/>
                    <a:pt x="1310" y="1890"/>
                    <a:pt x="1431" y="1824"/>
                  </a:cubicBezTo>
                  <a:lnTo>
                    <a:pt x="1431" y="1823"/>
                  </a:lnTo>
                  <a:cubicBezTo>
                    <a:pt x="1934" y="1544"/>
                    <a:pt x="2477" y="1446"/>
                    <a:pt x="3034" y="1446"/>
                  </a:cubicBezTo>
                  <a:cubicBezTo>
                    <a:pt x="4080" y="1446"/>
                    <a:pt x="5179" y="1794"/>
                    <a:pt x="6169" y="1956"/>
                  </a:cubicBezTo>
                  <a:cubicBezTo>
                    <a:pt x="6592" y="2025"/>
                    <a:pt x="7007" y="2065"/>
                    <a:pt x="7414" y="2065"/>
                  </a:cubicBezTo>
                  <a:cubicBezTo>
                    <a:pt x="8313" y="2065"/>
                    <a:pt x="9174" y="1873"/>
                    <a:pt x="10003" y="1384"/>
                  </a:cubicBezTo>
                  <a:cubicBezTo>
                    <a:pt x="10689" y="981"/>
                    <a:pt x="10271" y="1"/>
                    <a:pt x="963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2953757" y="4544928"/>
              <a:ext cx="13159" cy="141590"/>
            </a:xfrm>
            <a:custGeom>
              <a:rect b="b" l="l" r="r" t="t"/>
              <a:pathLst>
                <a:path extrusionOk="0" h="29224" w="2716">
                  <a:moveTo>
                    <a:pt x="1122" y="0"/>
                  </a:moveTo>
                  <a:cubicBezTo>
                    <a:pt x="689" y="0"/>
                    <a:pt x="222" y="379"/>
                    <a:pt x="351" y="944"/>
                  </a:cubicBezTo>
                  <a:cubicBezTo>
                    <a:pt x="862" y="3207"/>
                    <a:pt x="403" y="5488"/>
                    <a:pt x="325" y="7769"/>
                  </a:cubicBezTo>
                  <a:cubicBezTo>
                    <a:pt x="249" y="9970"/>
                    <a:pt x="212" y="12115"/>
                    <a:pt x="143" y="14316"/>
                  </a:cubicBezTo>
                  <a:cubicBezTo>
                    <a:pt x="0" y="18911"/>
                    <a:pt x="110" y="23416"/>
                    <a:pt x="110" y="28062"/>
                  </a:cubicBezTo>
                  <a:cubicBezTo>
                    <a:pt x="110" y="28836"/>
                    <a:pt x="472" y="29223"/>
                    <a:pt x="834" y="29223"/>
                  </a:cubicBezTo>
                  <a:cubicBezTo>
                    <a:pt x="1196" y="29223"/>
                    <a:pt x="1557" y="28836"/>
                    <a:pt x="1557" y="28062"/>
                  </a:cubicBezTo>
                  <a:cubicBezTo>
                    <a:pt x="1557" y="23416"/>
                    <a:pt x="1489" y="18915"/>
                    <a:pt x="1590" y="14316"/>
                  </a:cubicBezTo>
                  <a:cubicBezTo>
                    <a:pt x="1688" y="9925"/>
                    <a:pt x="2715" y="4809"/>
                    <a:pt x="1746" y="520"/>
                  </a:cubicBezTo>
                  <a:cubicBezTo>
                    <a:pt x="1664" y="157"/>
                    <a:pt x="1400" y="0"/>
                    <a:pt x="1122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2954939" y="4543799"/>
              <a:ext cx="54099" cy="13246"/>
            </a:xfrm>
            <a:custGeom>
              <a:rect b="b" l="l" r="r" t="t"/>
              <a:pathLst>
                <a:path extrusionOk="0" h="2734" w="11166">
                  <a:moveTo>
                    <a:pt x="1009" y="0"/>
                  </a:moveTo>
                  <a:cubicBezTo>
                    <a:pt x="401" y="0"/>
                    <a:pt x="1" y="969"/>
                    <a:pt x="654" y="1401"/>
                  </a:cubicBezTo>
                  <a:lnTo>
                    <a:pt x="653" y="1400"/>
                  </a:lnTo>
                  <a:lnTo>
                    <a:pt x="653" y="1400"/>
                  </a:lnTo>
                  <a:cubicBezTo>
                    <a:pt x="2307" y="2497"/>
                    <a:pt x="4217" y="2733"/>
                    <a:pt x="6155" y="2733"/>
                  </a:cubicBezTo>
                  <a:cubicBezTo>
                    <a:pt x="7528" y="2733"/>
                    <a:pt x="8915" y="2615"/>
                    <a:pt x="10234" y="2599"/>
                  </a:cubicBezTo>
                  <a:cubicBezTo>
                    <a:pt x="11162" y="2589"/>
                    <a:pt x="11166" y="1119"/>
                    <a:pt x="10245" y="1119"/>
                  </a:cubicBezTo>
                  <a:cubicBezTo>
                    <a:pt x="10241" y="1119"/>
                    <a:pt x="10238" y="1119"/>
                    <a:pt x="10234" y="1119"/>
                  </a:cubicBezTo>
                  <a:cubicBezTo>
                    <a:pt x="8934" y="1134"/>
                    <a:pt x="7534" y="1278"/>
                    <a:pt x="6154" y="1278"/>
                  </a:cubicBezTo>
                  <a:cubicBezTo>
                    <a:pt x="4462" y="1278"/>
                    <a:pt x="2799" y="1061"/>
                    <a:pt x="1383" y="122"/>
                  </a:cubicBezTo>
                  <a:cubicBezTo>
                    <a:pt x="1255" y="37"/>
                    <a:pt x="1128" y="0"/>
                    <a:pt x="100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2999198" y="4548048"/>
              <a:ext cx="9666" cy="22050"/>
            </a:xfrm>
            <a:custGeom>
              <a:rect b="b" l="l" r="r" t="t"/>
              <a:pathLst>
                <a:path extrusionOk="0" h="4551" w="1995">
                  <a:moveTo>
                    <a:pt x="972" y="1"/>
                  </a:moveTo>
                  <a:cubicBezTo>
                    <a:pt x="507" y="1"/>
                    <a:pt x="1" y="542"/>
                    <a:pt x="258" y="1136"/>
                  </a:cubicBezTo>
                  <a:cubicBezTo>
                    <a:pt x="610" y="1945"/>
                    <a:pt x="387" y="2980"/>
                    <a:pt x="376" y="3835"/>
                  </a:cubicBezTo>
                  <a:cubicBezTo>
                    <a:pt x="370" y="4312"/>
                    <a:pt x="728" y="4551"/>
                    <a:pt x="1089" y="4551"/>
                  </a:cubicBezTo>
                  <a:cubicBezTo>
                    <a:pt x="1451" y="4551"/>
                    <a:pt x="1816" y="4312"/>
                    <a:pt x="1823" y="3835"/>
                  </a:cubicBezTo>
                  <a:cubicBezTo>
                    <a:pt x="1837" y="2648"/>
                    <a:pt x="1994" y="1506"/>
                    <a:pt x="1509" y="388"/>
                  </a:cubicBezTo>
                  <a:cubicBezTo>
                    <a:pt x="1390" y="114"/>
                    <a:pt x="1185" y="1"/>
                    <a:pt x="972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3000632" y="4545311"/>
              <a:ext cx="119197" cy="148107"/>
            </a:xfrm>
            <a:custGeom>
              <a:rect b="b" l="l" r="r" t="t"/>
              <a:pathLst>
                <a:path extrusionOk="0" h="30569" w="24602">
                  <a:moveTo>
                    <a:pt x="11774" y="1"/>
                  </a:moveTo>
                  <a:cubicBezTo>
                    <a:pt x="7924" y="1"/>
                    <a:pt x="3832" y="2036"/>
                    <a:pt x="652" y="4092"/>
                  </a:cubicBezTo>
                  <a:cubicBezTo>
                    <a:pt x="1" y="4512"/>
                    <a:pt x="384" y="5384"/>
                    <a:pt x="983" y="5384"/>
                  </a:cubicBezTo>
                  <a:cubicBezTo>
                    <a:pt x="1109" y="5384"/>
                    <a:pt x="1244" y="5346"/>
                    <a:pt x="1381" y="5257"/>
                  </a:cubicBezTo>
                  <a:cubicBezTo>
                    <a:pt x="4593" y="3182"/>
                    <a:pt x="8206" y="1457"/>
                    <a:pt x="11566" y="1457"/>
                  </a:cubicBezTo>
                  <a:cubicBezTo>
                    <a:pt x="14486" y="1457"/>
                    <a:pt x="17216" y="2760"/>
                    <a:pt x="19325" y="6268"/>
                  </a:cubicBezTo>
                  <a:cubicBezTo>
                    <a:pt x="21304" y="9559"/>
                    <a:pt x="21036" y="14085"/>
                    <a:pt x="20868" y="17786"/>
                  </a:cubicBezTo>
                  <a:cubicBezTo>
                    <a:pt x="20684" y="21815"/>
                    <a:pt x="20264" y="25818"/>
                    <a:pt x="20224" y="29856"/>
                  </a:cubicBezTo>
                  <a:cubicBezTo>
                    <a:pt x="20223" y="29931"/>
                    <a:pt x="20231" y="30000"/>
                    <a:pt x="20244" y="30062"/>
                  </a:cubicBezTo>
                  <a:lnTo>
                    <a:pt x="20244" y="30062"/>
                  </a:lnTo>
                  <a:cubicBezTo>
                    <a:pt x="20237" y="30135"/>
                    <a:pt x="20230" y="30216"/>
                    <a:pt x="20224" y="30306"/>
                  </a:cubicBezTo>
                  <a:lnTo>
                    <a:pt x="20349" y="30306"/>
                  </a:lnTo>
                  <a:cubicBezTo>
                    <a:pt x="20474" y="30483"/>
                    <a:pt x="20675" y="30569"/>
                    <a:pt x="20885" y="30569"/>
                  </a:cubicBezTo>
                  <a:cubicBezTo>
                    <a:pt x="21098" y="30569"/>
                    <a:pt x="21319" y="30479"/>
                    <a:pt x="21474" y="30306"/>
                  </a:cubicBezTo>
                  <a:lnTo>
                    <a:pt x="21671" y="30306"/>
                  </a:lnTo>
                  <a:cubicBezTo>
                    <a:pt x="21672" y="30183"/>
                    <a:pt x="21674" y="30060"/>
                    <a:pt x="21677" y="29936"/>
                  </a:cubicBezTo>
                  <a:lnTo>
                    <a:pt x="21677" y="29936"/>
                  </a:lnTo>
                  <a:cubicBezTo>
                    <a:pt x="21944" y="29621"/>
                    <a:pt x="21894" y="29283"/>
                    <a:pt x="21703" y="29068"/>
                  </a:cubicBezTo>
                  <a:lnTo>
                    <a:pt x="21703" y="29068"/>
                  </a:lnTo>
                  <a:cubicBezTo>
                    <a:pt x="22034" y="20705"/>
                    <a:pt x="24601" y="10010"/>
                    <a:pt x="18685" y="3166"/>
                  </a:cubicBezTo>
                  <a:cubicBezTo>
                    <a:pt x="16699" y="869"/>
                    <a:pt x="14289" y="1"/>
                    <a:pt x="1177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2953359" y="4680147"/>
              <a:ext cx="54642" cy="14172"/>
            </a:xfrm>
            <a:custGeom>
              <a:rect b="b" l="l" r="r" t="t"/>
              <a:pathLst>
                <a:path extrusionOk="0" h="2925" w="11278">
                  <a:moveTo>
                    <a:pt x="992" y="0"/>
                  </a:moveTo>
                  <a:cubicBezTo>
                    <a:pt x="630" y="0"/>
                    <a:pt x="242" y="238"/>
                    <a:pt x="192" y="708"/>
                  </a:cubicBezTo>
                  <a:lnTo>
                    <a:pt x="192" y="709"/>
                  </a:lnTo>
                  <a:cubicBezTo>
                    <a:pt x="0" y="2558"/>
                    <a:pt x="3188" y="2924"/>
                    <a:pt x="6086" y="2924"/>
                  </a:cubicBezTo>
                  <a:cubicBezTo>
                    <a:pt x="7955" y="2924"/>
                    <a:pt x="9703" y="2772"/>
                    <a:pt x="10345" y="2766"/>
                  </a:cubicBezTo>
                  <a:cubicBezTo>
                    <a:pt x="11275" y="2759"/>
                    <a:pt x="11278" y="1285"/>
                    <a:pt x="10351" y="1285"/>
                  </a:cubicBezTo>
                  <a:cubicBezTo>
                    <a:pt x="10349" y="1285"/>
                    <a:pt x="10347" y="1285"/>
                    <a:pt x="10345" y="1285"/>
                  </a:cubicBezTo>
                  <a:cubicBezTo>
                    <a:pt x="10025" y="1288"/>
                    <a:pt x="8934" y="1310"/>
                    <a:pt x="7626" y="1310"/>
                  </a:cubicBezTo>
                  <a:cubicBezTo>
                    <a:pt x="5031" y="1310"/>
                    <a:pt x="1586" y="1221"/>
                    <a:pt x="1639" y="708"/>
                  </a:cubicBezTo>
                  <a:cubicBezTo>
                    <a:pt x="1688" y="235"/>
                    <a:pt x="1353" y="0"/>
                    <a:pt x="992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2996683" y="4583848"/>
              <a:ext cx="62345" cy="107457"/>
            </a:xfrm>
            <a:custGeom>
              <a:rect b="b" l="l" r="r" t="t"/>
              <a:pathLst>
                <a:path extrusionOk="0" h="22179" w="12868">
                  <a:moveTo>
                    <a:pt x="7471" y="1"/>
                  </a:moveTo>
                  <a:cubicBezTo>
                    <a:pt x="5027" y="1"/>
                    <a:pt x="2456" y="1666"/>
                    <a:pt x="1240" y="3669"/>
                  </a:cubicBezTo>
                  <a:cubicBezTo>
                    <a:pt x="1" y="5709"/>
                    <a:pt x="240" y="8676"/>
                    <a:pt x="265" y="10947"/>
                  </a:cubicBezTo>
                  <a:cubicBezTo>
                    <a:pt x="285" y="12721"/>
                    <a:pt x="440" y="14493"/>
                    <a:pt x="589" y="16258"/>
                  </a:cubicBezTo>
                  <a:cubicBezTo>
                    <a:pt x="698" y="17548"/>
                    <a:pt x="1372" y="19965"/>
                    <a:pt x="564" y="21090"/>
                  </a:cubicBezTo>
                  <a:cubicBezTo>
                    <a:pt x="176" y="21632"/>
                    <a:pt x="681" y="22157"/>
                    <a:pt x="1205" y="22157"/>
                  </a:cubicBezTo>
                  <a:cubicBezTo>
                    <a:pt x="1426" y="22157"/>
                    <a:pt x="1651" y="22063"/>
                    <a:pt x="1813" y="21837"/>
                  </a:cubicBezTo>
                  <a:cubicBezTo>
                    <a:pt x="2660" y="20658"/>
                    <a:pt x="2323" y="19127"/>
                    <a:pt x="2159" y="17766"/>
                  </a:cubicBezTo>
                  <a:cubicBezTo>
                    <a:pt x="1813" y="14872"/>
                    <a:pt x="1687" y="11914"/>
                    <a:pt x="1703" y="8999"/>
                  </a:cubicBezTo>
                  <a:cubicBezTo>
                    <a:pt x="1719" y="6136"/>
                    <a:pt x="2191" y="3744"/>
                    <a:pt x="4812" y="2264"/>
                  </a:cubicBezTo>
                  <a:cubicBezTo>
                    <a:pt x="5637" y="1798"/>
                    <a:pt x="6550" y="1508"/>
                    <a:pt x="7416" y="1508"/>
                  </a:cubicBezTo>
                  <a:cubicBezTo>
                    <a:pt x="8461" y="1508"/>
                    <a:pt x="9439" y="1929"/>
                    <a:pt x="10119" y="2971"/>
                  </a:cubicBezTo>
                  <a:cubicBezTo>
                    <a:pt x="11873" y="5665"/>
                    <a:pt x="11475" y="9936"/>
                    <a:pt x="11342" y="12999"/>
                  </a:cubicBezTo>
                  <a:cubicBezTo>
                    <a:pt x="11221" y="15822"/>
                    <a:pt x="10792" y="18636"/>
                    <a:pt x="10753" y="21463"/>
                  </a:cubicBezTo>
                  <a:cubicBezTo>
                    <a:pt x="10746" y="21940"/>
                    <a:pt x="11104" y="22179"/>
                    <a:pt x="11466" y="22179"/>
                  </a:cubicBezTo>
                  <a:cubicBezTo>
                    <a:pt x="11827" y="22179"/>
                    <a:pt x="12193" y="21940"/>
                    <a:pt x="12200" y="21463"/>
                  </a:cubicBezTo>
                  <a:cubicBezTo>
                    <a:pt x="12252" y="17598"/>
                    <a:pt x="12868" y="13769"/>
                    <a:pt x="12854" y="9893"/>
                  </a:cubicBezTo>
                  <a:cubicBezTo>
                    <a:pt x="12845" y="7068"/>
                    <a:pt x="12709" y="2500"/>
                    <a:pt x="10058" y="753"/>
                  </a:cubicBezTo>
                  <a:cubicBezTo>
                    <a:pt x="9263" y="229"/>
                    <a:pt x="8376" y="1"/>
                    <a:pt x="7471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3047091" y="4685181"/>
              <a:ext cx="58508" cy="9501"/>
            </a:xfrm>
            <a:custGeom>
              <a:rect b="b" l="l" r="r" t="t"/>
              <a:pathLst>
                <a:path extrusionOk="0" h="1961" w="12076">
                  <a:moveTo>
                    <a:pt x="6916" y="0"/>
                  </a:moveTo>
                  <a:cubicBezTo>
                    <a:pt x="6891" y="0"/>
                    <a:pt x="6866" y="0"/>
                    <a:pt x="6840" y="1"/>
                  </a:cubicBezTo>
                  <a:cubicBezTo>
                    <a:pt x="5358" y="21"/>
                    <a:pt x="3909" y="355"/>
                    <a:pt x="2437" y="355"/>
                  </a:cubicBezTo>
                  <a:cubicBezTo>
                    <a:pt x="2048" y="355"/>
                    <a:pt x="1657" y="332"/>
                    <a:pt x="1263" y="273"/>
                  </a:cubicBezTo>
                  <a:cubicBezTo>
                    <a:pt x="1222" y="267"/>
                    <a:pt x="1181" y="264"/>
                    <a:pt x="1142" y="264"/>
                  </a:cubicBezTo>
                  <a:cubicBezTo>
                    <a:pt x="319" y="264"/>
                    <a:pt x="0" y="1570"/>
                    <a:pt x="878" y="1701"/>
                  </a:cubicBezTo>
                  <a:lnTo>
                    <a:pt x="880" y="1701"/>
                  </a:lnTo>
                  <a:cubicBezTo>
                    <a:pt x="1426" y="1783"/>
                    <a:pt x="1966" y="1815"/>
                    <a:pt x="2503" y="1815"/>
                  </a:cubicBezTo>
                  <a:cubicBezTo>
                    <a:pt x="3504" y="1815"/>
                    <a:pt x="4498" y="1703"/>
                    <a:pt x="5518" y="1589"/>
                  </a:cubicBezTo>
                  <a:cubicBezTo>
                    <a:pt x="5789" y="1558"/>
                    <a:pt x="6057" y="1545"/>
                    <a:pt x="6322" y="1545"/>
                  </a:cubicBezTo>
                  <a:cubicBezTo>
                    <a:pt x="7821" y="1545"/>
                    <a:pt x="9227" y="1960"/>
                    <a:pt x="10705" y="1960"/>
                  </a:cubicBezTo>
                  <a:cubicBezTo>
                    <a:pt x="10851" y="1960"/>
                    <a:pt x="10997" y="1956"/>
                    <a:pt x="11144" y="1947"/>
                  </a:cubicBezTo>
                  <a:cubicBezTo>
                    <a:pt x="12054" y="1893"/>
                    <a:pt x="12076" y="465"/>
                    <a:pt x="11195" y="465"/>
                  </a:cubicBezTo>
                  <a:cubicBezTo>
                    <a:pt x="11178" y="465"/>
                    <a:pt x="11162" y="465"/>
                    <a:pt x="11144" y="466"/>
                  </a:cubicBezTo>
                  <a:cubicBezTo>
                    <a:pt x="11044" y="472"/>
                    <a:pt x="10945" y="475"/>
                    <a:pt x="10845" y="475"/>
                  </a:cubicBezTo>
                  <a:cubicBezTo>
                    <a:pt x="9537" y="475"/>
                    <a:pt x="8251" y="0"/>
                    <a:pt x="691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2812031" y="4414026"/>
              <a:ext cx="359334" cy="358942"/>
            </a:xfrm>
            <a:custGeom>
              <a:rect b="b" l="l" r="r" t="t"/>
              <a:pathLst>
                <a:path extrusionOk="0" h="74085" w="74166">
                  <a:moveTo>
                    <a:pt x="50294" y="1408"/>
                  </a:moveTo>
                  <a:cubicBezTo>
                    <a:pt x="52512" y="1408"/>
                    <a:pt x="54768" y="1659"/>
                    <a:pt x="56855" y="1721"/>
                  </a:cubicBezTo>
                  <a:cubicBezTo>
                    <a:pt x="57316" y="1734"/>
                    <a:pt x="57777" y="1740"/>
                    <a:pt x="58238" y="1740"/>
                  </a:cubicBezTo>
                  <a:cubicBezTo>
                    <a:pt x="60016" y="1740"/>
                    <a:pt x="61796" y="1658"/>
                    <a:pt x="63573" y="1637"/>
                  </a:cubicBezTo>
                  <a:cubicBezTo>
                    <a:pt x="63828" y="1633"/>
                    <a:pt x="64084" y="1631"/>
                    <a:pt x="64341" y="1631"/>
                  </a:cubicBezTo>
                  <a:cubicBezTo>
                    <a:pt x="65434" y="1631"/>
                    <a:pt x="66538" y="1672"/>
                    <a:pt x="67614" y="1843"/>
                  </a:cubicBezTo>
                  <a:cubicBezTo>
                    <a:pt x="70027" y="2228"/>
                    <a:pt x="70065" y="5292"/>
                    <a:pt x="70122" y="7082"/>
                  </a:cubicBezTo>
                  <a:cubicBezTo>
                    <a:pt x="70464" y="17641"/>
                    <a:pt x="69491" y="28210"/>
                    <a:pt x="70004" y="38782"/>
                  </a:cubicBezTo>
                  <a:cubicBezTo>
                    <a:pt x="70239" y="43630"/>
                    <a:pt x="70261" y="48455"/>
                    <a:pt x="70317" y="53306"/>
                  </a:cubicBezTo>
                  <a:cubicBezTo>
                    <a:pt x="70377" y="58388"/>
                    <a:pt x="71087" y="63480"/>
                    <a:pt x="70177" y="68529"/>
                  </a:cubicBezTo>
                  <a:cubicBezTo>
                    <a:pt x="69644" y="71497"/>
                    <a:pt x="66474" y="72100"/>
                    <a:pt x="63224" y="72100"/>
                  </a:cubicBezTo>
                  <a:cubicBezTo>
                    <a:pt x="60995" y="72100"/>
                    <a:pt x="58728" y="71816"/>
                    <a:pt x="57248" y="71816"/>
                  </a:cubicBezTo>
                  <a:cubicBezTo>
                    <a:pt x="57223" y="71816"/>
                    <a:pt x="57199" y="71817"/>
                    <a:pt x="57175" y="71817"/>
                  </a:cubicBezTo>
                  <a:cubicBezTo>
                    <a:pt x="51824" y="71852"/>
                    <a:pt x="46484" y="72142"/>
                    <a:pt x="41134" y="72218"/>
                  </a:cubicBezTo>
                  <a:cubicBezTo>
                    <a:pt x="36335" y="72286"/>
                    <a:pt x="31550" y="72314"/>
                    <a:pt x="26766" y="72314"/>
                  </a:cubicBezTo>
                  <a:cubicBezTo>
                    <a:pt x="21661" y="72314"/>
                    <a:pt x="16558" y="72282"/>
                    <a:pt x="11440" y="72232"/>
                  </a:cubicBezTo>
                  <a:cubicBezTo>
                    <a:pt x="11331" y="72231"/>
                    <a:pt x="11222" y="72231"/>
                    <a:pt x="11113" y="72231"/>
                  </a:cubicBezTo>
                  <a:cubicBezTo>
                    <a:pt x="10144" y="72231"/>
                    <a:pt x="9179" y="72266"/>
                    <a:pt x="8212" y="72266"/>
                  </a:cubicBezTo>
                  <a:cubicBezTo>
                    <a:pt x="7738" y="72266"/>
                    <a:pt x="7263" y="72258"/>
                    <a:pt x="6787" y="72232"/>
                  </a:cubicBezTo>
                  <a:cubicBezTo>
                    <a:pt x="3376" y="72050"/>
                    <a:pt x="2463" y="69637"/>
                    <a:pt x="2487" y="66536"/>
                  </a:cubicBezTo>
                  <a:cubicBezTo>
                    <a:pt x="2529" y="61308"/>
                    <a:pt x="2357" y="56092"/>
                    <a:pt x="2141" y="50869"/>
                  </a:cubicBezTo>
                  <a:cubicBezTo>
                    <a:pt x="1705" y="40312"/>
                    <a:pt x="1956" y="29930"/>
                    <a:pt x="2262" y="19382"/>
                  </a:cubicBezTo>
                  <a:cubicBezTo>
                    <a:pt x="2387" y="15088"/>
                    <a:pt x="2421" y="10791"/>
                    <a:pt x="2525" y="6497"/>
                  </a:cubicBezTo>
                  <a:cubicBezTo>
                    <a:pt x="2629" y="2194"/>
                    <a:pt x="6064" y="1680"/>
                    <a:pt x="9472" y="1680"/>
                  </a:cubicBezTo>
                  <a:cubicBezTo>
                    <a:pt x="10543" y="1680"/>
                    <a:pt x="11610" y="1730"/>
                    <a:pt x="12571" y="1730"/>
                  </a:cubicBezTo>
                  <a:cubicBezTo>
                    <a:pt x="12587" y="1730"/>
                    <a:pt x="12603" y="1730"/>
                    <a:pt x="12618" y="1730"/>
                  </a:cubicBezTo>
                  <a:cubicBezTo>
                    <a:pt x="15537" y="1725"/>
                    <a:pt x="18454" y="1691"/>
                    <a:pt x="21371" y="1691"/>
                  </a:cubicBezTo>
                  <a:cubicBezTo>
                    <a:pt x="24455" y="1691"/>
                    <a:pt x="27539" y="1729"/>
                    <a:pt x="30623" y="1881"/>
                  </a:cubicBezTo>
                  <a:cubicBezTo>
                    <a:pt x="33298" y="2013"/>
                    <a:pt x="35971" y="2256"/>
                    <a:pt x="38642" y="2445"/>
                  </a:cubicBezTo>
                  <a:cubicBezTo>
                    <a:pt x="39820" y="2529"/>
                    <a:pt x="41062" y="2683"/>
                    <a:pt x="42287" y="2683"/>
                  </a:cubicBezTo>
                  <a:cubicBezTo>
                    <a:pt x="43390" y="2683"/>
                    <a:pt x="44479" y="2558"/>
                    <a:pt x="45494" y="2145"/>
                  </a:cubicBezTo>
                  <a:cubicBezTo>
                    <a:pt x="45626" y="2091"/>
                    <a:pt x="45728" y="2012"/>
                    <a:pt x="45804" y="1917"/>
                  </a:cubicBezTo>
                  <a:lnTo>
                    <a:pt x="45804" y="1917"/>
                  </a:lnTo>
                  <a:cubicBezTo>
                    <a:pt x="47237" y="1529"/>
                    <a:pt x="48756" y="1408"/>
                    <a:pt x="50294" y="1408"/>
                  </a:cubicBezTo>
                  <a:close/>
                  <a:moveTo>
                    <a:pt x="49875" y="1"/>
                  </a:moveTo>
                  <a:cubicBezTo>
                    <a:pt x="48109" y="1"/>
                    <a:pt x="46334" y="143"/>
                    <a:pt x="44681" y="717"/>
                  </a:cubicBezTo>
                  <a:cubicBezTo>
                    <a:pt x="44517" y="774"/>
                    <a:pt x="44396" y="870"/>
                    <a:pt x="44315" y="987"/>
                  </a:cubicBezTo>
                  <a:lnTo>
                    <a:pt x="44315" y="987"/>
                  </a:lnTo>
                  <a:cubicBezTo>
                    <a:pt x="43282" y="1278"/>
                    <a:pt x="42134" y="1388"/>
                    <a:pt x="40935" y="1388"/>
                  </a:cubicBezTo>
                  <a:cubicBezTo>
                    <a:pt x="37845" y="1388"/>
                    <a:pt x="34423" y="662"/>
                    <a:pt x="31799" y="470"/>
                  </a:cubicBezTo>
                  <a:cubicBezTo>
                    <a:pt x="28672" y="242"/>
                    <a:pt x="25533" y="185"/>
                    <a:pt x="22395" y="185"/>
                  </a:cubicBezTo>
                  <a:cubicBezTo>
                    <a:pt x="20326" y="185"/>
                    <a:pt x="18256" y="210"/>
                    <a:pt x="16191" y="227"/>
                  </a:cubicBezTo>
                  <a:cubicBezTo>
                    <a:pt x="16147" y="227"/>
                    <a:pt x="16103" y="227"/>
                    <a:pt x="16058" y="227"/>
                  </a:cubicBezTo>
                  <a:cubicBezTo>
                    <a:pt x="14471" y="227"/>
                    <a:pt x="12303" y="19"/>
                    <a:pt x="10112" y="19"/>
                  </a:cubicBezTo>
                  <a:cubicBezTo>
                    <a:pt x="6120" y="19"/>
                    <a:pt x="2048" y="710"/>
                    <a:pt x="1258" y="4608"/>
                  </a:cubicBezTo>
                  <a:cubicBezTo>
                    <a:pt x="551" y="8092"/>
                    <a:pt x="990" y="12157"/>
                    <a:pt x="907" y="15695"/>
                  </a:cubicBezTo>
                  <a:cubicBezTo>
                    <a:pt x="780" y="21069"/>
                    <a:pt x="435" y="26429"/>
                    <a:pt x="290" y="31799"/>
                  </a:cubicBezTo>
                  <a:cubicBezTo>
                    <a:pt x="1" y="42396"/>
                    <a:pt x="961" y="52989"/>
                    <a:pt x="1069" y="63581"/>
                  </a:cubicBezTo>
                  <a:cubicBezTo>
                    <a:pt x="1094" y="65950"/>
                    <a:pt x="341" y="69928"/>
                    <a:pt x="2226" y="71833"/>
                  </a:cubicBezTo>
                  <a:cubicBezTo>
                    <a:pt x="3890" y="73517"/>
                    <a:pt x="6084" y="73777"/>
                    <a:pt x="8304" y="73777"/>
                  </a:cubicBezTo>
                  <a:cubicBezTo>
                    <a:pt x="8900" y="73777"/>
                    <a:pt x="9498" y="73758"/>
                    <a:pt x="10088" y="73743"/>
                  </a:cubicBezTo>
                  <a:cubicBezTo>
                    <a:pt x="10568" y="73731"/>
                    <a:pt x="11048" y="73726"/>
                    <a:pt x="11527" y="73726"/>
                  </a:cubicBezTo>
                  <a:cubicBezTo>
                    <a:pt x="15323" y="73726"/>
                    <a:pt x="19115" y="74066"/>
                    <a:pt x="22914" y="74083"/>
                  </a:cubicBezTo>
                  <a:cubicBezTo>
                    <a:pt x="23076" y="74084"/>
                    <a:pt x="23238" y="74084"/>
                    <a:pt x="23401" y="74084"/>
                  </a:cubicBezTo>
                  <a:cubicBezTo>
                    <a:pt x="28486" y="74084"/>
                    <a:pt x="33586" y="73718"/>
                    <a:pt x="38679" y="73714"/>
                  </a:cubicBezTo>
                  <a:cubicBezTo>
                    <a:pt x="43606" y="73708"/>
                    <a:pt x="48522" y="73426"/>
                    <a:pt x="53445" y="73339"/>
                  </a:cubicBezTo>
                  <a:cubicBezTo>
                    <a:pt x="53782" y="73334"/>
                    <a:pt x="54120" y="73331"/>
                    <a:pt x="54459" y="73331"/>
                  </a:cubicBezTo>
                  <a:cubicBezTo>
                    <a:pt x="56903" y="73331"/>
                    <a:pt x="59412" y="73462"/>
                    <a:pt x="61898" y="73462"/>
                  </a:cubicBezTo>
                  <a:cubicBezTo>
                    <a:pt x="63844" y="73462"/>
                    <a:pt x="65777" y="73382"/>
                    <a:pt x="67654" y="73097"/>
                  </a:cubicBezTo>
                  <a:cubicBezTo>
                    <a:pt x="74165" y="72108"/>
                    <a:pt x="72023" y="59926"/>
                    <a:pt x="71827" y="55680"/>
                  </a:cubicBezTo>
                  <a:cubicBezTo>
                    <a:pt x="71075" y="39475"/>
                    <a:pt x="71795" y="23283"/>
                    <a:pt x="71569" y="7082"/>
                  </a:cubicBezTo>
                  <a:cubicBezTo>
                    <a:pt x="71544" y="5406"/>
                    <a:pt x="71457" y="2963"/>
                    <a:pt x="70142" y="1704"/>
                  </a:cubicBezTo>
                  <a:cubicBezTo>
                    <a:pt x="68634" y="262"/>
                    <a:pt x="66743" y="151"/>
                    <a:pt x="64798" y="151"/>
                  </a:cubicBezTo>
                  <a:cubicBezTo>
                    <a:pt x="64443" y="151"/>
                    <a:pt x="64085" y="155"/>
                    <a:pt x="63729" y="155"/>
                  </a:cubicBezTo>
                  <a:cubicBezTo>
                    <a:pt x="63676" y="155"/>
                    <a:pt x="63624" y="154"/>
                    <a:pt x="63571" y="154"/>
                  </a:cubicBezTo>
                  <a:cubicBezTo>
                    <a:pt x="63306" y="153"/>
                    <a:pt x="63041" y="153"/>
                    <a:pt x="62776" y="153"/>
                  </a:cubicBezTo>
                  <a:cubicBezTo>
                    <a:pt x="61195" y="153"/>
                    <a:pt x="59619" y="166"/>
                    <a:pt x="58042" y="166"/>
                  </a:cubicBezTo>
                  <a:cubicBezTo>
                    <a:pt x="56233" y="166"/>
                    <a:pt x="54423" y="149"/>
                    <a:pt x="52606" y="75"/>
                  </a:cubicBezTo>
                  <a:cubicBezTo>
                    <a:pt x="51710" y="39"/>
                    <a:pt x="50794" y="1"/>
                    <a:pt x="4987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38"/>
          <p:cNvSpPr txBox="1"/>
          <p:nvPr/>
        </p:nvSpPr>
        <p:spPr>
          <a:xfrm>
            <a:off x="939520" y="4203473"/>
            <a:ext cx="2201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Please keep this slide for attribution.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									</a:t>
            </a:r>
            <a:endParaRPr/>
          </a:p>
        </p:txBody>
      </p:sp>
      <p:sp>
        <p:nvSpPr>
          <p:cNvPr id="497" name="Google Shape;497;p22"/>
          <p:cNvSpPr txBox="1"/>
          <p:nvPr>
            <p:ph idx="4294967295" type="title"/>
          </p:nvPr>
        </p:nvSpPr>
        <p:spPr>
          <a:xfrm>
            <a:off x="742750" y="1691575"/>
            <a:ext cx="934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8" name="Google Shape;498;p22"/>
          <p:cNvSpPr txBox="1"/>
          <p:nvPr>
            <p:ph idx="4294967295" type="title"/>
          </p:nvPr>
        </p:nvSpPr>
        <p:spPr>
          <a:xfrm>
            <a:off x="2440442" y="1669150"/>
            <a:ext cx="934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22"/>
          <p:cNvSpPr txBox="1"/>
          <p:nvPr>
            <p:ph idx="4294967295" type="title"/>
          </p:nvPr>
        </p:nvSpPr>
        <p:spPr>
          <a:xfrm>
            <a:off x="4229458" y="1691575"/>
            <a:ext cx="934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0" name="Google Shape;500;p22"/>
          <p:cNvSpPr txBox="1"/>
          <p:nvPr>
            <p:ph idx="4294967295" type="title"/>
          </p:nvPr>
        </p:nvSpPr>
        <p:spPr>
          <a:xfrm>
            <a:off x="6018475" y="1701100"/>
            <a:ext cx="934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>
            <a:off x="651388" y="16497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2440425" y="16497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4229450" y="16497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6018475" y="16497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grpSp>
        <p:nvGrpSpPr>
          <p:cNvPr id="505" name="Google Shape;505;p22"/>
          <p:cNvGrpSpPr/>
          <p:nvPr/>
        </p:nvGrpSpPr>
        <p:grpSpPr>
          <a:xfrm>
            <a:off x="742763" y="2421325"/>
            <a:ext cx="218918" cy="577215"/>
            <a:chOff x="3270375" y="3436275"/>
            <a:chExt cx="218918" cy="577215"/>
          </a:xfrm>
        </p:grpSpPr>
        <p:sp>
          <p:nvSpPr>
            <p:cNvPr id="506" name="Google Shape;506;p22"/>
            <p:cNvSpPr/>
            <p:nvPr/>
          </p:nvSpPr>
          <p:spPr>
            <a:xfrm>
              <a:off x="3270375" y="3436275"/>
              <a:ext cx="218918" cy="577215"/>
            </a:xfrm>
            <a:custGeom>
              <a:rect b="b" l="l" r="r" t="t"/>
              <a:pathLst>
                <a:path extrusionOk="0" h="39434" w="14956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288423" y="3464525"/>
              <a:ext cx="178987" cy="531341"/>
            </a:xfrm>
            <a:custGeom>
              <a:rect b="b" l="l" r="r" t="t"/>
              <a:pathLst>
                <a:path extrusionOk="0" h="36300" w="12228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2"/>
          <p:cNvGrpSpPr/>
          <p:nvPr/>
        </p:nvGrpSpPr>
        <p:grpSpPr>
          <a:xfrm>
            <a:off x="2696605" y="2421325"/>
            <a:ext cx="167058" cy="468473"/>
            <a:chOff x="3593968" y="3125480"/>
            <a:chExt cx="167058" cy="468473"/>
          </a:xfrm>
        </p:grpSpPr>
        <p:sp>
          <p:nvSpPr>
            <p:cNvPr id="509" name="Google Shape;509;p22"/>
            <p:cNvSpPr/>
            <p:nvPr/>
          </p:nvSpPr>
          <p:spPr>
            <a:xfrm>
              <a:off x="3608224" y="3153086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2"/>
          <p:cNvGrpSpPr/>
          <p:nvPr/>
        </p:nvGrpSpPr>
        <p:grpSpPr>
          <a:xfrm>
            <a:off x="4452579" y="2421325"/>
            <a:ext cx="233161" cy="539699"/>
            <a:chOff x="5349941" y="3093980"/>
            <a:chExt cx="233161" cy="539699"/>
          </a:xfrm>
        </p:grpSpPr>
        <p:sp>
          <p:nvSpPr>
            <p:cNvPr id="512" name="Google Shape;512;p22"/>
            <p:cNvSpPr/>
            <p:nvPr/>
          </p:nvSpPr>
          <p:spPr>
            <a:xfrm>
              <a:off x="5349941" y="3093980"/>
              <a:ext cx="233161" cy="539699"/>
            </a:xfrm>
            <a:custGeom>
              <a:rect b="b" l="l" r="r" t="t"/>
              <a:pathLst>
                <a:path extrusionOk="0" h="36871" w="15929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5364681" y="3113155"/>
              <a:ext cx="200841" cy="503998"/>
            </a:xfrm>
            <a:custGeom>
              <a:rect b="b" l="l" r="r" t="t"/>
              <a:pathLst>
                <a:path extrusionOk="0" h="34432" w="13721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>
            <a:off x="6274655" y="2421325"/>
            <a:ext cx="167058" cy="468473"/>
            <a:chOff x="7172018" y="3071105"/>
            <a:chExt cx="167058" cy="468473"/>
          </a:xfrm>
        </p:grpSpPr>
        <p:sp>
          <p:nvSpPr>
            <p:cNvPr id="515" name="Google Shape;515;p2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2"/>
          <p:cNvSpPr txBox="1"/>
          <p:nvPr>
            <p:ph idx="4294967295" type="subTitle"/>
          </p:nvPr>
        </p:nvSpPr>
        <p:spPr>
          <a:xfrm>
            <a:off x="244088" y="30647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Algorithms</a:t>
            </a:r>
            <a:endParaRPr/>
          </a:p>
        </p:txBody>
      </p:sp>
      <p:sp>
        <p:nvSpPr>
          <p:cNvPr id="518" name="Google Shape;518;p22"/>
          <p:cNvSpPr txBox="1"/>
          <p:nvPr>
            <p:ph idx="4294967295" type="subTitle"/>
          </p:nvPr>
        </p:nvSpPr>
        <p:spPr>
          <a:xfrm>
            <a:off x="2033113" y="30647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Difficult to View Old Works</a:t>
            </a:r>
            <a:endParaRPr/>
          </a:p>
        </p:txBody>
      </p:sp>
      <p:sp>
        <p:nvSpPr>
          <p:cNvPr id="519" name="Google Shape;519;p22"/>
          <p:cNvSpPr txBox="1"/>
          <p:nvPr>
            <p:ph idx="4294967295" type="subTitle"/>
          </p:nvPr>
        </p:nvSpPr>
        <p:spPr>
          <a:xfrm>
            <a:off x="3822163" y="30647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Share Art With Non-Website Users </a:t>
            </a:r>
            <a:endParaRPr/>
          </a:p>
        </p:txBody>
      </p:sp>
      <p:sp>
        <p:nvSpPr>
          <p:cNvPr id="520" name="Google Shape;520;p22"/>
          <p:cNvSpPr txBox="1"/>
          <p:nvPr>
            <p:ph idx="4294967295" type="subTitle"/>
          </p:nvPr>
        </p:nvSpPr>
        <p:spPr>
          <a:xfrm>
            <a:off x="5611213" y="303282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Hard To Preserve Work</a:t>
            </a:r>
            <a:endParaRPr/>
          </a:p>
        </p:txBody>
      </p:sp>
      <p:sp>
        <p:nvSpPr>
          <p:cNvPr id="521" name="Google Shape;521;p22"/>
          <p:cNvSpPr txBox="1"/>
          <p:nvPr>
            <p:ph idx="4294967295" type="title"/>
          </p:nvPr>
        </p:nvSpPr>
        <p:spPr>
          <a:xfrm>
            <a:off x="7807525" y="1654700"/>
            <a:ext cx="934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2" name="Google Shape;522;p22"/>
          <p:cNvSpPr/>
          <p:nvPr/>
        </p:nvSpPr>
        <p:spPr>
          <a:xfrm>
            <a:off x="7807525" y="16033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grpSp>
        <p:nvGrpSpPr>
          <p:cNvPr id="523" name="Google Shape;523;p22"/>
          <p:cNvGrpSpPr/>
          <p:nvPr/>
        </p:nvGrpSpPr>
        <p:grpSpPr>
          <a:xfrm>
            <a:off x="8063705" y="2374925"/>
            <a:ext cx="167058" cy="468473"/>
            <a:chOff x="7172018" y="3071105"/>
            <a:chExt cx="167058" cy="468473"/>
          </a:xfrm>
        </p:grpSpPr>
        <p:sp>
          <p:nvSpPr>
            <p:cNvPr id="524" name="Google Shape;524;p2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2"/>
          <p:cNvSpPr txBox="1"/>
          <p:nvPr>
            <p:ph idx="4294967295" type="subTitle"/>
          </p:nvPr>
        </p:nvSpPr>
        <p:spPr>
          <a:xfrm>
            <a:off x="7400263" y="298642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Weak Artist - Client Connection</a:t>
            </a:r>
            <a:endParaRPr/>
          </a:p>
        </p:txBody>
      </p:sp>
      <p:grpSp>
        <p:nvGrpSpPr>
          <p:cNvPr id="527" name="Google Shape;527;p22"/>
          <p:cNvGrpSpPr/>
          <p:nvPr/>
        </p:nvGrpSpPr>
        <p:grpSpPr>
          <a:xfrm>
            <a:off x="481261" y="3779022"/>
            <a:ext cx="849426" cy="908786"/>
            <a:chOff x="3095745" y="3805393"/>
            <a:chExt cx="352840" cy="354717"/>
          </a:xfrm>
        </p:grpSpPr>
        <p:sp>
          <p:nvSpPr>
            <p:cNvPr id="528" name="Google Shape;528;p2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2440440" y="3779014"/>
            <a:ext cx="757010" cy="908790"/>
            <a:chOff x="5337883" y="3336873"/>
            <a:chExt cx="307141" cy="376826"/>
          </a:xfrm>
        </p:grpSpPr>
        <p:sp>
          <p:nvSpPr>
            <p:cNvPr id="535" name="Google Shape;535;p22"/>
            <p:cNvSpPr/>
            <p:nvPr/>
          </p:nvSpPr>
          <p:spPr>
            <a:xfrm>
              <a:off x="5405659" y="3336873"/>
              <a:ext cx="223844" cy="125375"/>
            </a:xfrm>
            <a:custGeom>
              <a:rect b="b" l="l" r="r" t="t"/>
              <a:pathLst>
                <a:path extrusionOk="0" h="3942" w="7038">
                  <a:moveTo>
                    <a:pt x="2882" y="346"/>
                  </a:moveTo>
                  <a:lnTo>
                    <a:pt x="2882" y="679"/>
                  </a:lnTo>
                  <a:lnTo>
                    <a:pt x="2429" y="679"/>
                  </a:lnTo>
                  <a:lnTo>
                    <a:pt x="2429" y="346"/>
                  </a:lnTo>
                  <a:close/>
                  <a:moveTo>
                    <a:pt x="3501" y="1036"/>
                  </a:moveTo>
                  <a:lnTo>
                    <a:pt x="3501" y="1227"/>
                  </a:lnTo>
                  <a:lnTo>
                    <a:pt x="3513" y="1227"/>
                  </a:lnTo>
                  <a:lnTo>
                    <a:pt x="3513" y="1405"/>
                  </a:lnTo>
                  <a:lnTo>
                    <a:pt x="1798" y="1405"/>
                  </a:lnTo>
                  <a:lnTo>
                    <a:pt x="1798" y="1227"/>
                  </a:lnTo>
                  <a:lnTo>
                    <a:pt x="1798" y="1036"/>
                  </a:lnTo>
                  <a:close/>
                  <a:moveTo>
                    <a:pt x="2334" y="0"/>
                  </a:moveTo>
                  <a:cubicBezTo>
                    <a:pt x="2191" y="0"/>
                    <a:pt x="2072" y="119"/>
                    <a:pt x="2072" y="274"/>
                  </a:cubicBezTo>
                  <a:lnTo>
                    <a:pt x="2072" y="703"/>
                  </a:lnTo>
                  <a:lnTo>
                    <a:pt x="1691" y="703"/>
                  </a:lnTo>
                  <a:cubicBezTo>
                    <a:pt x="1560" y="703"/>
                    <a:pt x="1441" y="810"/>
                    <a:pt x="1441" y="953"/>
                  </a:cubicBezTo>
                  <a:lnTo>
                    <a:pt x="1441" y="1060"/>
                  </a:lnTo>
                  <a:lnTo>
                    <a:pt x="179" y="1060"/>
                  </a:lnTo>
                  <a:cubicBezTo>
                    <a:pt x="84" y="1060"/>
                    <a:pt x="0" y="1132"/>
                    <a:pt x="0" y="1239"/>
                  </a:cubicBezTo>
                  <a:cubicBezTo>
                    <a:pt x="0" y="1346"/>
                    <a:pt x="72" y="1417"/>
                    <a:pt x="179" y="1417"/>
                  </a:cubicBezTo>
                  <a:lnTo>
                    <a:pt x="1441" y="1417"/>
                  </a:lnTo>
                  <a:lnTo>
                    <a:pt x="1441" y="1524"/>
                  </a:lnTo>
                  <a:cubicBezTo>
                    <a:pt x="1441" y="1655"/>
                    <a:pt x="1548" y="1774"/>
                    <a:pt x="1691" y="1774"/>
                  </a:cubicBezTo>
                  <a:lnTo>
                    <a:pt x="3596" y="1774"/>
                  </a:lnTo>
                  <a:cubicBezTo>
                    <a:pt x="3739" y="1774"/>
                    <a:pt x="3858" y="1667"/>
                    <a:pt x="3858" y="1524"/>
                  </a:cubicBezTo>
                  <a:lnTo>
                    <a:pt x="3858" y="1417"/>
                  </a:lnTo>
                  <a:lnTo>
                    <a:pt x="6680" y="1417"/>
                  </a:lnTo>
                  <a:lnTo>
                    <a:pt x="6680" y="3763"/>
                  </a:lnTo>
                  <a:cubicBezTo>
                    <a:pt x="6680" y="3858"/>
                    <a:pt x="6751" y="3941"/>
                    <a:pt x="6858" y="3941"/>
                  </a:cubicBezTo>
                  <a:cubicBezTo>
                    <a:pt x="6954" y="3941"/>
                    <a:pt x="7037" y="3870"/>
                    <a:pt x="7037" y="3763"/>
                  </a:cubicBezTo>
                  <a:lnTo>
                    <a:pt x="7037" y="1417"/>
                  </a:lnTo>
                  <a:cubicBezTo>
                    <a:pt x="7025" y="1191"/>
                    <a:pt x="6870" y="1048"/>
                    <a:pt x="6680" y="1048"/>
                  </a:cubicBezTo>
                  <a:lnTo>
                    <a:pt x="3858" y="1048"/>
                  </a:lnTo>
                  <a:lnTo>
                    <a:pt x="3858" y="941"/>
                  </a:lnTo>
                  <a:cubicBezTo>
                    <a:pt x="3858" y="810"/>
                    <a:pt x="3751" y="679"/>
                    <a:pt x="3596" y="679"/>
                  </a:cubicBezTo>
                  <a:lnTo>
                    <a:pt x="3227" y="679"/>
                  </a:lnTo>
                  <a:lnTo>
                    <a:pt x="3227" y="274"/>
                  </a:lnTo>
                  <a:cubicBezTo>
                    <a:pt x="3227" y="119"/>
                    <a:pt x="3108" y="0"/>
                    <a:pt x="2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5337883" y="3369060"/>
              <a:ext cx="307141" cy="344639"/>
            </a:xfrm>
            <a:custGeom>
              <a:rect b="b" l="l" r="r" t="t"/>
              <a:pathLst>
                <a:path extrusionOk="0" h="10836" w="9657">
                  <a:moveTo>
                    <a:pt x="5811" y="1774"/>
                  </a:moveTo>
                  <a:lnTo>
                    <a:pt x="6370" y="2572"/>
                  </a:lnTo>
                  <a:lnTo>
                    <a:pt x="6144" y="2453"/>
                  </a:lnTo>
                  <a:cubicBezTo>
                    <a:pt x="6119" y="2445"/>
                    <a:pt x="6087" y="2436"/>
                    <a:pt x="6054" y="2436"/>
                  </a:cubicBezTo>
                  <a:cubicBezTo>
                    <a:pt x="6041" y="2436"/>
                    <a:pt x="6027" y="2438"/>
                    <a:pt x="6013" y="2441"/>
                  </a:cubicBezTo>
                  <a:cubicBezTo>
                    <a:pt x="5965" y="2453"/>
                    <a:pt x="5941" y="2489"/>
                    <a:pt x="5906" y="2536"/>
                  </a:cubicBezTo>
                  <a:lnTo>
                    <a:pt x="5775" y="2798"/>
                  </a:lnTo>
                  <a:lnTo>
                    <a:pt x="5596" y="2548"/>
                  </a:lnTo>
                  <a:cubicBezTo>
                    <a:pt x="5560" y="2501"/>
                    <a:pt x="5501" y="2465"/>
                    <a:pt x="5465" y="2465"/>
                  </a:cubicBezTo>
                  <a:cubicBezTo>
                    <a:pt x="5441" y="2465"/>
                    <a:pt x="5430" y="2465"/>
                    <a:pt x="5406" y="2489"/>
                  </a:cubicBezTo>
                  <a:lnTo>
                    <a:pt x="5203" y="2548"/>
                  </a:lnTo>
                  <a:lnTo>
                    <a:pt x="5811" y="1774"/>
                  </a:lnTo>
                  <a:close/>
                  <a:moveTo>
                    <a:pt x="2870" y="3346"/>
                  </a:moveTo>
                  <a:lnTo>
                    <a:pt x="3179" y="3787"/>
                  </a:lnTo>
                  <a:lnTo>
                    <a:pt x="2905" y="4049"/>
                  </a:lnTo>
                  <a:lnTo>
                    <a:pt x="2798" y="3906"/>
                  </a:lnTo>
                  <a:cubicBezTo>
                    <a:pt x="2763" y="3858"/>
                    <a:pt x="2703" y="3822"/>
                    <a:pt x="2643" y="3822"/>
                  </a:cubicBezTo>
                  <a:lnTo>
                    <a:pt x="2620" y="3822"/>
                  </a:lnTo>
                  <a:lnTo>
                    <a:pt x="2453" y="3858"/>
                  </a:lnTo>
                  <a:lnTo>
                    <a:pt x="2501" y="3822"/>
                  </a:lnTo>
                  <a:lnTo>
                    <a:pt x="2870" y="3346"/>
                  </a:lnTo>
                  <a:close/>
                  <a:moveTo>
                    <a:pt x="6084" y="2870"/>
                  </a:moveTo>
                  <a:lnTo>
                    <a:pt x="6763" y="3227"/>
                  </a:lnTo>
                  <a:lnTo>
                    <a:pt x="7870" y="4811"/>
                  </a:lnTo>
                  <a:lnTo>
                    <a:pt x="1679" y="4811"/>
                  </a:lnTo>
                  <a:lnTo>
                    <a:pt x="2143" y="4275"/>
                  </a:lnTo>
                  <a:lnTo>
                    <a:pt x="2572" y="4203"/>
                  </a:lnTo>
                  <a:lnTo>
                    <a:pt x="2727" y="4418"/>
                  </a:lnTo>
                  <a:cubicBezTo>
                    <a:pt x="2751" y="4465"/>
                    <a:pt x="2798" y="4501"/>
                    <a:pt x="2846" y="4501"/>
                  </a:cubicBezTo>
                  <a:lnTo>
                    <a:pt x="2858" y="4501"/>
                  </a:lnTo>
                  <a:cubicBezTo>
                    <a:pt x="2905" y="4501"/>
                    <a:pt x="2941" y="4477"/>
                    <a:pt x="2977" y="4453"/>
                  </a:cubicBezTo>
                  <a:lnTo>
                    <a:pt x="3358" y="4084"/>
                  </a:lnTo>
                  <a:lnTo>
                    <a:pt x="3525" y="4322"/>
                  </a:lnTo>
                  <a:cubicBezTo>
                    <a:pt x="3560" y="4358"/>
                    <a:pt x="3620" y="4394"/>
                    <a:pt x="3655" y="4394"/>
                  </a:cubicBezTo>
                  <a:cubicBezTo>
                    <a:pt x="3727" y="4394"/>
                    <a:pt x="3763" y="4358"/>
                    <a:pt x="3798" y="4334"/>
                  </a:cubicBezTo>
                  <a:lnTo>
                    <a:pt x="4798" y="3048"/>
                  </a:lnTo>
                  <a:lnTo>
                    <a:pt x="5346" y="2870"/>
                  </a:lnTo>
                  <a:lnTo>
                    <a:pt x="5632" y="3263"/>
                  </a:lnTo>
                  <a:cubicBezTo>
                    <a:pt x="5656" y="3310"/>
                    <a:pt x="5715" y="3334"/>
                    <a:pt x="5763" y="3334"/>
                  </a:cubicBezTo>
                  <a:lnTo>
                    <a:pt x="5775" y="3334"/>
                  </a:lnTo>
                  <a:cubicBezTo>
                    <a:pt x="5834" y="3334"/>
                    <a:pt x="5894" y="3287"/>
                    <a:pt x="5906" y="3227"/>
                  </a:cubicBezTo>
                  <a:lnTo>
                    <a:pt x="6084" y="2870"/>
                  </a:lnTo>
                  <a:close/>
                  <a:moveTo>
                    <a:pt x="8811" y="5132"/>
                  </a:moveTo>
                  <a:lnTo>
                    <a:pt x="8811" y="5537"/>
                  </a:lnTo>
                  <a:lnTo>
                    <a:pt x="750" y="5537"/>
                  </a:lnTo>
                  <a:lnTo>
                    <a:pt x="750" y="5132"/>
                  </a:lnTo>
                  <a:close/>
                  <a:moveTo>
                    <a:pt x="9263" y="5882"/>
                  </a:moveTo>
                  <a:lnTo>
                    <a:pt x="9263" y="6239"/>
                  </a:lnTo>
                  <a:lnTo>
                    <a:pt x="298" y="6239"/>
                  </a:lnTo>
                  <a:lnTo>
                    <a:pt x="298" y="5882"/>
                  </a:lnTo>
                  <a:close/>
                  <a:moveTo>
                    <a:pt x="4239" y="6597"/>
                  </a:moveTo>
                  <a:lnTo>
                    <a:pt x="4239" y="7620"/>
                  </a:lnTo>
                  <a:lnTo>
                    <a:pt x="3167" y="7620"/>
                  </a:lnTo>
                  <a:lnTo>
                    <a:pt x="3465" y="6597"/>
                  </a:lnTo>
                  <a:close/>
                  <a:moveTo>
                    <a:pt x="6084" y="6597"/>
                  </a:moveTo>
                  <a:lnTo>
                    <a:pt x="6382" y="7620"/>
                  </a:lnTo>
                  <a:lnTo>
                    <a:pt x="5310" y="7620"/>
                  </a:lnTo>
                  <a:lnTo>
                    <a:pt x="5310" y="6597"/>
                  </a:lnTo>
                  <a:close/>
                  <a:moveTo>
                    <a:pt x="4941" y="6597"/>
                  </a:moveTo>
                  <a:lnTo>
                    <a:pt x="4941" y="9466"/>
                  </a:lnTo>
                  <a:lnTo>
                    <a:pt x="4953" y="9466"/>
                  </a:lnTo>
                  <a:lnTo>
                    <a:pt x="4596" y="9478"/>
                  </a:lnTo>
                  <a:cubicBezTo>
                    <a:pt x="4596" y="9478"/>
                    <a:pt x="4584" y="9478"/>
                    <a:pt x="4584" y="9466"/>
                  </a:cubicBezTo>
                  <a:lnTo>
                    <a:pt x="4584" y="6597"/>
                  </a:lnTo>
                  <a:close/>
                  <a:moveTo>
                    <a:pt x="3132" y="6585"/>
                  </a:moveTo>
                  <a:lnTo>
                    <a:pt x="1965" y="10514"/>
                  </a:lnTo>
                  <a:lnTo>
                    <a:pt x="1584" y="10514"/>
                  </a:lnTo>
                  <a:lnTo>
                    <a:pt x="1584" y="10490"/>
                  </a:lnTo>
                  <a:lnTo>
                    <a:pt x="2727" y="6585"/>
                  </a:lnTo>
                  <a:close/>
                  <a:moveTo>
                    <a:pt x="6846" y="6597"/>
                  </a:moveTo>
                  <a:lnTo>
                    <a:pt x="7989" y="10514"/>
                  </a:lnTo>
                  <a:lnTo>
                    <a:pt x="7608" y="10526"/>
                  </a:lnTo>
                  <a:lnTo>
                    <a:pt x="7596" y="10526"/>
                  </a:lnTo>
                  <a:lnTo>
                    <a:pt x="6442" y="6597"/>
                  </a:lnTo>
                  <a:close/>
                  <a:moveTo>
                    <a:pt x="786" y="0"/>
                  </a:moveTo>
                  <a:cubicBezTo>
                    <a:pt x="596" y="0"/>
                    <a:pt x="453" y="143"/>
                    <a:pt x="453" y="346"/>
                  </a:cubicBezTo>
                  <a:lnTo>
                    <a:pt x="453" y="5501"/>
                  </a:lnTo>
                  <a:lnTo>
                    <a:pt x="298" y="5501"/>
                  </a:lnTo>
                  <a:cubicBezTo>
                    <a:pt x="131" y="5501"/>
                    <a:pt x="0" y="5644"/>
                    <a:pt x="0" y="5799"/>
                  </a:cubicBezTo>
                  <a:lnTo>
                    <a:pt x="0" y="6251"/>
                  </a:lnTo>
                  <a:cubicBezTo>
                    <a:pt x="0" y="6418"/>
                    <a:pt x="131" y="6549"/>
                    <a:pt x="298" y="6549"/>
                  </a:cubicBezTo>
                  <a:lnTo>
                    <a:pt x="2393" y="6549"/>
                  </a:lnTo>
                  <a:lnTo>
                    <a:pt x="1286" y="10371"/>
                  </a:lnTo>
                  <a:cubicBezTo>
                    <a:pt x="1250" y="10478"/>
                    <a:pt x="1262" y="10597"/>
                    <a:pt x="1346" y="10680"/>
                  </a:cubicBezTo>
                  <a:cubicBezTo>
                    <a:pt x="1417" y="10776"/>
                    <a:pt x="1524" y="10835"/>
                    <a:pt x="1620" y="10835"/>
                  </a:cubicBezTo>
                  <a:lnTo>
                    <a:pt x="2012" y="10835"/>
                  </a:lnTo>
                  <a:cubicBezTo>
                    <a:pt x="2179" y="10835"/>
                    <a:pt x="2310" y="10728"/>
                    <a:pt x="2358" y="10585"/>
                  </a:cubicBezTo>
                  <a:lnTo>
                    <a:pt x="3132" y="7930"/>
                  </a:lnTo>
                  <a:lnTo>
                    <a:pt x="4298" y="7930"/>
                  </a:lnTo>
                  <a:lnTo>
                    <a:pt x="4298" y="9430"/>
                  </a:lnTo>
                  <a:cubicBezTo>
                    <a:pt x="4298" y="9633"/>
                    <a:pt x="4465" y="9787"/>
                    <a:pt x="4656" y="9787"/>
                  </a:cubicBezTo>
                  <a:lnTo>
                    <a:pt x="5001" y="9787"/>
                  </a:lnTo>
                  <a:cubicBezTo>
                    <a:pt x="5191" y="9787"/>
                    <a:pt x="5358" y="9633"/>
                    <a:pt x="5358" y="9430"/>
                  </a:cubicBezTo>
                  <a:lnTo>
                    <a:pt x="5358" y="7930"/>
                  </a:lnTo>
                  <a:lnTo>
                    <a:pt x="6537" y="7930"/>
                  </a:lnTo>
                  <a:lnTo>
                    <a:pt x="7311" y="10585"/>
                  </a:lnTo>
                  <a:cubicBezTo>
                    <a:pt x="7358" y="10728"/>
                    <a:pt x="7489" y="10835"/>
                    <a:pt x="7656" y="10835"/>
                  </a:cubicBezTo>
                  <a:lnTo>
                    <a:pt x="8037" y="10835"/>
                  </a:lnTo>
                  <a:cubicBezTo>
                    <a:pt x="8156" y="10835"/>
                    <a:pt x="8263" y="10787"/>
                    <a:pt x="8323" y="10680"/>
                  </a:cubicBezTo>
                  <a:cubicBezTo>
                    <a:pt x="8394" y="10597"/>
                    <a:pt x="8406" y="10478"/>
                    <a:pt x="8382" y="10371"/>
                  </a:cubicBezTo>
                  <a:lnTo>
                    <a:pt x="7263" y="6549"/>
                  </a:lnTo>
                  <a:lnTo>
                    <a:pt x="9359" y="6549"/>
                  </a:lnTo>
                  <a:cubicBezTo>
                    <a:pt x="9525" y="6549"/>
                    <a:pt x="9656" y="6418"/>
                    <a:pt x="9656" y="6251"/>
                  </a:cubicBezTo>
                  <a:lnTo>
                    <a:pt x="9656" y="5799"/>
                  </a:lnTo>
                  <a:cubicBezTo>
                    <a:pt x="9621" y="5668"/>
                    <a:pt x="9478" y="5537"/>
                    <a:pt x="9323" y="5537"/>
                  </a:cubicBezTo>
                  <a:lnTo>
                    <a:pt x="9168" y="5537"/>
                  </a:lnTo>
                  <a:lnTo>
                    <a:pt x="9168" y="3525"/>
                  </a:lnTo>
                  <a:cubicBezTo>
                    <a:pt x="9168" y="3441"/>
                    <a:pt x="9097" y="3346"/>
                    <a:pt x="8989" y="3346"/>
                  </a:cubicBezTo>
                  <a:cubicBezTo>
                    <a:pt x="8882" y="3346"/>
                    <a:pt x="8811" y="3429"/>
                    <a:pt x="8811" y="3525"/>
                  </a:cubicBezTo>
                  <a:lnTo>
                    <a:pt x="8811" y="4775"/>
                  </a:lnTo>
                  <a:lnTo>
                    <a:pt x="8370" y="4775"/>
                  </a:lnTo>
                  <a:lnTo>
                    <a:pt x="7084" y="2965"/>
                  </a:lnTo>
                  <a:lnTo>
                    <a:pt x="5965" y="1370"/>
                  </a:lnTo>
                  <a:cubicBezTo>
                    <a:pt x="5941" y="1322"/>
                    <a:pt x="5882" y="1298"/>
                    <a:pt x="5834" y="1298"/>
                  </a:cubicBezTo>
                  <a:cubicBezTo>
                    <a:pt x="5775" y="1298"/>
                    <a:pt x="5727" y="1322"/>
                    <a:pt x="5703" y="1358"/>
                  </a:cubicBezTo>
                  <a:lnTo>
                    <a:pt x="3727" y="3906"/>
                  </a:lnTo>
                  <a:lnTo>
                    <a:pt x="3036" y="2929"/>
                  </a:lnTo>
                  <a:cubicBezTo>
                    <a:pt x="3013" y="2894"/>
                    <a:pt x="2965" y="2870"/>
                    <a:pt x="2917" y="2858"/>
                  </a:cubicBezTo>
                  <a:lnTo>
                    <a:pt x="2905" y="2858"/>
                  </a:lnTo>
                  <a:cubicBezTo>
                    <a:pt x="2846" y="2858"/>
                    <a:pt x="2798" y="2894"/>
                    <a:pt x="2774" y="2917"/>
                  </a:cubicBezTo>
                  <a:lnTo>
                    <a:pt x="1346" y="4763"/>
                  </a:lnTo>
                  <a:lnTo>
                    <a:pt x="786" y="4763"/>
                  </a:lnTo>
                  <a:lnTo>
                    <a:pt x="786" y="358"/>
                  </a:lnTo>
                  <a:lnTo>
                    <a:pt x="1548" y="358"/>
                  </a:lnTo>
                  <a:cubicBezTo>
                    <a:pt x="1643" y="358"/>
                    <a:pt x="1727" y="286"/>
                    <a:pt x="1727" y="179"/>
                  </a:cubicBezTo>
                  <a:cubicBezTo>
                    <a:pt x="1727" y="84"/>
                    <a:pt x="1655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2"/>
          <p:cNvGrpSpPr/>
          <p:nvPr/>
        </p:nvGrpSpPr>
        <p:grpSpPr>
          <a:xfrm>
            <a:off x="4224548" y="3829437"/>
            <a:ext cx="720263" cy="807939"/>
            <a:chOff x="859265" y="3348175"/>
            <a:chExt cx="312316" cy="368400"/>
          </a:xfrm>
        </p:grpSpPr>
        <p:sp>
          <p:nvSpPr>
            <p:cNvPr id="538" name="Google Shape;538;p22"/>
            <p:cNvSpPr/>
            <p:nvPr/>
          </p:nvSpPr>
          <p:spPr>
            <a:xfrm>
              <a:off x="968792" y="3507102"/>
              <a:ext cx="92498" cy="30589"/>
            </a:xfrm>
            <a:custGeom>
              <a:rect b="b" l="l" r="r" t="t"/>
              <a:pathLst>
                <a:path extrusionOk="0" h="961" w="2906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911562" y="3458466"/>
              <a:ext cx="206577" cy="258109"/>
            </a:xfrm>
            <a:custGeom>
              <a:rect b="b" l="l" r="r" t="t"/>
              <a:pathLst>
                <a:path extrusionOk="0" h="8109" w="649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946034" y="3694580"/>
              <a:ext cx="10663" cy="21613"/>
            </a:xfrm>
            <a:custGeom>
              <a:rect b="b" l="l" r="r" t="t"/>
              <a:pathLst>
                <a:path extrusionOk="0" h="679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073004" y="3694580"/>
              <a:ext cx="10631" cy="21613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859265" y="3348175"/>
              <a:ext cx="312316" cy="293759"/>
            </a:xfrm>
            <a:custGeom>
              <a:rect b="b" l="l" r="r" t="t"/>
              <a:pathLst>
                <a:path extrusionOk="0" h="9229" w="9812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2"/>
          <p:cNvGrpSpPr/>
          <p:nvPr/>
        </p:nvGrpSpPr>
        <p:grpSpPr>
          <a:xfrm>
            <a:off x="5940894" y="3822966"/>
            <a:ext cx="849454" cy="820852"/>
            <a:chOff x="2667058" y="1500293"/>
            <a:chExt cx="330231" cy="359015"/>
          </a:xfrm>
        </p:grpSpPr>
        <p:sp>
          <p:nvSpPr>
            <p:cNvPr id="544" name="Google Shape;544;p22"/>
            <p:cNvSpPr/>
            <p:nvPr/>
          </p:nvSpPr>
          <p:spPr>
            <a:xfrm>
              <a:off x="2944239" y="1581714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2667058" y="1500293"/>
              <a:ext cx="330231" cy="359015"/>
            </a:xfrm>
            <a:custGeom>
              <a:rect b="b" l="l" r="r" t="t"/>
              <a:pathLst>
                <a:path extrusionOk="0" h="11288" w="10383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2953717" y="159456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2953717" y="1594182"/>
              <a:ext cx="32" cy="413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2923788" y="157640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2923438" y="1576784"/>
              <a:ext cx="0" cy="32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2792783" y="1631298"/>
              <a:ext cx="87877" cy="101140"/>
            </a:xfrm>
            <a:custGeom>
              <a:rect b="b" l="l" r="r" t="t"/>
              <a:pathLst>
                <a:path extrusionOk="0" h="3180" w="2763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2715147" y="1631298"/>
              <a:ext cx="66695" cy="122735"/>
            </a:xfrm>
            <a:custGeom>
              <a:rect b="b" l="l" r="r" t="t"/>
              <a:pathLst>
                <a:path extrusionOk="0" h="3859" w="2097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2715911" y="1707789"/>
              <a:ext cx="166277" cy="93570"/>
            </a:xfrm>
            <a:custGeom>
              <a:rect b="b" l="l" r="r" t="t"/>
              <a:pathLst>
                <a:path extrusionOk="0" h="2942" w="5228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799589" y="1654706"/>
              <a:ext cx="61384" cy="62974"/>
            </a:xfrm>
            <a:custGeom>
              <a:rect b="b" l="l" r="r" t="t"/>
              <a:pathLst>
                <a:path extrusionOk="0" h="1980" w="193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2"/>
          <p:cNvGrpSpPr/>
          <p:nvPr/>
        </p:nvGrpSpPr>
        <p:grpSpPr>
          <a:xfrm>
            <a:off x="7686226" y="3866946"/>
            <a:ext cx="849440" cy="732905"/>
            <a:chOff x="2770052" y="2009628"/>
            <a:chExt cx="327085" cy="277080"/>
          </a:xfrm>
        </p:grpSpPr>
        <p:sp>
          <p:nvSpPr>
            <p:cNvPr id="563" name="Google Shape;563;p22"/>
            <p:cNvSpPr/>
            <p:nvPr/>
          </p:nvSpPr>
          <p:spPr>
            <a:xfrm>
              <a:off x="2770052" y="2023537"/>
              <a:ext cx="327085" cy="263170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059960" y="2009628"/>
              <a:ext cx="37177" cy="26960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3"/>
          <p:cNvSpPr txBox="1"/>
          <p:nvPr>
            <p:ph idx="8" type="ctrTitle"/>
          </p:nvPr>
        </p:nvSpPr>
        <p:spPr>
          <a:xfrm>
            <a:off x="2008800" y="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Target Audience</a:t>
            </a:r>
            <a:endParaRPr sz="2600"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361585" y="1249758"/>
            <a:ext cx="3796205" cy="2330909"/>
            <a:chOff x="229525" y="660200"/>
            <a:chExt cx="7157250" cy="4394625"/>
          </a:xfrm>
        </p:grpSpPr>
        <p:sp>
          <p:nvSpPr>
            <p:cNvPr id="571" name="Google Shape;571;p23"/>
            <p:cNvSpPr/>
            <p:nvPr/>
          </p:nvSpPr>
          <p:spPr>
            <a:xfrm>
              <a:off x="6719450" y="2609675"/>
              <a:ext cx="300075" cy="10950"/>
            </a:xfrm>
            <a:custGeom>
              <a:rect b="b" l="l" r="r" t="t"/>
              <a:pathLst>
                <a:path extrusionOk="0" h="438" w="12003">
                  <a:moveTo>
                    <a:pt x="9470" y="1"/>
                  </a:moveTo>
                  <a:cubicBezTo>
                    <a:pt x="8312" y="1"/>
                    <a:pt x="7147" y="54"/>
                    <a:pt x="6007" y="63"/>
                  </a:cubicBezTo>
                  <a:cubicBezTo>
                    <a:pt x="4647" y="74"/>
                    <a:pt x="3261" y="157"/>
                    <a:pt x="1887" y="157"/>
                  </a:cubicBezTo>
                  <a:cubicBezTo>
                    <a:pt x="1305" y="157"/>
                    <a:pt x="726" y="142"/>
                    <a:pt x="151" y="101"/>
                  </a:cubicBezTo>
                  <a:cubicBezTo>
                    <a:pt x="148" y="101"/>
                    <a:pt x="145" y="100"/>
                    <a:pt x="142" y="100"/>
                  </a:cubicBezTo>
                  <a:cubicBezTo>
                    <a:pt x="2" y="100"/>
                    <a:pt x="1" y="338"/>
                    <a:pt x="139" y="338"/>
                  </a:cubicBezTo>
                  <a:cubicBezTo>
                    <a:pt x="142" y="338"/>
                    <a:pt x="145" y="338"/>
                    <a:pt x="148" y="338"/>
                  </a:cubicBezTo>
                  <a:cubicBezTo>
                    <a:pt x="720" y="297"/>
                    <a:pt x="1296" y="282"/>
                    <a:pt x="1875" y="282"/>
                  </a:cubicBezTo>
                  <a:cubicBezTo>
                    <a:pt x="3251" y="282"/>
                    <a:pt x="4639" y="365"/>
                    <a:pt x="6002" y="375"/>
                  </a:cubicBezTo>
                  <a:cubicBezTo>
                    <a:pt x="7143" y="384"/>
                    <a:pt x="8308" y="438"/>
                    <a:pt x="9467" y="438"/>
                  </a:cubicBezTo>
                  <a:cubicBezTo>
                    <a:pt x="10270" y="438"/>
                    <a:pt x="11071" y="412"/>
                    <a:pt x="11858" y="328"/>
                  </a:cubicBezTo>
                  <a:cubicBezTo>
                    <a:pt x="11996" y="313"/>
                    <a:pt x="12002" y="125"/>
                    <a:pt x="11861" y="111"/>
                  </a:cubicBezTo>
                  <a:cubicBezTo>
                    <a:pt x="11074" y="26"/>
                    <a:pt x="10274" y="1"/>
                    <a:pt x="9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702650" y="2592950"/>
              <a:ext cx="332625" cy="44375"/>
            </a:xfrm>
            <a:custGeom>
              <a:rect b="b" l="l" r="r" t="t"/>
              <a:pathLst>
                <a:path extrusionOk="0" h="1775" w="13305">
                  <a:moveTo>
                    <a:pt x="10127" y="1"/>
                  </a:moveTo>
                  <a:cubicBezTo>
                    <a:pt x="9481" y="1"/>
                    <a:pt x="8836" y="17"/>
                    <a:pt x="8202" y="33"/>
                  </a:cubicBezTo>
                  <a:cubicBezTo>
                    <a:pt x="7690" y="46"/>
                    <a:pt x="7179" y="59"/>
                    <a:pt x="6672" y="64"/>
                  </a:cubicBezTo>
                  <a:cubicBezTo>
                    <a:pt x="6040" y="69"/>
                    <a:pt x="5402" y="90"/>
                    <a:pt x="4762" y="110"/>
                  </a:cubicBezTo>
                  <a:cubicBezTo>
                    <a:pt x="4035" y="133"/>
                    <a:pt x="3294" y="157"/>
                    <a:pt x="2558" y="157"/>
                  </a:cubicBezTo>
                  <a:cubicBezTo>
                    <a:pt x="1990" y="157"/>
                    <a:pt x="1425" y="143"/>
                    <a:pt x="872" y="104"/>
                  </a:cubicBezTo>
                  <a:cubicBezTo>
                    <a:pt x="853" y="102"/>
                    <a:pt x="834" y="101"/>
                    <a:pt x="815" y="101"/>
                  </a:cubicBezTo>
                  <a:cubicBezTo>
                    <a:pt x="548" y="101"/>
                    <a:pt x="298" y="240"/>
                    <a:pt x="157" y="469"/>
                  </a:cubicBezTo>
                  <a:cubicBezTo>
                    <a:pt x="2" y="727"/>
                    <a:pt x="0" y="1048"/>
                    <a:pt x="155" y="1306"/>
                  </a:cubicBezTo>
                  <a:cubicBezTo>
                    <a:pt x="294" y="1537"/>
                    <a:pt x="541" y="1675"/>
                    <a:pt x="806" y="1675"/>
                  </a:cubicBezTo>
                  <a:cubicBezTo>
                    <a:pt x="827" y="1675"/>
                    <a:pt x="847" y="1674"/>
                    <a:pt x="867" y="1673"/>
                  </a:cubicBezTo>
                  <a:cubicBezTo>
                    <a:pt x="1421" y="1634"/>
                    <a:pt x="1986" y="1620"/>
                    <a:pt x="2554" y="1620"/>
                  </a:cubicBezTo>
                  <a:cubicBezTo>
                    <a:pt x="3285" y="1620"/>
                    <a:pt x="4020" y="1643"/>
                    <a:pt x="4741" y="1666"/>
                  </a:cubicBezTo>
                  <a:cubicBezTo>
                    <a:pt x="5387" y="1688"/>
                    <a:pt x="6032" y="1707"/>
                    <a:pt x="6669" y="1712"/>
                  </a:cubicBezTo>
                  <a:cubicBezTo>
                    <a:pt x="7182" y="1717"/>
                    <a:pt x="7698" y="1730"/>
                    <a:pt x="8218" y="1744"/>
                  </a:cubicBezTo>
                  <a:cubicBezTo>
                    <a:pt x="8850" y="1758"/>
                    <a:pt x="9493" y="1775"/>
                    <a:pt x="10138" y="1775"/>
                  </a:cubicBezTo>
                  <a:cubicBezTo>
                    <a:pt x="10960" y="1775"/>
                    <a:pt x="11786" y="1750"/>
                    <a:pt x="12602" y="1663"/>
                  </a:cubicBezTo>
                  <a:cubicBezTo>
                    <a:pt x="13000" y="1623"/>
                    <a:pt x="13303" y="1290"/>
                    <a:pt x="13304" y="890"/>
                  </a:cubicBezTo>
                  <a:cubicBezTo>
                    <a:pt x="13304" y="490"/>
                    <a:pt x="13002" y="155"/>
                    <a:pt x="12604" y="115"/>
                  </a:cubicBezTo>
                  <a:cubicBezTo>
                    <a:pt x="11785" y="27"/>
                    <a:pt x="10954" y="1"/>
                    <a:pt x="101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868775" y="2523050"/>
              <a:ext cx="139475" cy="8550"/>
            </a:xfrm>
            <a:custGeom>
              <a:rect b="b" l="l" r="r" t="t"/>
              <a:pathLst>
                <a:path extrusionOk="0" h="342" w="5579">
                  <a:moveTo>
                    <a:pt x="4141" y="0"/>
                  </a:moveTo>
                  <a:cubicBezTo>
                    <a:pt x="3730" y="0"/>
                    <a:pt x="3319" y="16"/>
                    <a:pt x="2912" y="23"/>
                  </a:cubicBezTo>
                  <a:cubicBezTo>
                    <a:pt x="1976" y="37"/>
                    <a:pt x="1040" y="79"/>
                    <a:pt x="104" y="92"/>
                  </a:cubicBezTo>
                  <a:cubicBezTo>
                    <a:pt x="2" y="93"/>
                    <a:pt x="1" y="248"/>
                    <a:pt x="103" y="250"/>
                  </a:cubicBezTo>
                  <a:cubicBezTo>
                    <a:pt x="1037" y="264"/>
                    <a:pt x="1973" y="304"/>
                    <a:pt x="2909" y="319"/>
                  </a:cubicBezTo>
                  <a:cubicBezTo>
                    <a:pt x="3318" y="325"/>
                    <a:pt x="3733" y="342"/>
                    <a:pt x="4146" y="342"/>
                  </a:cubicBezTo>
                  <a:cubicBezTo>
                    <a:pt x="4602" y="342"/>
                    <a:pt x="5056" y="321"/>
                    <a:pt x="5503" y="245"/>
                  </a:cubicBezTo>
                  <a:cubicBezTo>
                    <a:pt x="5575" y="233"/>
                    <a:pt x="5579" y="110"/>
                    <a:pt x="5505" y="97"/>
                  </a:cubicBezTo>
                  <a:cubicBezTo>
                    <a:pt x="5055" y="20"/>
                    <a:pt x="4598" y="0"/>
                    <a:pt x="4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852775" y="2506325"/>
              <a:ext cx="171675" cy="42025"/>
            </a:xfrm>
            <a:custGeom>
              <a:rect b="b" l="l" r="r" t="t"/>
              <a:pathLst>
                <a:path extrusionOk="0" h="1681" w="6867">
                  <a:moveTo>
                    <a:pt x="4797" y="1"/>
                  </a:moveTo>
                  <a:cubicBezTo>
                    <a:pt x="4530" y="1"/>
                    <a:pt x="4265" y="8"/>
                    <a:pt x="4003" y="14"/>
                  </a:cubicBezTo>
                  <a:lnTo>
                    <a:pt x="3541" y="24"/>
                  </a:lnTo>
                  <a:cubicBezTo>
                    <a:pt x="3070" y="30"/>
                    <a:pt x="2598" y="44"/>
                    <a:pt x="2128" y="58"/>
                  </a:cubicBezTo>
                  <a:cubicBezTo>
                    <a:pt x="1662" y="72"/>
                    <a:pt x="1198" y="85"/>
                    <a:pt x="731" y="93"/>
                  </a:cubicBezTo>
                  <a:cubicBezTo>
                    <a:pt x="325" y="101"/>
                    <a:pt x="1" y="433"/>
                    <a:pt x="1" y="840"/>
                  </a:cubicBezTo>
                  <a:cubicBezTo>
                    <a:pt x="1" y="1246"/>
                    <a:pt x="325" y="1578"/>
                    <a:pt x="731" y="1588"/>
                  </a:cubicBezTo>
                  <a:cubicBezTo>
                    <a:pt x="1198" y="1595"/>
                    <a:pt x="1666" y="1608"/>
                    <a:pt x="2133" y="1623"/>
                  </a:cubicBezTo>
                  <a:cubicBezTo>
                    <a:pt x="2601" y="1636"/>
                    <a:pt x="3069" y="1649"/>
                    <a:pt x="3537" y="1657"/>
                  </a:cubicBezTo>
                  <a:lnTo>
                    <a:pt x="4011" y="1667"/>
                  </a:lnTo>
                  <a:cubicBezTo>
                    <a:pt x="4269" y="1674"/>
                    <a:pt x="4529" y="1680"/>
                    <a:pt x="4792" y="1680"/>
                  </a:cubicBezTo>
                  <a:cubicBezTo>
                    <a:pt x="5274" y="1680"/>
                    <a:pt x="5765" y="1657"/>
                    <a:pt x="6255" y="1573"/>
                  </a:cubicBezTo>
                  <a:cubicBezTo>
                    <a:pt x="6608" y="1509"/>
                    <a:pt x="6865" y="1200"/>
                    <a:pt x="6867" y="841"/>
                  </a:cubicBezTo>
                  <a:cubicBezTo>
                    <a:pt x="6867" y="481"/>
                    <a:pt x="6610" y="172"/>
                    <a:pt x="6256" y="106"/>
                  </a:cubicBezTo>
                  <a:cubicBezTo>
                    <a:pt x="5767" y="23"/>
                    <a:pt x="5278" y="1"/>
                    <a:pt x="47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460225" y="4376500"/>
              <a:ext cx="139475" cy="8550"/>
            </a:xfrm>
            <a:custGeom>
              <a:rect b="b" l="l" r="r" t="t"/>
              <a:pathLst>
                <a:path extrusionOk="0" h="342" w="5579">
                  <a:moveTo>
                    <a:pt x="4141" y="1"/>
                  </a:moveTo>
                  <a:cubicBezTo>
                    <a:pt x="3730" y="1"/>
                    <a:pt x="3319" y="17"/>
                    <a:pt x="2912" y="23"/>
                  </a:cubicBezTo>
                  <a:cubicBezTo>
                    <a:pt x="1976" y="38"/>
                    <a:pt x="1040" y="79"/>
                    <a:pt x="104" y="92"/>
                  </a:cubicBezTo>
                  <a:cubicBezTo>
                    <a:pt x="2" y="94"/>
                    <a:pt x="1" y="248"/>
                    <a:pt x="103" y="250"/>
                  </a:cubicBezTo>
                  <a:cubicBezTo>
                    <a:pt x="1037" y="265"/>
                    <a:pt x="1973" y="306"/>
                    <a:pt x="2909" y="319"/>
                  </a:cubicBezTo>
                  <a:cubicBezTo>
                    <a:pt x="3318" y="325"/>
                    <a:pt x="3733" y="342"/>
                    <a:pt x="4146" y="342"/>
                  </a:cubicBezTo>
                  <a:cubicBezTo>
                    <a:pt x="4602" y="342"/>
                    <a:pt x="5056" y="322"/>
                    <a:pt x="5503" y="245"/>
                  </a:cubicBezTo>
                  <a:cubicBezTo>
                    <a:pt x="5575" y="233"/>
                    <a:pt x="5579" y="110"/>
                    <a:pt x="5505" y="97"/>
                  </a:cubicBezTo>
                  <a:cubicBezTo>
                    <a:pt x="5055" y="21"/>
                    <a:pt x="4598" y="1"/>
                    <a:pt x="4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2444225" y="4359800"/>
              <a:ext cx="171725" cy="42000"/>
            </a:xfrm>
            <a:custGeom>
              <a:rect b="b" l="l" r="r" t="t"/>
              <a:pathLst>
                <a:path extrusionOk="0" h="1680" w="6869">
                  <a:moveTo>
                    <a:pt x="4784" y="1"/>
                  </a:moveTo>
                  <a:cubicBezTo>
                    <a:pt x="4523" y="1"/>
                    <a:pt x="4264" y="7"/>
                    <a:pt x="4008" y="13"/>
                  </a:cubicBezTo>
                  <a:lnTo>
                    <a:pt x="3544" y="23"/>
                  </a:lnTo>
                  <a:cubicBezTo>
                    <a:pt x="3072" y="30"/>
                    <a:pt x="2600" y="45"/>
                    <a:pt x="2129" y="58"/>
                  </a:cubicBezTo>
                  <a:cubicBezTo>
                    <a:pt x="1664" y="71"/>
                    <a:pt x="1198" y="86"/>
                    <a:pt x="731" y="92"/>
                  </a:cubicBezTo>
                  <a:cubicBezTo>
                    <a:pt x="325" y="100"/>
                    <a:pt x="1" y="433"/>
                    <a:pt x="1" y="839"/>
                  </a:cubicBezTo>
                  <a:cubicBezTo>
                    <a:pt x="1" y="1245"/>
                    <a:pt x="327" y="1578"/>
                    <a:pt x="733" y="1587"/>
                  </a:cubicBezTo>
                  <a:cubicBezTo>
                    <a:pt x="1202" y="1594"/>
                    <a:pt x="1672" y="1609"/>
                    <a:pt x="2143" y="1622"/>
                  </a:cubicBezTo>
                  <a:cubicBezTo>
                    <a:pt x="2608" y="1635"/>
                    <a:pt x="3074" y="1648"/>
                    <a:pt x="3539" y="1656"/>
                  </a:cubicBezTo>
                  <a:lnTo>
                    <a:pt x="4006" y="1666"/>
                  </a:lnTo>
                  <a:cubicBezTo>
                    <a:pt x="4265" y="1673"/>
                    <a:pt x="4526" y="1680"/>
                    <a:pt x="4789" y="1680"/>
                  </a:cubicBezTo>
                  <a:cubicBezTo>
                    <a:pt x="5273" y="1680"/>
                    <a:pt x="5765" y="1658"/>
                    <a:pt x="6256" y="1573"/>
                  </a:cubicBezTo>
                  <a:cubicBezTo>
                    <a:pt x="6612" y="1508"/>
                    <a:pt x="6868" y="1199"/>
                    <a:pt x="6868" y="841"/>
                  </a:cubicBezTo>
                  <a:cubicBezTo>
                    <a:pt x="6868" y="480"/>
                    <a:pt x="6612" y="171"/>
                    <a:pt x="6258" y="107"/>
                  </a:cubicBezTo>
                  <a:cubicBezTo>
                    <a:pt x="5764" y="22"/>
                    <a:pt x="5270" y="1"/>
                    <a:pt x="47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1532075" y="4127050"/>
              <a:ext cx="396650" cy="11000"/>
            </a:xfrm>
            <a:custGeom>
              <a:rect b="b" l="l" r="r" t="t"/>
              <a:pathLst>
                <a:path extrusionOk="0" h="440" w="15866">
                  <a:moveTo>
                    <a:pt x="12952" y="1"/>
                  </a:moveTo>
                  <a:cubicBezTo>
                    <a:pt x="11266" y="1"/>
                    <a:pt x="9577" y="47"/>
                    <a:pt x="7899" y="54"/>
                  </a:cubicBezTo>
                  <a:cubicBezTo>
                    <a:pt x="7659" y="55"/>
                    <a:pt x="7418" y="56"/>
                    <a:pt x="7178" y="56"/>
                  </a:cubicBezTo>
                  <a:cubicBezTo>
                    <a:pt x="6381" y="56"/>
                    <a:pt x="5583" y="52"/>
                    <a:pt x="4785" y="52"/>
                  </a:cubicBezTo>
                  <a:cubicBezTo>
                    <a:pt x="3216" y="52"/>
                    <a:pt x="1647" y="67"/>
                    <a:pt x="86" y="155"/>
                  </a:cubicBezTo>
                  <a:cubicBezTo>
                    <a:pt x="3" y="160"/>
                    <a:pt x="0" y="280"/>
                    <a:pt x="84" y="285"/>
                  </a:cubicBezTo>
                  <a:cubicBezTo>
                    <a:pt x="1654" y="374"/>
                    <a:pt x="3231" y="389"/>
                    <a:pt x="4807" y="389"/>
                  </a:cubicBezTo>
                  <a:cubicBezTo>
                    <a:pt x="5596" y="389"/>
                    <a:pt x="6385" y="385"/>
                    <a:pt x="7173" y="385"/>
                  </a:cubicBezTo>
                  <a:cubicBezTo>
                    <a:pt x="7414" y="385"/>
                    <a:pt x="7655" y="386"/>
                    <a:pt x="7896" y="387"/>
                  </a:cubicBezTo>
                  <a:cubicBezTo>
                    <a:pt x="9565" y="394"/>
                    <a:pt x="11247" y="440"/>
                    <a:pt x="12925" y="440"/>
                  </a:cubicBezTo>
                  <a:cubicBezTo>
                    <a:pt x="13855" y="440"/>
                    <a:pt x="14784" y="426"/>
                    <a:pt x="15709" y="383"/>
                  </a:cubicBezTo>
                  <a:cubicBezTo>
                    <a:pt x="15720" y="382"/>
                    <a:pt x="15732" y="380"/>
                    <a:pt x="15743" y="375"/>
                  </a:cubicBezTo>
                  <a:lnTo>
                    <a:pt x="15745" y="375"/>
                  </a:lnTo>
                  <a:cubicBezTo>
                    <a:pt x="15809" y="362"/>
                    <a:pt x="15857" y="309"/>
                    <a:pt x="15863" y="243"/>
                  </a:cubicBezTo>
                  <a:cubicBezTo>
                    <a:pt x="15863" y="235"/>
                    <a:pt x="15865" y="225"/>
                    <a:pt x="15863" y="216"/>
                  </a:cubicBezTo>
                  <a:cubicBezTo>
                    <a:pt x="15865" y="146"/>
                    <a:pt x="15821" y="86"/>
                    <a:pt x="15753" y="67"/>
                  </a:cubicBezTo>
                  <a:lnTo>
                    <a:pt x="15740" y="64"/>
                  </a:lnTo>
                  <a:cubicBezTo>
                    <a:pt x="15732" y="61"/>
                    <a:pt x="15722" y="58"/>
                    <a:pt x="15712" y="56"/>
                  </a:cubicBezTo>
                  <a:cubicBezTo>
                    <a:pt x="14795" y="15"/>
                    <a:pt x="13874" y="1"/>
                    <a:pt x="129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1515825" y="4110300"/>
              <a:ext cx="429575" cy="44475"/>
            </a:xfrm>
            <a:custGeom>
              <a:rect b="b" l="l" r="r" t="t"/>
              <a:pathLst>
                <a:path extrusionOk="0" h="1779" w="17183">
                  <a:moveTo>
                    <a:pt x="13572" y="1"/>
                  </a:moveTo>
                  <a:cubicBezTo>
                    <a:pt x="12660" y="1"/>
                    <a:pt x="11751" y="14"/>
                    <a:pt x="10857" y="27"/>
                  </a:cubicBezTo>
                  <a:cubicBezTo>
                    <a:pt x="10085" y="40"/>
                    <a:pt x="9314" y="50"/>
                    <a:pt x="8546" y="53"/>
                  </a:cubicBezTo>
                  <a:cubicBezTo>
                    <a:pt x="8257" y="55"/>
                    <a:pt x="7969" y="56"/>
                    <a:pt x="7680" y="56"/>
                  </a:cubicBezTo>
                  <a:cubicBezTo>
                    <a:pt x="7328" y="56"/>
                    <a:pt x="6977" y="55"/>
                    <a:pt x="6626" y="53"/>
                  </a:cubicBezTo>
                  <a:cubicBezTo>
                    <a:pt x="6276" y="53"/>
                    <a:pt x="5925" y="52"/>
                    <a:pt x="5572" y="52"/>
                  </a:cubicBezTo>
                  <a:cubicBezTo>
                    <a:pt x="3961" y="52"/>
                    <a:pt x="2318" y="65"/>
                    <a:pt x="698" y="158"/>
                  </a:cubicBezTo>
                  <a:cubicBezTo>
                    <a:pt x="308" y="178"/>
                    <a:pt x="2" y="499"/>
                    <a:pt x="2" y="889"/>
                  </a:cubicBezTo>
                  <a:cubicBezTo>
                    <a:pt x="0" y="1279"/>
                    <a:pt x="306" y="1601"/>
                    <a:pt x="694" y="1622"/>
                  </a:cubicBezTo>
                  <a:cubicBezTo>
                    <a:pt x="2312" y="1714"/>
                    <a:pt x="3951" y="1727"/>
                    <a:pt x="5560" y="1727"/>
                  </a:cubicBezTo>
                  <a:cubicBezTo>
                    <a:pt x="5916" y="1727"/>
                    <a:pt x="6270" y="1727"/>
                    <a:pt x="6623" y="1726"/>
                  </a:cubicBezTo>
                  <a:cubicBezTo>
                    <a:pt x="6943" y="1724"/>
                    <a:pt x="7263" y="1724"/>
                    <a:pt x="7582" y="1724"/>
                  </a:cubicBezTo>
                  <a:cubicBezTo>
                    <a:pt x="7902" y="1724"/>
                    <a:pt x="8222" y="1724"/>
                    <a:pt x="8542" y="1726"/>
                  </a:cubicBezTo>
                  <a:cubicBezTo>
                    <a:pt x="9309" y="1729"/>
                    <a:pt x="10079" y="1741"/>
                    <a:pt x="10848" y="1751"/>
                  </a:cubicBezTo>
                  <a:cubicBezTo>
                    <a:pt x="11748" y="1766"/>
                    <a:pt x="12663" y="1779"/>
                    <a:pt x="13581" y="1779"/>
                  </a:cubicBezTo>
                  <a:cubicBezTo>
                    <a:pt x="14516" y="1779"/>
                    <a:pt x="15457" y="1764"/>
                    <a:pt x="16390" y="1721"/>
                  </a:cubicBezTo>
                  <a:lnTo>
                    <a:pt x="16597" y="1711"/>
                  </a:lnTo>
                  <a:lnTo>
                    <a:pt x="16703" y="1641"/>
                  </a:lnTo>
                  <a:cubicBezTo>
                    <a:pt x="16961" y="1525"/>
                    <a:pt x="17138" y="1284"/>
                    <a:pt x="17175" y="1004"/>
                  </a:cubicBezTo>
                  <a:lnTo>
                    <a:pt x="17183" y="884"/>
                  </a:lnTo>
                  <a:lnTo>
                    <a:pt x="17176" y="780"/>
                  </a:lnTo>
                  <a:cubicBezTo>
                    <a:pt x="17140" y="451"/>
                    <a:pt x="16906" y="178"/>
                    <a:pt x="16587" y="93"/>
                  </a:cubicBezTo>
                  <a:lnTo>
                    <a:pt x="16392" y="57"/>
                  </a:lnTo>
                  <a:cubicBezTo>
                    <a:pt x="15456" y="15"/>
                    <a:pt x="14512" y="1"/>
                    <a:pt x="13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2233725" y="4217975"/>
              <a:ext cx="274400" cy="10200"/>
            </a:xfrm>
            <a:custGeom>
              <a:rect b="b" l="l" r="r" t="t"/>
              <a:pathLst>
                <a:path extrusionOk="0" h="408" w="10976">
                  <a:moveTo>
                    <a:pt x="6978" y="0"/>
                  </a:moveTo>
                  <a:cubicBezTo>
                    <a:pt x="4685" y="0"/>
                    <a:pt x="2385" y="70"/>
                    <a:pt x="104" y="125"/>
                  </a:cubicBezTo>
                  <a:cubicBezTo>
                    <a:pt x="2" y="128"/>
                    <a:pt x="1" y="280"/>
                    <a:pt x="103" y="283"/>
                  </a:cubicBezTo>
                  <a:cubicBezTo>
                    <a:pt x="2384" y="338"/>
                    <a:pt x="4682" y="407"/>
                    <a:pt x="6976" y="407"/>
                  </a:cubicBezTo>
                  <a:cubicBezTo>
                    <a:pt x="8258" y="407"/>
                    <a:pt x="9539" y="386"/>
                    <a:pt x="10814" y="327"/>
                  </a:cubicBezTo>
                  <a:cubicBezTo>
                    <a:pt x="10969" y="321"/>
                    <a:pt x="10975" y="80"/>
                    <a:pt x="10825" y="80"/>
                  </a:cubicBezTo>
                  <a:cubicBezTo>
                    <a:pt x="10822" y="80"/>
                    <a:pt x="10819" y="80"/>
                    <a:pt x="10816" y="80"/>
                  </a:cubicBezTo>
                  <a:cubicBezTo>
                    <a:pt x="9541" y="22"/>
                    <a:pt x="8261" y="0"/>
                    <a:pt x="6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217725" y="4201275"/>
              <a:ext cx="307175" cy="43600"/>
            </a:xfrm>
            <a:custGeom>
              <a:rect b="b" l="l" r="r" t="t"/>
              <a:pathLst>
                <a:path extrusionOk="0" h="1744" w="12287">
                  <a:moveTo>
                    <a:pt x="7640" y="0"/>
                  </a:moveTo>
                  <a:cubicBezTo>
                    <a:pt x="5700" y="0"/>
                    <a:pt x="3763" y="50"/>
                    <a:pt x="1865" y="97"/>
                  </a:cubicBezTo>
                  <a:lnTo>
                    <a:pt x="731" y="125"/>
                  </a:lnTo>
                  <a:cubicBezTo>
                    <a:pt x="327" y="135"/>
                    <a:pt x="3" y="466"/>
                    <a:pt x="3" y="870"/>
                  </a:cubicBezTo>
                  <a:cubicBezTo>
                    <a:pt x="1" y="1275"/>
                    <a:pt x="322" y="1607"/>
                    <a:pt x="726" y="1620"/>
                  </a:cubicBezTo>
                  <a:lnTo>
                    <a:pt x="1861" y="1648"/>
                  </a:lnTo>
                  <a:cubicBezTo>
                    <a:pt x="3755" y="1696"/>
                    <a:pt x="5684" y="1744"/>
                    <a:pt x="7617" y="1744"/>
                  </a:cubicBezTo>
                  <a:cubicBezTo>
                    <a:pt x="8908" y="1744"/>
                    <a:pt x="10201" y="1722"/>
                    <a:pt x="11482" y="1665"/>
                  </a:cubicBezTo>
                  <a:cubicBezTo>
                    <a:pt x="11768" y="1653"/>
                    <a:pt x="12025" y="1489"/>
                    <a:pt x="12153" y="1234"/>
                  </a:cubicBezTo>
                  <a:cubicBezTo>
                    <a:pt x="12287" y="975"/>
                    <a:pt x="12270" y="668"/>
                    <a:pt x="12112" y="424"/>
                  </a:cubicBezTo>
                  <a:cubicBezTo>
                    <a:pt x="11974" y="215"/>
                    <a:pt x="11739" y="78"/>
                    <a:pt x="11497" y="78"/>
                  </a:cubicBezTo>
                  <a:cubicBezTo>
                    <a:pt x="11486" y="78"/>
                    <a:pt x="11475" y="78"/>
                    <a:pt x="11464" y="79"/>
                  </a:cubicBezTo>
                  <a:cubicBezTo>
                    <a:pt x="10196" y="22"/>
                    <a:pt x="8917" y="0"/>
                    <a:pt x="7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2276300" y="4310550"/>
              <a:ext cx="311675" cy="10100"/>
            </a:xfrm>
            <a:custGeom>
              <a:rect b="b" l="l" r="r" t="t"/>
              <a:pathLst>
                <a:path extrusionOk="0" h="404" w="12467">
                  <a:moveTo>
                    <a:pt x="11148" y="1"/>
                  </a:moveTo>
                  <a:cubicBezTo>
                    <a:pt x="10528" y="1"/>
                    <a:pt x="9904" y="32"/>
                    <a:pt x="9296" y="34"/>
                  </a:cubicBezTo>
                  <a:lnTo>
                    <a:pt x="6261" y="44"/>
                  </a:lnTo>
                  <a:cubicBezTo>
                    <a:pt x="4236" y="51"/>
                    <a:pt x="2213" y="55"/>
                    <a:pt x="189" y="57"/>
                  </a:cubicBezTo>
                  <a:cubicBezTo>
                    <a:pt x="5" y="57"/>
                    <a:pt x="0" y="347"/>
                    <a:pt x="186" y="347"/>
                  </a:cubicBezTo>
                  <a:cubicBezTo>
                    <a:pt x="2209" y="352"/>
                    <a:pt x="4233" y="356"/>
                    <a:pt x="6256" y="361"/>
                  </a:cubicBezTo>
                  <a:lnTo>
                    <a:pt x="9291" y="371"/>
                  </a:lnTo>
                  <a:cubicBezTo>
                    <a:pt x="9899" y="373"/>
                    <a:pt x="10523" y="404"/>
                    <a:pt x="11142" y="404"/>
                  </a:cubicBezTo>
                  <a:cubicBezTo>
                    <a:pt x="11541" y="404"/>
                    <a:pt x="11938" y="391"/>
                    <a:pt x="12327" y="350"/>
                  </a:cubicBezTo>
                  <a:cubicBezTo>
                    <a:pt x="12342" y="345"/>
                    <a:pt x="12357" y="340"/>
                    <a:pt x="12373" y="337"/>
                  </a:cubicBezTo>
                  <a:cubicBezTo>
                    <a:pt x="12383" y="332"/>
                    <a:pt x="12394" y="327"/>
                    <a:pt x="12404" y="322"/>
                  </a:cubicBezTo>
                  <a:cubicBezTo>
                    <a:pt x="12411" y="315"/>
                    <a:pt x="12418" y="310"/>
                    <a:pt x="12424" y="304"/>
                  </a:cubicBezTo>
                  <a:cubicBezTo>
                    <a:pt x="12432" y="296"/>
                    <a:pt x="12439" y="289"/>
                    <a:pt x="12444" y="281"/>
                  </a:cubicBezTo>
                  <a:cubicBezTo>
                    <a:pt x="12449" y="273"/>
                    <a:pt x="12452" y="264"/>
                    <a:pt x="12455" y="258"/>
                  </a:cubicBezTo>
                  <a:cubicBezTo>
                    <a:pt x="12459" y="248"/>
                    <a:pt x="12462" y="240"/>
                    <a:pt x="12464" y="230"/>
                  </a:cubicBezTo>
                  <a:cubicBezTo>
                    <a:pt x="12467" y="218"/>
                    <a:pt x="12467" y="207"/>
                    <a:pt x="12467" y="195"/>
                  </a:cubicBezTo>
                  <a:cubicBezTo>
                    <a:pt x="12467" y="190"/>
                    <a:pt x="12467" y="184"/>
                    <a:pt x="12467" y="179"/>
                  </a:cubicBezTo>
                  <a:cubicBezTo>
                    <a:pt x="12464" y="166"/>
                    <a:pt x="12460" y="152"/>
                    <a:pt x="12454" y="139"/>
                  </a:cubicBezTo>
                  <a:cubicBezTo>
                    <a:pt x="12452" y="136"/>
                    <a:pt x="12450" y="131"/>
                    <a:pt x="12449" y="126"/>
                  </a:cubicBezTo>
                  <a:cubicBezTo>
                    <a:pt x="12442" y="118"/>
                    <a:pt x="12436" y="108"/>
                    <a:pt x="12427" y="102"/>
                  </a:cubicBezTo>
                  <a:cubicBezTo>
                    <a:pt x="12421" y="95"/>
                    <a:pt x="12414" y="88"/>
                    <a:pt x="12406" y="82"/>
                  </a:cubicBezTo>
                  <a:cubicBezTo>
                    <a:pt x="12398" y="78"/>
                    <a:pt x="12390" y="74"/>
                    <a:pt x="12381" y="70"/>
                  </a:cubicBezTo>
                  <a:cubicBezTo>
                    <a:pt x="12371" y="67"/>
                    <a:pt x="12360" y="64"/>
                    <a:pt x="12350" y="60"/>
                  </a:cubicBezTo>
                  <a:cubicBezTo>
                    <a:pt x="12343" y="59"/>
                    <a:pt x="12337" y="57"/>
                    <a:pt x="12330" y="55"/>
                  </a:cubicBezTo>
                  <a:cubicBezTo>
                    <a:pt x="11942" y="14"/>
                    <a:pt x="11546" y="1"/>
                    <a:pt x="11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2260750" y="4293825"/>
              <a:ext cx="343975" cy="43575"/>
            </a:xfrm>
            <a:custGeom>
              <a:rect b="b" l="l" r="r" t="t"/>
              <a:pathLst>
                <a:path extrusionOk="0" h="1743" w="13759">
                  <a:moveTo>
                    <a:pt x="11780" y="0"/>
                  </a:moveTo>
                  <a:cubicBezTo>
                    <a:pt x="11445" y="0"/>
                    <a:pt x="11112" y="9"/>
                    <a:pt x="10784" y="17"/>
                  </a:cubicBezTo>
                  <a:cubicBezTo>
                    <a:pt x="10493" y="25"/>
                    <a:pt x="10202" y="34"/>
                    <a:pt x="9914" y="34"/>
                  </a:cubicBezTo>
                  <a:lnTo>
                    <a:pt x="6879" y="43"/>
                  </a:lnTo>
                  <a:cubicBezTo>
                    <a:pt x="4856" y="50"/>
                    <a:pt x="2833" y="55"/>
                    <a:pt x="810" y="58"/>
                  </a:cubicBezTo>
                  <a:cubicBezTo>
                    <a:pt x="356" y="58"/>
                    <a:pt x="0" y="420"/>
                    <a:pt x="0" y="874"/>
                  </a:cubicBezTo>
                  <a:cubicBezTo>
                    <a:pt x="2" y="1330"/>
                    <a:pt x="356" y="1685"/>
                    <a:pt x="806" y="1685"/>
                  </a:cubicBezTo>
                  <a:cubicBezTo>
                    <a:pt x="2830" y="1688"/>
                    <a:pt x="4853" y="1693"/>
                    <a:pt x="6876" y="1700"/>
                  </a:cubicBezTo>
                  <a:lnTo>
                    <a:pt x="9911" y="1710"/>
                  </a:lnTo>
                  <a:cubicBezTo>
                    <a:pt x="10197" y="1710"/>
                    <a:pt x="10487" y="1718"/>
                    <a:pt x="10778" y="1725"/>
                  </a:cubicBezTo>
                  <a:cubicBezTo>
                    <a:pt x="11105" y="1734"/>
                    <a:pt x="11436" y="1743"/>
                    <a:pt x="11766" y="1743"/>
                  </a:cubicBezTo>
                  <a:cubicBezTo>
                    <a:pt x="11796" y="1743"/>
                    <a:pt x="11825" y="1743"/>
                    <a:pt x="11854" y="1743"/>
                  </a:cubicBezTo>
                  <a:cubicBezTo>
                    <a:pt x="12235" y="1743"/>
                    <a:pt x="12616" y="1723"/>
                    <a:pt x="12995" y="1685"/>
                  </a:cubicBezTo>
                  <a:lnTo>
                    <a:pt x="13327" y="1593"/>
                  </a:lnTo>
                  <a:lnTo>
                    <a:pt x="13592" y="1371"/>
                  </a:lnTo>
                  <a:lnTo>
                    <a:pt x="13739" y="1044"/>
                  </a:lnTo>
                  <a:cubicBezTo>
                    <a:pt x="13752" y="984"/>
                    <a:pt x="13758" y="923"/>
                    <a:pt x="13757" y="863"/>
                  </a:cubicBezTo>
                  <a:lnTo>
                    <a:pt x="13699" y="565"/>
                  </a:lnTo>
                  <a:cubicBezTo>
                    <a:pt x="13683" y="524"/>
                    <a:pt x="13665" y="486"/>
                    <a:pt x="13642" y="448"/>
                  </a:cubicBezTo>
                  <a:lnTo>
                    <a:pt x="13584" y="361"/>
                  </a:lnTo>
                  <a:lnTo>
                    <a:pt x="13387" y="187"/>
                  </a:lnTo>
                  <a:cubicBezTo>
                    <a:pt x="13350" y="162"/>
                    <a:pt x="13311" y="142"/>
                    <a:pt x="13271" y="126"/>
                  </a:cubicBezTo>
                  <a:lnTo>
                    <a:pt x="13023" y="58"/>
                  </a:lnTo>
                  <a:cubicBezTo>
                    <a:pt x="12610" y="14"/>
                    <a:pt x="12194" y="0"/>
                    <a:pt x="11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2088075" y="4142950"/>
              <a:ext cx="410050" cy="9325"/>
            </a:xfrm>
            <a:custGeom>
              <a:rect b="b" l="l" r="r" t="t"/>
              <a:pathLst>
                <a:path extrusionOk="0" h="373" w="16402">
                  <a:moveTo>
                    <a:pt x="11541" y="0"/>
                  </a:moveTo>
                  <a:cubicBezTo>
                    <a:pt x="8530" y="0"/>
                    <a:pt x="5517" y="91"/>
                    <a:pt x="2506" y="91"/>
                  </a:cubicBezTo>
                  <a:cubicBezTo>
                    <a:pt x="1722" y="91"/>
                    <a:pt x="938" y="85"/>
                    <a:pt x="154" y="70"/>
                  </a:cubicBezTo>
                  <a:cubicBezTo>
                    <a:pt x="153" y="70"/>
                    <a:pt x="152" y="70"/>
                    <a:pt x="151" y="70"/>
                  </a:cubicBezTo>
                  <a:cubicBezTo>
                    <a:pt x="3" y="70"/>
                    <a:pt x="0" y="305"/>
                    <a:pt x="147" y="305"/>
                  </a:cubicBezTo>
                  <a:cubicBezTo>
                    <a:pt x="148" y="305"/>
                    <a:pt x="149" y="305"/>
                    <a:pt x="150" y="305"/>
                  </a:cubicBezTo>
                  <a:cubicBezTo>
                    <a:pt x="946" y="289"/>
                    <a:pt x="1741" y="283"/>
                    <a:pt x="2536" y="283"/>
                  </a:cubicBezTo>
                  <a:cubicBezTo>
                    <a:pt x="5535" y="283"/>
                    <a:pt x="8536" y="373"/>
                    <a:pt x="11535" y="373"/>
                  </a:cubicBezTo>
                  <a:cubicBezTo>
                    <a:pt x="13121" y="373"/>
                    <a:pt x="14707" y="347"/>
                    <a:pt x="16292" y="270"/>
                  </a:cubicBezTo>
                  <a:cubicBezTo>
                    <a:pt x="16398" y="265"/>
                    <a:pt x="16402" y="109"/>
                    <a:pt x="16293" y="103"/>
                  </a:cubicBezTo>
                  <a:cubicBezTo>
                    <a:pt x="14710" y="26"/>
                    <a:pt x="13125" y="0"/>
                    <a:pt x="1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2071375" y="4126225"/>
              <a:ext cx="442800" cy="42775"/>
            </a:xfrm>
            <a:custGeom>
              <a:rect b="b" l="l" r="r" t="t"/>
              <a:pathLst>
                <a:path extrusionOk="0" h="1711" w="17712">
                  <a:moveTo>
                    <a:pt x="12183" y="0"/>
                  </a:moveTo>
                  <a:cubicBezTo>
                    <a:pt x="10672" y="0"/>
                    <a:pt x="9169" y="23"/>
                    <a:pt x="7691" y="46"/>
                  </a:cubicBezTo>
                  <a:cubicBezTo>
                    <a:pt x="6218" y="69"/>
                    <a:pt x="4712" y="91"/>
                    <a:pt x="3208" y="91"/>
                  </a:cubicBezTo>
                  <a:cubicBezTo>
                    <a:pt x="2415" y="91"/>
                    <a:pt x="1622" y="85"/>
                    <a:pt x="835" y="69"/>
                  </a:cubicBezTo>
                  <a:cubicBezTo>
                    <a:pt x="553" y="79"/>
                    <a:pt x="289" y="211"/>
                    <a:pt x="146" y="452"/>
                  </a:cubicBezTo>
                  <a:cubicBezTo>
                    <a:pt x="1" y="703"/>
                    <a:pt x="1" y="1012"/>
                    <a:pt x="146" y="1262"/>
                  </a:cubicBezTo>
                  <a:cubicBezTo>
                    <a:pt x="287" y="1499"/>
                    <a:pt x="557" y="1642"/>
                    <a:pt x="822" y="1642"/>
                  </a:cubicBezTo>
                  <a:cubicBezTo>
                    <a:pt x="825" y="1642"/>
                    <a:pt x="828" y="1642"/>
                    <a:pt x="831" y="1642"/>
                  </a:cubicBezTo>
                  <a:cubicBezTo>
                    <a:pt x="1603" y="1627"/>
                    <a:pt x="2380" y="1621"/>
                    <a:pt x="3158" y="1621"/>
                  </a:cubicBezTo>
                  <a:cubicBezTo>
                    <a:pt x="4676" y="1621"/>
                    <a:pt x="6196" y="1644"/>
                    <a:pt x="7681" y="1666"/>
                  </a:cubicBezTo>
                  <a:cubicBezTo>
                    <a:pt x="9166" y="1688"/>
                    <a:pt x="10673" y="1711"/>
                    <a:pt x="12189" y="1711"/>
                  </a:cubicBezTo>
                  <a:cubicBezTo>
                    <a:pt x="13788" y="1711"/>
                    <a:pt x="15397" y="1685"/>
                    <a:pt x="16991" y="1607"/>
                  </a:cubicBezTo>
                  <a:cubicBezTo>
                    <a:pt x="17392" y="1589"/>
                    <a:pt x="17710" y="1258"/>
                    <a:pt x="17710" y="857"/>
                  </a:cubicBezTo>
                  <a:cubicBezTo>
                    <a:pt x="17711" y="456"/>
                    <a:pt x="17395" y="124"/>
                    <a:pt x="16994" y="104"/>
                  </a:cubicBezTo>
                  <a:cubicBezTo>
                    <a:pt x="15395" y="26"/>
                    <a:pt x="13784" y="0"/>
                    <a:pt x="12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149150" y="1727275"/>
              <a:ext cx="198150" cy="8350"/>
            </a:xfrm>
            <a:custGeom>
              <a:rect b="b" l="l" r="r" t="t"/>
              <a:pathLst>
                <a:path extrusionOk="0" h="334" w="7926">
                  <a:moveTo>
                    <a:pt x="4663" y="0"/>
                  </a:moveTo>
                  <a:cubicBezTo>
                    <a:pt x="3155" y="0"/>
                    <a:pt x="1648" y="42"/>
                    <a:pt x="137" y="63"/>
                  </a:cubicBezTo>
                  <a:cubicBezTo>
                    <a:pt x="4" y="65"/>
                    <a:pt x="1" y="270"/>
                    <a:pt x="134" y="272"/>
                  </a:cubicBezTo>
                  <a:cubicBezTo>
                    <a:pt x="1643" y="293"/>
                    <a:pt x="3148" y="334"/>
                    <a:pt x="4654" y="334"/>
                  </a:cubicBezTo>
                  <a:cubicBezTo>
                    <a:pt x="5706" y="334"/>
                    <a:pt x="6758" y="314"/>
                    <a:pt x="7812" y="254"/>
                  </a:cubicBezTo>
                  <a:cubicBezTo>
                    <a:pt x="7920" y="247"/>
                    <a:pt x="7926" y="81"/>
                    <a:pt x="7820" y="81"/>
                  </a:cubicBezTo>
                  <a:cubicBezTo>
                    <a:pt x="7818" y="81"/>
                    <a:pt x="7816" y="81"/>
                    <a:pt x="7814" y="81"/>
                  </a:cubicBezTo>
                  <a:cubicBezTo>
                    <a:pt x="6762" y="20"/>
                    <a:pt x="5712" y="0"/>
                    <a:pt x="46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7133400" y="1710550"/>
              <a:ext cx="230475" cy="41800"/>
            </a:xfrm>
            <a:custGeom>
              <a:rect b="b" l="l" r="r" t="t"/>
              <a:pathLst>
                <a:path extrusionOk="0" h="1672" w="9219">
                  <a:moveTo>
                    <a:pt x="5276" y="1"/>
                  </a:moveTo>
                  <a:cubicBezTo>
                    <a:pt x="4250" y="1"/>
                    <a:pt x="3231" y="19"/>
                    <a:pt x="2229" y="38"/>
                  </a:cubicBezTo>
                  <a:lnTo>
                    <a:pt x="757" y="63"/>
                  </a:lnTo>
                  <a:cubicBezTo>
                    <a:pt x="338" y="72"/>
                    <a:pt x="2" y="415"/>
                    <a:pt x="1" y="836"/>
                  </a:cubicBezTo>
                  <a:cubicBezTo>
                    <a:pt x="1" y="1255"/>
                    <a:pt x="336" y="1599"/>
                    <a:pt x="756" y="1609"/>
                  </a:cubicBezTo>
                  <a:lnTo>
                    <a:pt x="2228" y="1635"/>
                  </a:lnTo>
                  <a:cubicBezTo>
                    <a:pt x="3233" y="1653"/>
                    <a:pt x="4254" y="1671"/>
                    <a:pt x="5282" y="1671"/>
                  </a:cubicBezTo>
                  <a:cubicBezTo>
                    <a:pt x="6347" y="1671"/>
                    <a:pt x="7416" y="1651"/>
                    <a:pt x="8482" y="1591"/>
                  </a:cubicBezTo>
                  <a:cubicBezTo>
                    <a:pt x="8899" y="1563"/>
                    <a:pt x="9219" y="1204"/>
                    <a:pt x="9194" y="786"/>
                  </a:cubicBezTo>
                  <a:cubicBezTo>
                    <a:pt x="9176" y="393"/>
                    <a:pt x="8853" y="84"/>
                    <a:pt x="8462" y="81"/>
                  </a:cubicBezTo>
                  <a:cubicBezTo>
                    <a:pt x="7400" y="20"/>
                    <a:pt x="6334" y="1"/>
                    <a:pt x="5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7108725" y="1859025"/>
              <a:ext cx="110400" cy="8750"/>
            </a:xfrm>
            <a:custGeom>
              <a:rect b="b" l="l" r="r" t="t"/>
              <a:pathLst>
                <a:path extrusionOk="0" h="350" w="4416">
                  <a:moveTo>
                    <a:pt x="2371" y="1"/>
                  </a:moveTo>
                  <a:cubicBezTo>
                    <a:pt x="1645" y="1"/>
                    <a:pt x="919" y="22"/>
                    <a:pt x="191" y="30"/>
                  </a:cubicBezTo>
                  <a:cubicBezTo>
                    <a:pt x="6" y="34"/>
                    <a:pt x="1" y="318"/>
                    <a:pt x="187" y="318"/>
                  </a:cubicBezTo>
                  <a:cubicBezTo>
                    <a:pt x="917" y="327"/>
                    <a:pt x="1647" y="349"/>
                    <a:pt x="2377" y="349"/>
                  </a:cubicBezTo>
                  <a:cubicBezTo>
                    <a:pt x="3017" y="349"/>
                    <a:pt x="3656" y="332"/>
                    <a:pt x="4294" y="274"/>
                  </a:cubicBezTo>
                  <a:cubicBezTo>
                    <a:pt x="4412" y="264"/>
                    <a:pt x="4416" y="90"/>
                    <a:pt x="4295" y="76"/>
                  </a:cubicBezTo>
                  <a:cubicBezTo>
                    <a:pt x="3655" y="18"/>
                    <a:pt x="3013" y="1"/>
                    <a:pt x="2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7092900" y="1842325"/>
              <a:ext cx="142300" cy="42175"/>
            </a:xfrm>
            <a:custGeom>
              <a:rect b="b" l="l" r="r" t="t"/>
              <a:pathLst>
                <a:path extrusionOk="0" h="1687" w="5692">
                  <a:moveTo>
                    <a:pt x="3000" y="0"/>
                  </a:moveTo>
                  <a:cubicBezTo>
                    <a:pt x="2545" y="0"/>
                    <a:pt x="2094" y="9"/>
                    <a:pt x="1649" y="17"/>
                  </a:cubicBezTo>
                  <a:lnTo>
                    <a:pt x="816" y="30"/>
                  </a:lnTo>
                  <a:cubicBezTo>
                    <a:pt x="815" y="30"/>
                    <a:pt x="814" y="30"/>
                    <a:pt x="813" y="30"/>
                  </a:cubicBezTo>
                  <a:cubicBezTo>
                    <a:pt x="366" y="30"/>
                    <a:pt x="2" y="393"/>
                    <a:pt x="2" y="841"/>
                  </a:cubicBezTo>
                  <a:cubicBezTo>
                    <a:pt x="0" y="1290"/>
                    <a:pt x="364" y="1656"/>
                    <a:pt x="813" y="1656"/>
                  </a:cubicBezTo>
                  <a:lnTo>
                    <a:pt x="1650" y="1670"/>
                  </a:lnTo>
                  <a:cubicBezTo>
                    <a:pt x="2096" y="1679"/>
                    <a:pt x="2550" y="1687"/>
                    <a:pt x="3007" y="1687"/>
                  </a:cubicBezTo>
                  <a:cubicBezTo>
                    <a:pt x="3662" y="1687"/>
                    <a:pt x="4325" y="1669"/>
                    <a:pt x="4986" y="1610"/>
                  </a:cubicBezTo>
                  <a:cubicBezTo>
                    <a:pt x="5384" y="1577"/>
                    <a:pt x="5690" y="1244"/>
                    <a:pt x="5692" y="846"/>
                  </a:cubicBezTo>
                  <a:cubicBezTo>
                    <a:pt x="5692" y="447"/>
                    <a:pt x="5387" y="113"/>
                    <a:pt x="4989" y="78"/>
                  </a:cubicBezTo>
                  <a:cubicBezTo>
                    <a:pt x="4324" y="18"/>
                    <a:pt x="3658" y="0"/>
                    <a:pt x="3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6040425" y="3269625"/>
              <a:ext cx="278075" cy="9375"/>
            </a:xfrm>
            <a:custGeom>
              <a:rect b="b" l="l" r="r" t="t"/>
              <a:pathLst>
                <a:path extrusionOk="0" h="375" w="11123">
                  <a:moveTo>
                    <a:pt x="7934" y="0"/>
                  </a:moveTo>
                  <a:cubicBezTo>
                    <a:pt x="5341" y="0"/>
                    <a:pt x="2747" y="51"/>
                    <a:pt x="155" y="70"/>
                  </a:cubicBezTo>
                  <a:cubicBezTo>
                    <a:pt x="3" y="70"/>
                    <a:pt x="0" y="304"/>
                    <a:pt x="151" y="305"/>
                  </a:cubicBezTo>
                  <a:cubicBezTo>
                    <a:pt x="2756" y="323"/>
                    <a:pt x="5365" y="374"/>
                    <a:pt x="7971" y="374"/>
                  </a:cubicBezTo>
                  <a:cubicBezTo>
                    <a:pt x="8952" y="374"/>
                    <a:pt x="9933" y="367"/>
                    <a:pt x="10912" y="348"/>
                  </a:cubicBezTo>
                  <a:cubicBezTo>
                    <a:pt x="11118" y="343"/>
                    <a:pt x="11123" y="31"/>
                    <a:pt x="10916" y="28"/>
                  </a:cubicBezTo>
                  <a:cubicBezTo>
                    <a:pt x="9922" y="8"/>
                    <a:pt x="8928" y="0"/>
                    <a:pt x="7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024800" y="3252900"/>
              <a:ext cx="309250" cy="42850"/>
            </a:xfrm>
            <a:custGeom>
              <a:rect b="b" l="l" r="r" t="t"/>
              <a:pathLst>
                <a:path extrusionOk="0" h="1714" w="12370">
                  <a:moveTo>
                    <a:pt x="8610" y="0"/>
                  </a:moveTo>
                  <a:cubicBezTo>
                    <a:pt x="6995" y="0"/>
                    <a:pt x="5381" y="20"/>
                    <a:pt x="3801" y="39"/>
                  </a:cubicBezTo>
                  <a:cubicBezTo>
                    <a:pt x="2791" y="52"/>
                    <a:pt x="1783" y="63"/>
                    <a:pt x="776" y="70"/>
                  </a:cubicBezTo>
                  <a:cubicBezTo>
                    <a:pt x="347" y="75"/>
                    <a:pt x="2" y="423"/>
                    <a:pt x="0" y="854"/>
                  </a:cubicBezTo>
                  <a:cubicBezTo>
                    <a:pt x="0" y="1284"/>
                    <a:pt x="342" y="1634"/>
                    <a:pt x="773" y="1642"/>
                  </a:cubicBezTo>
                  <a:cubicBezTo>
                    <a:pt x="1772" y="1649"/>
                    <a:pt x="2772" y="1662"/>
                    <a:pt x="3770" y="1674"/>
                  </a:cubicBezTo>
                  <a:cubicBezTo>
                    <a:pt x="5349" y="1693"/>
                    <a:pt x="6960" y="1713"/>
                    <a:pt x="8573" y="1713"/>
                  </a:cubicBezTo>
                  <a:cubicBezTo>
                    <a:pt x="9567" y="1713"/>
                    <a:pt x="10560" y="1705"/>
                    <a:pt x="11549" y="1685"/>
                  </a:cubicBezTo>
                  <a:cubicBezTo>
                    <a:pt x="12003" y="1680"/>
                    <a:pt x="12366" y="1312"/>
                    <a:pt x="12368" y="859"/>
                  </a:cubicBezTo>
                  <a:cubicBezTo>
                    <a:pt x="12370" y="405"/>
                    <a:pt x="12006" y="35"/>
                    <a:pt x="11554" y="27"/>
                  </a:cubicBezTo>
                  <a:cubicBezTo>
                    <a:pt x="10576" y="8"/>
                    <a:pt x="9593" y="0"/>
                    <a:pt x="86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981075" y="3411675"/>
              <a:ext cx="204400" cy="10075"/>
            </a:xfrm>
            <a:custGeom>
              <a:rect b="b" l="l" r="r" t="t"/>
              <a:pathLst>
                <a:path extrusionOk="0" h="403" w="8176">
                  <a:moveTo>
                    <a:pt x="5228" y="1"/>
                  </a:moveTo>
                  <a:cubicBezTo>
                    <a:pt x="3585" y="1"/>
                    <a:pt x="1934" y="85"/>
                    <a:pt x="300" y="85"/>
                  </a:cubicBezTo>
                  <a:cubicBezTo>
                    <a:pt x="252" y="85"/>
                    <a:pt x="203" y="85"/>
                    <a:pt x="155" y="85"/>
                  </a:cubicBezTo>
                  <a:cubicBezTo>
                    <a:pt x="4" y="85"/>
                    <a:pt x="1" y="320"/>
                    <a:pt x="152" y="320"/>
                  </a:cubicBezTo>
                  <a:cubicBezTo>
                    <a:pt x="200" y="320"/>
                    <a:pt x="249" y="320"/>
                    <a:pt x="298" y="320"/>
                  </a:cubicBezTo>
                  <a:cubicBezTo>
                    <a:pt x="1931" y="320"/>
                    <a:pt x="3581" y="403"/>
                    <a:pt x="5225" y="403"/>
                  </a:cubicBezTo>
                  <a:cubicBezTo>
                    <a:pt x="6176" y="403"/>
                    <a:pt x="7124" y="375"/>
                    <a:pt x="8065" y="287"/>
                  </a:cubicBezTo>
                  <a:cubicBezTo>
                    <a:pt x="8172" y="284"/>
                    <a:pt x="8176" y="122"/>
                    <a:pt x="8067" y="117"/>
                  </a:cubicBezTo>
                  <a:cubicBezTo>
                    <a:pt x="7126" y="29"/>
                    <a:pt x="6178" y="1"/>
                    <a:pt x="5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964425" y="3394975"/>
              <a:ext cx="236975" cy="43500"/>
            </a:xfrm>
            <a:custGeom>
              <a:rect b="b" l="l" r="r" t="t"/>
              <a:pathLst>
                <a:path extrusionOk="0" h="1740" w="9479">
                  <a:moveTo>
                    <a:pt x="5892" y="1"/>
                  </a:moveTo>
                  <a:cubicBezTo>
                    <a:pt x="5054" y="1"/>
                    <a:pt x="4221" y="22"/>
                    <a:pt x="3400" y="44"/>
                  </a:cubicBezTo>
                  <a:cubicBezTo>
                    <a:pt x="2538" y="63"/>
                    <a:pt x="1676" y="80"/>
                    <a:pt x="823" y="85"/>
                  </a:cubicBezTo>
                  <a:lnTo>
                    <a:pt x="820" y="85"/>
                  </a:lnTo>
                  <a:cubicBezTo>
                    <a:pt x="816" y="85"/>
                    <a:pt x="813" y="85"/>
                    <a:pt x="810" y="85"/>
                  </a:cubicBezTo>
                  <a:cubicBezTo>
                    <a:pt x="536" y="85"/>
                    <a:pt x="282" y="232"/>
                    <a:pt x="143" y="471"/>
                  </a:cubicBezTo>
                  <a:cubicBezTo>
                    <a:pt x="0" y="718"/>
                    <a:pt x="0" y="1022"/>
                    <a:pt x="142" y="1269"/>
                  </a:cubicBezTo>
                  <a:cubicBezTo>
                    <a:pt x="280" y="1510"/>
                    <a:pt x="536" y="1657"/>
                    <a:pt x="812" y="1657"/>
                  </a:cubicBezTo>
                  <a:cubicBezTo>
                    <a:pt x="815" y="1657"/>
                    <a:pt x="818" y="1657"/>
                    <a:pt x="821" y="1657"/>
                  </a:cubicBezTo>
                  <a:cubicBezTo>
                    <a:pt x="876" y="1657"/>
                    <a:pt x="930" y="1657"/>
                    <a:pt x="985" y="1657"/>
                  </a:cubicBezTo>
                  <a:cubicBezTo>
                    <a:pt x="1775" y="1657"/>
                    <a:pt x="2593" y="1678"/>
                    <a:pt x="3400" y="1698"/>
                  </a:cubicBezTo>
                  <a:cubicBezTo>
                    <a:pt x="4218" y="1720"/>
                    <a:pt x="5049" y="1739"/>
                    <a:pt x="5884" y="1739"/>
                  </a:cubicBezTo>
                  <a:cubicBezTo>
                    <a:pt x="6853" y="1739"/>
                    <a:pt x="7828" y="1711"/>
                    <a:pt x="8794" y="1621"/>
                  </a:cubicBezTo>
                  <a:cubicBezTo>
                    <a:pt x="9180" y="1585"/>
                    <a:pt x="9477" y="1259"/>
                    <a:pt x="9478" y="871"/>
                  </a:cubicBezTo>
                  <a:cubicBezTo>
                    <a:pt x="9478" y="481"/>
                    <a:pt x="9182" y="155"/>
                    <a:pt x="8796" y="119"/>
                  </a:cubicBezTo>
                  <a:cubicBezTo>
                    <a:pt x="7831" y="29"/>
                    <a:pt x="6859" y="1"/>
                    <a:pt x="5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6084875" y="3523725"/>
              <a:ext cx="110675" cy="7550"/>
            </a:xfrm>
            <a:custGeom>
              <a:rect b="b" l="l" r="r" t="t"/>
              <a:pathLst>
                <a:path extrusionOk="0" h="302" w="4427">
                  <a:moveTo>
                    <a:pt x="4234" y="1"/>
                  </a:moveTo>
                  <a:cubicBezTo>
                    <a:pt x="4234" y="1"/>
                    <a:pt x="4233" y="1"/>
                    <a:pt x="4233" y="1"/>
                  </a:cubicBezTo>
                  <a:cubicBezTo>
                    <a:pt x="2861" y="4"/>
                    <a:pt x="1489" y="45"/>
                    <a:pt x="117" y="62"/>
                  </a:cubicBezTo>
                  <a:cubicBezTo>
                    <a:pt x="4" y="63"/>
                    <a:pt x="0" y="239"/>
                    <a:pt x="115" y="239"/>
                  </a:cubicBezTo>
                  <a:cubicBezTo>
                    <a:pt x="1486" y="256"/>
                    <a:pt x="2857" y="297"/>
                    <a:pt x="4229" y="302"/>
                  </a:cubicBezTo>
                  <a:cubicBezTo>
                    <a:pt x="4421" y="302"/>
                    <a:pt x="4427" y="1"/>
                    <a:pt x="4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6068575" y="3507000"/>
              <a:ext cx="143375" cy="40975"/>
            </a:xfrm>
            <a:custGeom>
              <a:rect b="b" l="l" r="r" t="t"/>
              <a:pathLst>
                <a:path extrusionOk="0" h="1639" w="5735">
                  <a:moveTo>
                    <a:pt x="4894" y="0"/>
                  </a:moveTo>
                  <a:cubicBezTo>
                    <a:pt x="4891" y="0"/>
                    <a:pt x="4888" y="0"/>
                    <a:pt x="4885" y="0"/>
                  </a:cubicBezTo>
                  <a:lnTo>
                    <a:pt x="4883" y="0"/>
                  </a:lnTo>
                  <a:cubicBezTo>
                    <a:pt x="4060" y="2"/>
                    <a:pt x="3240" y="19"/>
                    <a:pt x="2419" y="33"/>
                  </a:cubicBezTo>
                  <a:cubicBezTo>
                    <a:pt x="1866" y="45"/>
                    <a:pt x="1313" y="55"/>
                    <a:pt x="761" y="61"/>
                  </a:cubicBezTo>
                  <a:cubicBezTo>
                    <a:pt x="343" y="61"/>
                    <a:pt x="2" y="400"/>
                    <a:pt x="2" y="818"/>
                  </a:cubicBezTo>
                  <a:cubicBezTo>
                    <a:pt x="1" y="1237"/>
                    <a:pt x="340" y="1576"/>
                    <a:pt x="759" y="1578"/>
                  </a:cubicBezTo>
                  <a:cubicBezTo>
                    <a:pt x="1312" y="1584"/>
                    <a:pt x="1863" y="1594"/>
                    <a:pt x="2416" y="1606"/>
                  </a:cubicBezTo>
                  <a:cubicBezTo>
                    <a:pt x="3238" y="1621"/>
                    <a:pt x="4059" y="1635"/>
                    <a:pt x="4878" y="1639"/>
                  </a:cubicBezTo>
                  <a:lnTo>
                    <a:pt x="4881" y="1639"/>
                  </a:lnTo>
                  <a:cubicBezTo>
                    <a:pt x="4884" y="1639"/>
                    <a:pt x="4887" y="1639"/>
                    <a:pt x="4890" y="1639"/>
                  </a:cubicBezTo>
                  <a:cubicBezTo>
                    <a:pt x="5176" y="1639"/>
                    <a:pt x="5442" y="1485"/>
                    <a:pt x="5585" y="1236"/>
                  </a:cubicBezTo>
                  <a:cubicBezTo>
                    <a:pt x="5735" y="978"/>
                    <a:pt x="5735" y="660"/>
                    <a:pt x="5585" y="402"/>
                  </a:cubicBezTo>
                  <a:cubicBezTo>
                    <a:pt x="5442" y="153"/>
                    <a:pt x="5178" y="0"/>
                    <a:pt x="4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244850" y="676975"/>
              <a:ext cx="4104325" cy="1900900"/>
            </a:xfrm>
            <a:custGeom>
              <a:rect b="b" l="l" r="r" t="t"/>
              <a:pathLst>
                <a:path extrusionOk="0" h="76036" w="164173">
                  <a:moveTo>
                    <a:pt x="27003" y="0"/>
                  </a:moveTo>
                  <a:cubicBezTo>
                    <a:pt x="26879" y="0"/>
                    <a:pt x="26755" y="79"/>
                    <a:pt x="26750" y="241"/>
                  </a:cubicBezTo>
                  <a:cubicBezTo>
                    <a:pt x="26664" y="3256"/>
                    <a:pt x="26051" y="7238"/>
                    <a:pt x="23608" y="9329"/>
                  </a:cubicBezTo>
                  <a:cubicBezTo>
                    <a:pt x="23339" y="9558"/>
                    <a:pt x="22553" y="10136"/>
                    <a:pt x="22038" y="10136"/>
                  </a:cubicBezTo>
                  <a:cubicBezTo>
                    <a:pt x="21742" y="10136"/>
                    <a:pt x="21535" y="9945"/>
                    <a:pt x="21567" y="9388"/>
                  </a:cubicBezTo>
                  <a:cubicBezTo>
                    <a:pt x="21608" y="8649"/>
                    <a:pt x="22460" y="8070"/>
                    <a:pt x="22912" y="7575"/>
                  </a:cubicBezTo>
                  <a:cubicBezTo>
                    <a:pt x="23605" y="6820"/>
                    <a:pt x="24031" y="5963"/>
                    <a:pt x="23769" y="4929"/>
                  </a:cubicBezTo>
                  <a:cubicBezTo>
                    <a:pt x="23147" y="2462"/>
                    <a:pt x="20341" y="2062"/>
                    <a:pt x="18184" y="2062"/>
                  </a:cubicBezTo>
                  <a:cubicBezTo>
                    <a:pt x="18129" y="2062"/>
                    <a:pt x="18075" y="2063"/>
                    <a:pt x="18021" y="2063"/>
                  </a:cubicBezTo>
                  <a:cubicBezTo>
                    <a:pt x="14986" y="2091"/>
                    <a:pt x="15805" y="5133"/>
                    <a:pt x="16007" y="7233"/>
                  </a:cubicBezTo>
                  <a:cubicBezTo>
                    <a:pt x="16284" y="10107"/>
                    <a:pt x="13917" y="11607"/>
                    <a:pt x="13106" y="14110"/>
                  </a:cubicBezTo>
                  <a:cubicBezTo>
                    <a:pt x="12745" y="15224"/>
                    <a:pt x="12943" y="16342"/>
                    <a:pt x="13145" y="17464"/>
                  </a:cubicBezTo>
                  <a:cubicBezTo>
                    <a:pt x="13285" y="18242"/>
                    <a:pt x="13484" y="19089"/>
                    <a:pt x="13265" y="19874"/>
                  </a:cubicBezTo>
                  <a:cubicBezTo>
                    <a:pt x="13033" y="20708"/>
                    <a:pt x="12331" y="21025"/>
                    <a:pt x="11860" y="21672"/>
                  </a:cubicBezTo>
                  <a:cubicBezTo>
                    <a:pt x="11174" y="22609"/>
                    <a:pt x="11411" y="23904"/>
                    <a:pt x="11174" y="24981"/>
                  </a:cubicBezTo>
                  <a:cubicBezTo>
                    <a:pt x="10821" y="26588"/>
                    <a:pt x="10043" y="28072"/>
                    <a:pt x="9794" y="29705"/>
                  </a:cubicBezTo>
                  <a:cubicBezTo>
                    <a:pt x="9632" y="30771"/>
                    <a:pt x="9663" y="31895"/>
                    <a:pt x="10148" y="32878"/>
                  </a:cubicBezTo>
                  <a:cubicBezTo>
                    <a:pt x="10271" y="33127"/>
                    <a:pt x="10535" y="33398"/>
                    <a:pt x="10615" y="33661"/>
                  </a:cubicBezTo>
                  <a:cubicBezTo>
                    <a:pt x="10872" y="34504"/>
                    <a:pt x="10438" y="34698"/>
                    <a:pt x="9961" y="35069"/>
                  </a:cubicBezTo>
                  <a:cubicBezTo>
                    <a:pt x="9590" y="35359"/>
                    <a:pt x="9197" y="35616"/>
                    <a:pt x="8957" y="36033"/>
                  </a:cubicBezTo>
                  <a:cubicBezTo>
                    <a:pt x="8826" y="36259"/>
                    <a:pt x="8804" y="36504"/>
                    <a:pt x="8707" y="36737"/>
                  </a:cubicBezTo>
                  <a:cubicBezTo>
                    <a:pt x="8396" y="37479"/>
                    <a:pt x="8201" y="37594"/>
                    <a:pt x="7587" y="37963"/>
                  </a:cubicBezTo>
                  <a:cubicBezTo>
                    <a:pt x="7006" y="38310"/>
                    <a:pt x="6429" y="38645"/>
                    <a:pt x="5898" y="39068"/>
                  </a:cubicBezTo>
                  <a:cubicBezTo>
                    <a:pt x="4891" y="39871"/>
                    <a:pt x="3980" y="40925"/>
                    <a:pt x="3661" y="42202"/>
                  </a:cubicBezTo>
                  <a:cubicBezTo>
                    <a:pt x="2958" y="45005"/>
                    <a:pt x="5579" y="47202"/>
                    <a:pt x="5718" y="49900"/>
                  </a:cubicBezTo>
                  <a:cubicBezTo>
                    <a:pt x="4814" y="49946"/>
                    <a:pt x="4194" y="50701"/>
                    <a:pt x="3942" y="51607"/>
                  </a:cubicBezTo>
                  <a:cubicBezTo>
                    <a:pt x="3740" y="52344"/>
                    <a:pt x="3871" y="53137"/>
                    <a:pt x="3672" y="53874"/>
                  </a:cubicBezTo>
                  <a:cubicBezTo>
                    <a:pt x="3397" y="54890"/>
                    <a:pt x="2582" y="55066"/>
                    <a:pt x="1874" y="55668"/>
                  </a:cubicBezTo>
                  <a:cubicBezTo>
                    <a:pt x="1539" y="55953"/>
                    <a:pt x="1215" y="56346"/>
                    <a:pt x="1164" y="56803"/>
                  </a:cubicBezTo>
                  <a:cubicBezTo>
                    <a:pt x="1098" y="57386"/>
                    <a:pt x="1394" y="57547"/>
                    <a:pt x="1733" y="57943"/>
                  </a:cubicBezTo>
                  <a:cubicBezTo>
                    <a:pt x="2144" y="58427"/>
                    <a:pt x="2402" y="58700"/>
                    <a:pt x="2022" y="59300"/>
                  </a:cubicBezTo>
                  <a:cubicBezTo>
                    <a:pt x="1884" y="59519"/>
                    <a:pt x="1669" y="59721"/>
                    <a:pt x="1493" y="59914"/>
                  </a:cubicBezTo>
                  <a:cubicBezTo>
                    <a:pt x="1160" y="60272"/>
                    <a:pt x="790" y="60634"/>
                    <a:pt x="573" y="61080"/>
                  </a:cubicBezTo>
                  <a:cubicBezTo>
                    <a:pt x="1" y="62254"/>
                    <a:pt x="988" y="62837"/>
                    <a:pt x="1468" y="63815"/>
                  </a:cubicBezTo>
                  <a:cubicBezTo>
                    <a:pt x="2055" y="65016"/>
                    <a:pt x="1789" y="66508"/>
                    <a:pt x="2603" y="67617"/>
                  </a:cubicBezTo>
                  <a:cubicBezTo>
                    <a:pt x="3264" y="68517"/>
                    <a:pt x="4001" y="68582"/>
                    <a:pt x="4046" y="69961"/>
                  </a:cubicBezTo>
                  <a:cubicBezTo>
                    <a:pt x="4067" y="70661"/>
                    <a:pt x="3932" y="71337"/>
                    <a:pt x="4097" y="72035"/>
                  </a:cubicBezTo>
                  <a:cubicBezTo>
                    <a:pt x="4455" y="73540"/>
                    <a:pt x="5551" y="74798"/>
                    <a:pt x="6536" y="75937"/>
                  </a:cubicBezTo>
                  <a:cubicBezTo>
                    <a:pt x="6596" y="76006"/>
                    <a:pt x="6666" y="76036"/>
                    <a:pt x="6735" y="76036"/>
                  </a:cubicBezTo>
                  <a:cubicBezTo>
                    <a:pt x="6955" y="76036"/>
                    <a:pt x="7159" y="75739"/>
                    <a:pt x="6965" y="75517"/>
                  </a:cubicBezTo>
                  <a:cubicBezTo>
                    <a:pt x="5954" y="74359"/>
                    <a:pt x="4884" y="73116"/>
                    <a:pt x="4569" y="71563"/>
                  </a:cubicBezTo>
                  <a:cubicBezTo>
                    <a:pt x="4347" y="70477"/>
                    <a:pt x="4784" y="69260"/>
                    <a:pt x="3993" y="68341"/>
                  </a:cubicBezTo>
                  <a:cubicBezTo>
                    <a:pt x="3468" y="67732"/>
                    <a:pt x="2879" y="67429"/>
                    <a:pt x="2623" y="66600"/>
                  </a:cubicBezTo>
                  <a:cubicBezTo>
                    <a:pt x="2442" y="66010"/>
                    <a:pt x="2409" y="65386"/>
                    <a:pt x="2297" y="64783"/>
                  </a:cubicBezTo>
                  <a:cubicBezTo>
                    <a:pt x="2200" y="64256"/>
                    <a:pt x="2060" y="63750"/>
                    <a:pt x="1777" y="63292"/>
                  </a:cubicBezTo>
                  <a:cubicBezTo>
                    <a:pt x="1391" y="62666"/>
                    <a:pt x="721" y="62169"/>
                    <a:pt x="942" y="61351"/>
                  </a:cubicBezTo>
                  <a:cubicBezTo>
                    <a:pt x="1179" y="60480"/>
                    <a:pt x="2193" y="59999"/>
                    <a:pt x="2539" y="59172"/>
                  </a:cubicBezTo>
                  <a:cubicBezTo>
                    <a:pt x="2850" y="58433"/>
                    <a:pt x="2435" y="58198"/>
                    <a:pt x="2029" y="57655"/>
                  </a:cubicBezTo>
                  <a:cubicBezTo>
                    <a:pt x="877" y="56112"/>
                    <a:pt x="3323" y="55606"/>
                    <a:pt x="3914" y="54492"/>
                  </a:cubicBezTo>
                  <a:cubicBezTo>
                    <a:pt x="4425" y="53528"/>
                    <a:pt x="4141" y="50481"/>
                    <a:pt x="5701" y="50481"/>
                  </a:cubicBezTo>
                  <a:cubicBezTo>
                    <a:pt x="5777" y="50481"/>
                    <a:pt x="5858" y="50488"/>
                    <a:pt x="5944" y="50503"/>
                  </a:cubicBezTo>
                  <a:cubicBezTo>
                    <a:pt x="5967" y="50508"/>
                    <a:pt x="5991" y="50510"/>
                    <a:pt x="6014" y="50510"/>
                  </a:cubicBezTo>
                  <a:cubicBezTo>
                    <a:pt x="6179" y="50510"/>
                    <a:pt x="6323" y="50403"/>
                    <a:pt x="6330" y="50217"/>
                  </a:cubicBezTo>
                  <a:cubicBezTo>
                    <a:pt x="6421" y="47477"/>
                    <a:pt x="3647" y="45426"/>
                    <a:pt x="4154" y="42662"/>
                  </a:cubicBezTo>
                  <a:cubicBezTo>
                    <a:pt x="4394" y="41356"/>
                    <a:pt x="5320" y="40313"/>
                    <a:pt x="6337" y="39519"/>
                  </a:cubicBezTo>
                  <a:cubicBezTo>
                    <a:pt x="7283" y="38779"/>
                    <a:pt x="8709" y="38412"/>
                    <a:pt x="9179" y="37228"/>
                  </a:cubicBezTo>
                  <a:cubicBezTo>
                    <a:pt x="9372" y="36744"/>
                    <a:pt x="9316" y="36448"/>
                    <a:pt x="9702" y="36002"/>
                  </a:cubicBezTo>
                  <a:cubicBezTo>
                    <a:pt x="9910" y="35764"/>
                    <a:pt x="10202" y="35606"/>
                    <a:pt x="10446" y="35408"/>
                  </a:cubicBezTo>
                  <a:cubicBezTo>
                    <a:pt x="10722" y="35186"/>
                    <a:pt x="11023" y="34964"/>
                    <a:pt x="11178" y="34634"/>
                  </a:cubicBezTo>
                  <a:cubicBezTo>
                    <a:pt x="11619" y="33699"/>
                    <a:pt x="10670" y="32898"/>
                    <a:pt x="10419" y="32054"/>
                  </a:cubicBezTo>
                  <a:cubicBezTo>
                    <a:pt x="9961" y="30498"/>
                    <a:pt x="10497" y="28867"/>
                    <a:pt x="10998" y="27396"/>
                  </a:cubicBezTo>
                  <a:cubicBezTo>
                    <a:pt x="11252" y="26649"/>
                    <a:pt x="11528" y="25906"/>
                    <a:pt x="11699" y="25134"/>
                  </a:cubicBezTo>
                  <a:cubicBezTo>
                    <a:pt x="11879" y="24335"/>
                    <a:pt x="11800" y="23496"/>
                    <a:pt x="11982" y="22708"/>
                  </a:cubicBezTo>
                  <a:cubicBezTo>
                    <a:pt x="12237" y="21604"/>
                    <a:pt x="13477" y="21141"/>
                    <a:pt x="13796" y="20027"/>
                  </a:cubicBezTo>
                  <a:cubicBezTo>
                    <a:pt x="14145" y="18815"/>
                    <a:pt x="13666" y="17509"/>
                    <a:pt x="13510" y="16306"/>
                  </a:cubicBezTo>
                  <a:cubicBezTo>
                    <a:pt x="13134" y="13393"/>
                    <a:pt x="15617" y="11863"/>
                    <a:pt x="16385" y="9314"/>
                  </a:cubicBezTo>
                  <a:cubicBezTo>
                    <a:pt x="16746" y="8120"/>
                    <a:pt x="16479" y="6935"/>
                    <a:pt x="16321" y="5735"/>
                  </a:cubicBezTo>
                  <a:cubicBezTo>
                    <a:pt x="16195" y="4776"/>
                    <a:pt x="15951" y="3057"/>
                    <a:pt x="17229" y="2672"/>
                  </a:cubicBezTo>
                  <a:cubicBezTo>
                    <a:pt x="17500" y="2589"/>
                    <a:pt x="17820" y="2560"/>
                    <a:pt x="18153" y="2560"/>
                  </a:cubicBezTo>
                  <a:cubicBezTo>
                    <a:pt x="18732" y="2560"/>
                    <a:pt x="19353" y="2649"/>
                    <a:pt x="19833" y="2708"/>
                  </a:cubicBezTo>
                  <a:cubicBezTo>
                    <a:pt x="21384" y="2897"/>
                    <a:pt x="23672" y="3963"/>
                    <a:pt x="23212" y="5943"/>
                  </a:cubicBezTo>
                  <a:cubicBezTo>
                    <a:pt x="22896" y="7292"/>
                    <a:pt x="21243" y="7815"/>
                    <a:pt x="20894" y="9195"/>
                  </a:cubicBezTo>
                  <a:cubicBezTo>
                    <a:pt x="20705" y="9937"/>
                    <a:pt x="20888" y="10889"/>
                    <a:pt x="21716" y="10889"/>
                  </a:cubicBezTo>
                  <a:cubicBezTo>
                    <a:pt x="21768" y="10889"/>
                    <a:pt x="21821" y="10886"/>
                    <a:pt x="21878" y="10878"/>
                  </a:cubicBezTo>
                  <a:cubicBezTo>
                    <a:pt x="23005" y="10727"/>
                    <a:pt x="23967" y="9990"/>
                    <a:pt x="24668" y="9133"/>
                  </a:cubicBezTo>
                  <a:cubicBezTo>
                    <a:pt x="26587" y="6789"/>
                    <a:pt x="27183" y="3386"/>
                    <a:pt x="27250" y="428"/>
                  </a:cubicBezTo>
                  <a:cubicBezTo>
                    <a:pt x="31260" y="1218"/>
                    <a:pt x="35045" y="2675"/>
                    <a:pt x="38939" y="3896"/>
                  </a:cubicBezTo>
                  <a:cubicBezTo>
                    <a:pt x="42957" y="5156"/>
                    <a:pt x="47023" y="6263"/>
                    <a:pt x="51076" y="7407"/>
                  </a:cubicBezTo>
                  <a:cubicBezTo>
                    <a:pt x="55109" y="8546"/>
                    <a:pt x="59136" y="9720"/>
                    <a:pt x="63197" y="10751"/>
                  </a:cubicBezTo>
                  <a:cubicBezTo>
                    <a:pt x="65211" y="11263"/>
                    <a:pt x="67232" y="11730"/>
                    <a:pt x="69267" y="12153"/>
                  </a:cubicBezTo>
                  <a:cubicBezTo>
                    <a:pt x="71315" y="12574"/>
                    <a:pt x="161876" y="22160"/>
                    <a:pt x="163968" y="22279"/>
                  </a:cubicBezTo>
                  <a:cubicBezTo>
                    <a:pt x="163969" y="22279"/>
                    <a:pt x="163969" y="22279"/>
                    <a:pt x="163969" y="22279"/>
                  </a:cubicBezTo>
                  <a:cubicBezTo>
                    <a:pt x="164173" y="22279"/>
                    <a:pt x="76029" y="12548"/>
                    <a:pt x="75623" y="12452"/>
                  </a:cubicBezTo>
                  <a:cubicBezTo>
                    <a:pt x="73475" y="11951"/>
                    <a:pt x="71269" y="11673"/>
                    <a:pt x="69111" y="11202"/>
                  </a:cubicBezTo>
                  <a:cubicBezTo>
                    <a:pt x="67083" y="10761"/>
                    <a:pt x="65068" y="10260"/>
                    <a:pt x="63059" y="9738"/>
                  </a:cubicBezTo>
                  <a:cubicBezTo>
                    <a:pt x="58998" y="8682"/>
                    <a:pt x="54965" y="7521"/>
                    <a:pt x="50928" y="6381"/>
                  </a:cubicBezTo>
                  <a:cubicBezTo>
                    <a:pt x="46877" y="5236"/>
                    <a:pt x="42820" y="4114"/>
                    <a:pt x="38794" y="2894"/>
                  </a:cubicBezTo>
                  <a:cubicBezTo>
                    <a:pt x="35006" y="1749"/>
                    <a:pt x="31115" y="99"/>
                    <a:pt x="27109" y="20"/>
                  </a:cubicBezTo>
                  <a:cubicBezTo>
                    <a:pt x="27075" y="7"/>
                    <a:pt x="27039" y="0"/>
                    <a:pt x="27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229525" y="660200"/>
              <a:ext cx="4132475" cy="1934400"/>
            </a:xfrm>
            <a:custGeom>
              <a:rect b="b" l="l" r="r" t="t"/>
              <a:pathLst>
                <a:path extrusionOk="0" h="77376" w="165299">
                  <a:moveTo>
                    <a:pt x="27619" y="0"/>
                  </a:moveTo>
                  <a:cubicBezTo>
                    <a:pt x="27438" y="0"/>
                    <a:pt x="27259" y="53"/>
                    <a:pt x="27105" y="153"/>
                  </a:cubicBezTo>
                  <a:cubicBezTo>
                    <a:pt x="26855" y="316"/>
                    <a:pt x="26702" y="593"/>
                    <a:pt x="26697" y="890"/>
                  </a:cubicBezTo>
                  <a:cubicBezTo>
                    <a:pt x="26616" y="3749"/>
                    <a:pt x="26045" y="7560"/>
                    <a:pt x="23790" y="9490"/>
                  </a:cubicBezTo>
                  <a:cubicBezTo>
                    <a:pt x="23497" y="9740"/>
                    <a:pt x="23106" y="9983"/>
                    <a:pt x="22851" y="10087"/>
                  </a:cubicBezTo>
                  <a:cubicBezTo>
                    <a:pt x="22876" y="9792"/>
                    <a:pt x="23282" y="9411"/>
                    <a:pt x="23609" y="9105"/>
                  </a:cubicBezTo>
                  <a:cubicBezTo>
                    <a:pt x="23759" y="8963"/>
                    <a:pt x="23902" y="8828"/>
                    <a:pt x="24021" y="8699"/>
                  </a:cubicBezTo>
                  <a:cubicBezTo>
                    <a:pt x="24989" y="7641"/>
                    <a:pt x="25322" y="6575"/>
                    <a:pt x="25034" y="5435"/>
                  </a:cubicBezTo>
                  <a:cubicBezTo>
                    <a:pt x="24466" y="3191"/>
                    <a:pt x="22328" y="2064"/>
                    <a:pt x="18755" y="2064"/>
                  </a:cubicBezTo>
                  <a:cubicBezTo>
                    <a:pt x="18713" y="2064"/>
                    <a:pt x="18672" y="2064"/>
                    <a:pt x="18630" y="2065"/>
                  </a:cubicBezTo>
                  <a:cubicBezTo>
                    <a:pt x="17643" y="2075"/>
                    <a:pt x="16890" y="2367"/>
                    <a:pt x="16392" y="2938"/>
                  </a:cubicBezTo>
                  <a:cubicBezTo>
                    <a:pt x="15464" y="4001"/>
                    <a:pt x="15676" y="5678"/>
                    <a:pt x="15862" y="7161"/>
                  </a:cubicBezTo>
                  <a:cubicBezTo>
                    <a:pt x="15898" y="7439"/>
                    <a:pt x="15933" y="7712"/>
                    <a:pt x="15957" y="7968"/>
                  </a:cubicBezTo>
                  <a:cubicBezTo>
                    <a:pt x="16104" y="9500"/>
                    <a:pt x="15385" y="10580"/>
                    <a:pt x="14553" y="11830"/>
                  </a:cubicBezTo>
                  <a:cubicBezTo>
                    <a:pt x="13998" y="12661"/>
                    <a:pt x="13424" y="13523"/>
                    <a:pt x="13085" y="14574"/>
                  </a:cubicBezTo>
                  <a:cubicBezTo>
                    <a:pt x="12669" y="15857"/>
                    <a:pt x="12899" y="17130"/>
                    <a:pt x="13102" y="18254"/>
                  </a:cubicBezTo>
                  <a:lnTo>
                    <a:pt x="13146" y="18494"/>
                  </a:lnTo>
                  <a:cubicBezTo>
                    <a:pt x="13266" y="19140"/>
                    <a:pt x="13391" y="19808"/>
                    <a:pt x="13237" y="20364"/>
                  </a:cubicBezTo>
                  <a:cubicBezTo>
                    <a:pt x="13138" y="20718"/>
                    <a:pt x="12893" y="20950"/>
                    <a:pt x="12585" y="21242"/>
                  </a:cubicBezTo>
                  <a:cubicBezTo>
                    <a:pt x="12376" y="21440"/>
                    <a:pt x="12141" y="21663"/>
                    <a:pt x="11934" y="21948"/>
                  </a:cubicBezTo>
                  <a:cubicBezTo>
                    <a:pt x="11368" y="22724"/>
                    <a:pt x="11309" y="23644"/>
                    <a:pt x="11255" y="24457"/>
                  </a:cubicBezTo>
                  <a:cubicBezTo>
                    <a:pt x="11230" y="24835"/>
                    <a:pt x="11205" y="25192"/>
                    <a:pt x="11136" y="25509"/>
                  </a:cubicBezTo>
                  <a:cubicBezTo>
                    <a:pt x="10986" y="26185"/>
                    <a:pt x="10759" y="26838"/>
                    <a:pt x="10516" y="27531"/>
                  </a:cubicBezTo>
                  <a:cubicBezTo>
                    <a:pt x="10212" y="28404"/>
                    <a:pt x="9894" y="29309"/>
                    <a:pt x="9748" y="30276"/>
                  </a:cubicBezTo>
                  <a:cubicBezTo>
                    <a:pt x="9537" y="31656"/>
                    <a:pt x="9677" y="32857"/>
                    <a:pt x="10162" y="33844"/>
                  </a:cubicBezTo>
                  <a:cubicBezTo>
                    <a:pt x="10226" y="33977"/>
                    <a:pt x="10320" y="34115"/>
                    <a:pt x="10419" y="34255"/>
                  </a:cubicBezTo>
                  <a:cubicBezTo>
                    <a:pt x="10480" y="34344"/>
                    <a:pt x="10574" y="34476"/>
                    <a:pt x="10592" y="34528"/>
                  </a:cubicBezTo>
                  <a:cubicBezTo>
                    <a:pt x="10682" y="34826"/>
                    <a:pt x="10682" y="34826"/>
                    <a:pt x="10333" y="35086"/>
                  </a:cubicBezTo>
                  <a:lnTo>
                    <a:pt x="9999" y="35341"/>
                  </a:lnTo>
                  <a:cubicBezTo>
                    <a:pt x="9654" y="35602"/>
                    <a:pt x="9264" y="35900"/>
                    <a:pt x="8993" y="36369"/>
                  </a:cubicBezTo>
                  <a:cubicBezTo>
                    <a:pt x="8873" y="36576"/>
                    <a:pt x="8817" y="36778"/>
                    <a:pt x="8771" y="36940"/>
                  </a:cubicBezTo>
                  <a:cubicBezTo>
                    <a:pt x="8753" y="37012"/>
                    <a:pt x="8731" y="37083"/>
                    <a:pt x="8705" y="37152"/>
                  </a:cubicBezTo>
                  <a:cubicBezTo>
                    <a:pt x="8481" y="37686"/>
                    <a:pt x="8434" y="37714"/>
                    <a:pt x="7858" y="38060"/>
                  </a:cubicBezTo>
                  <a:lnTo>
                    <a:pt x="7743" y="38129"/>
                  </a:lnTo>
                  <a:cubicBezTo>
                    <a:pt x="7195" y="38456"/>
                    <a:pt x="6627" y="38795"/>
                    <a:pt x="6096" y="39218"/>
                  </a:cubicBezTo>
                  <a:cubicBezTo>
                    <a:pt x="4774" y="40269"/>
                    <a:pt x="3943" y="41445"/>
                    <a:pt x="3626" y="42711"/>
                  </a:cubicBezTo>
                  <a:cubicBezTo>
                    <a:pt x="3167" y="44545"/>
                    <a:pt x="3915" y="46087"/>
                    <a:pt x="4637" y="47577"/>
                  </a:cubicBezTo>
                  <a:cubicBezTo>
                    <a:pt x="5048" y="48421"/>
                    <a:pt x="5438" y="49225"/>
                    <a:pt x="5596" y="50051"/>
                  </a:cubicBezTo>
                  <a:cubicBezTo>
                    <a:pt x="4810" y="50354"/>
                    <a:pt x="4193" y="51087"/>
                    <a:pt x="3913" y="52100"/>
                  </a:cubicBezTo>
                  <a:cubicBezTo>
                    <a:pt x="3790" y="52545"/>
                    <a:pt x="3770" y="52974"/>
                    <a:pt x="3752" y="53390"/>
                  </a:cubicBezTo>
                  <a:cubicBezTo>
                    <a:pt x="3736" y="53742"/>
                    <a:pt x="3721" y="54076"/>
                    <a:pt x="3642" y="54370"/>
                  </a:cubicBezTo>
                  <a:cubicBezTo>
                    <a:pt x="3520" y="54819"/>
                    <a:pt x="3270" y="54997"/>
                    <a:pt x="2764" y="55324"/>
                  </a:cubicBezTo>
                  <a:cubicBezTo>
                    <a:pt x="2545" y="55464"/>
                    <a:pt x="2296" y="55624"/>
                    <a:pt x="2055" y="55829"/>
                  </a:cubicBezTo>
                  <a:cubicBezTo>
                    <a:pt x="1502" y="56301"/>
                    <a:pt x="1175" y="56844"/>
                    <a:pt x="1114" y="57400"/>
                  </a:cubicBezTo>
                  <a:cubicBezTo>
                    <a:pt x="1027" y="58178"/>
                    <a:pt x="1384" y="58558"/>
                    <a:pt x="1671" y="58864"/>
                  </a:cubicBezTo>
                  <a:cubicBezTo>
                    <a:pt x="1724" y="58922"/>
                    <a:pt x="1780" y="58981"/>
                    <a:pt x="1872" y="59090"/>
                  </a:cubicBezTo>
                  <a:cubicBezTo>
                    <a:pt x="1984" y="59220"/>
                    <a:pt x="2137" y="59399"/>
                    <a:pt x="2153" y="59445"/>
                  </a:cubicBezTo>
                  <a:cubicBezTo>
                    <a:pt x="2153" y="59447"/>
                    <a:pt x="2147" y="59496"/>
                    <a:pt x="2071" y="59614"/>
                  </a:cubicBezTo>
                  <a:cubicBezTo>
                    <a:pt x="2000" y="59726"/>
                    <a:pt x="1872" y="59859"/>
                    <a:pt x="1749" y="59989"/>
                  </a:cubicBezTo>
                  <a:lnTo>
                    <a:pt x="1481" y="60272"/>
                  </a:lnTo>
                  <a:cubicBezTo>
                    <a:pt x="1170" y="60606"/>
                    <a:pt x="816" y="60983"/>
                    <a:pt x="584" y="61458"/>
                  </a:cubicBezTo>
                  <a:cubicBezTo>
                    <a:pt x="0" y="62657"/>
                    <a:pt x="607" y="63500"/>
                    <a:pt x="1051" y="64115"/>
                  </a:cubicBezTo>
                  <a:cubicBezTo>
                    <a:pt x="1214" y="64340"/>
                    <a:pt x="1369" y="64554"/>
                    <a:pt x="1479" y="64783"/>
                  </a:cubicBezTo>
                  <a:cubicBezTo>
                    <a:pt x="1696" y="65222"/>
                    <a:pt x="1778" y="65741"/>
                    <a:pt x="1866" y="66293"/>
                  </a:cubicBezTo>
                  <a:cubicBezTo>
                    <a:pt x="1987" y="67062"/>
                    <a:pt x="2125" y="67932"/>
                    <a:pt x="2676" y="68684"/>
                  </a:cubicBezTo>
                  <a:cubicBezTo>
                    <a:pt x="2923" y="69020"/>
                    <a:pt x="3181" y="69258"/>
                    <a:pt x="3389" y="69451"/>
                  </a:cubicBezTo>
                  <a:cubicBezTo>
                    <a:pt x="3787" y="69821"/>
                    <a:pt x="3969" y="69990"/>
                    <a:pt x="3991" y="70653"/>
                  </a:cubicBezTo>
                  <a:cubicBezTo>
                    <a:pt x="3996" y="70877"/>
                    <a:pt x="3986" y="71097"/>
                    <a:pt x="3976" y="71318"/>
                  </a:cubicBezTo>
                  <a:cubicBezTo>
                    <a:pt x="3953" y="71806"/>
                    <a:pt x="3930" y="72313"/>
                    <a:pt x="4060" y="72861"/>
                  </a:cubicBezTo>
                  <a:cubicBezTo>
                    <a:pt x="4451" y="74512"/>
                    <a:pt x="5601" y="75841"/>
                    <a:pt x="6642" y="77047"/>
                  </a:cubicBezTo>
                  <a:cubicBezTo>
                    <a:pt x="6818" y="77254"/>
                    <a:pt x="7077" y="77374"/>
                    <a:pt x="7348" y="77376"/>
                  </a:cubicBezTo>
                  <a:cubicBezTo>
                    <a:pt x="7407" y="77376"/>
                    <a:pt x="7465" y="77371"/>
                    <a:pt x="7522" y="77359"/>
                  </a:cubicBezTo>
                  <a:cubicBezTo>
                    <a:pt x="7863" y="77295"/>
                    <a:pt x="8156" y="77035"/>
                    <a:pt x="8271" y="76701"/>
                  </a:cubicBezTo>
                  <a:cubicBezTo>
                    <a:pt x="8384" y="76372"/>
                    <a:pt x="8312" y="76009"/>
                    <a:pt x="8082" y="75749"/>
                  </a:cubicBezTo>
                  <a:cubicBezTo>
                    <a:pt x="7162" y="74700"/>
                    <a:pt x="6122" y="73510"/>
                    <a:pt x="5836" y="72102"/>
                  </a:cubicBezTo>
                  <a:cubicBezTo>
                    <a:pt x="5772" y="71793"/>
                    <a:pt x="5775" y="71444"/>
                    <a:pt x="5777" y="71074"/>
                  </a:cubicBezTo>
                  <a:cubicBezTo>
                    <a:pt x="5784" y="70273"/>
                    <a:pt x="5790" y="69367"/>
                    <a:pt x="5111" y="68577"/>
                  </a:cubicBezTo>
                  <a:cubicBezTo>
                    <a:pt x="4943" y="68388"/>
                    <a:pt x="4765" y="68206"/>
                    <a:pt x="4580" y="68034"/>
                  </a:cubicBezTo>
                  <a:cubicBezTo>
                    <a:pt x="4244" y="67715"/>
                    <a:pt x="4001" y="67485"/>
                    <a:pt x="3874" y="67075"/>
                  </a:cubicBezTo>
                  <a:cubicBezTo>
                    <a:pt x="3770" y="66742"/>
                    <a:pt x="3721" y="66378"/>
                    <a:pt x="3668" y="65995"/>
                  </a:cubicBezTo>
                  <a:cubicBezTo>
                    <a:pt x="3637" y="65773"/>
                    <a:pt x="3607" y="65552"/>
                    <a:pt x="3566" y="65334"/>
                  </a:cubicBezTo>
                  <a:cubicBezTo>
                    <a:pt x="3478" y="64848"/>
                    <a:pt x="3326" y="64210"/>
                    <a:pt x="2959" y="63615"/>
                  </a:cubicBezTo>
                  <a:cubicBezTo>
                    <a:pt x="2846" y="63437"/>
                    <a:pt x="2723" y="63264"/>
                    <a:pt x="2591" y="63100"/>
                  </a:cubicBezTo>
                  <a:cubicBezTo>
                    <a:pt x="2250" y="62657"/>
                    <a:pt x="2127" y="62465"/>
                    <a:pt x="2199" y="62198"/>
                  </a:cubicBezTo>
                  <a:cubicBezTo>
                    <a:pt x="2280" y="61901"/>
                    <a:pt x="2561" y="61618"/>
                    <a:pt x="2857" y="61317"/>
                  </a:cubicBezTo>
                  <a:cubicBezTo>
                    <a:pt x="3186" y="60983"/>
                    <a:pt x="3558" y="60606"/>
                    <a:pt x="3769" y="60101"/>
                  </a:cubicBezTo>
                  <a:cubicBezTo>
                    <a:pt x="4178" y="59127"/>
                    <a:pt x="3716" y="58578"/>
                    <a:pt x="3380" y="58178"/>
                  </a:cubicBezTo>
                  <a:cubicBezTo>
                    <a:pt x="3315" y="58101"/>
                    <a:pt x="3246" y="58019"/>
                    <a:pt x="3176" y="57927"/>
                  </a:cubicBezTo>
                  <a:cubicBezTo>
                    <a:pt x="3055" y="57762"/>
                    <a:pt x="2994" y="57624"/>
                    <a:pt x="3009" y="57537"/>
                  </a:cubicBezTo>
                  <a:cubicBezTo>
                    <a:pt x="3042" y="57313"/>
                    <a:pt x="3494" y="56982"/>
                    <a:pt x="3856" y="56718"/>
                  </a:cubicBezTo>
                  <a:cubicBezTo>
                    <a:pt x="4339" y="56366"/>
                    <a:pt x="4839" y="56002"/>
                    <a:pt x="5117" y="55477"/>
                  </a:cubicBezTo>
                  <a:cubicBezTo>
                    <a:pt x="5336" y="55063"/>
                    <a:pt x="5423" y="54497"/>
                    <a:pt x="5524" y="53839"/>
                  </a:cubicBezTo>
                  <a:cubicBezTo>
                    <a:pt x="5631" y="53155"/>
                    <a:pt x="5789" y="52119"/>
                    <a:pt x="6134" y="51872"/>
                  </a:cubicBezTo>
                  <a:cubicBezTo>
                    <a:pt x="6158" y="51854"/>
                    <a:pt x="6204" y="51821"/>
                    <a:pt x="6311" y="51821"/>
                  </a:cubicBezTo>
                  <a:cubicBezTo>
                    <a:pt x="6347" y="51821"/>
                    <a:pt x="6388" y="51825"/>
                    <a:pt x="6438" y="51834"/>
                  </a:cubicBezTo>
                  <a:cubicBezTo>
                    <a:pt x="6501" y="51846"/>
                    <a:pt x="6563" y="51851"/>
                    <a:pt x="6626" y="51851"/>
                  </a:cubicBezTo>
                  <a:cubicBezTo>
                    <a:pt x="6853" y="51851"/>
                    <a:pt x="7077" y="51775"/>
                    <a:pt x="7257" y="51632"/>
                  </a:cubicBezTo>
                  <a:cubicBezTo>
                    <a:pt x="7476" y="51454"/>
                    <a:pt x="7606" y="51191"/>
                    <a:pt x="7613" y="50910"/>
                  </a:cubicBezTo>
                  <a:cubicBezTo>
                    <a:pt x="7660" y="49451"/>
                    <a:pt x="7024" y="48223"/>
                    <a:pt x="6410" y="47037"/>
                  </a:cubicBezTo>
                  <a:cubicBezTo>
                    <a:pt x="5785" y="45833"/>
                    <a:pt x="5196" y="44697"/>
                    <a:pt x="5428" y="43452"/>
                  </a:cubicBezTo>
                  <a:cubicBezTo>
                    <a:pt x="5601" y="42504"/>
                    <a:pt x="6254" y="41583"/>
                    <a:pt x="7364" y="40713"/>
                  </a:cubicBezTo>
                  <a:cubicBezTo>
                    <a:pt x="7629" y="40506"/>
                    <a:pt x="7953" y="40323"/>
                    <a:pt x="8297" y="40131"/>
                  </a:cubicBezTo>
                  <a:cubicBezTo>
                    <a:pt x="9100" y="39678"/>
                    <a:pt x="10011" y="39165"/>
                    <a:pt x="10417" y="38144"/>
                  </a:cubicBezTo>
                  <a:cubicBezTo>
                    <a:pt x="10481" y="37977"/>
                    <a:pt x="10534" y="37806"/>
                    <a:pt x="10577" y="37634"/>
                  </a:cubicBezTo>
                  <a:cubicBezTo>
                    <a:pt x="10639" y="37397"/>
                    <a:pt x="10667" y="37288"/>
                    <a:pt x="10824" y="37109"/>
                  </a:cubicBezTo>
                  <a:cubicBezTo>
                    <a:pt x="10907" y="37014"/>
                    <a:pt x="11042" y="36918"/>
                    <a:pt x="11187" y="36816"/>
                  </a:cubicBezTo>
                  <a:cubicBezTo>
                    <a:pt x="11287" y="36745"/>
                    <a:pt x="11388" y="36673"/>
                    <a:pt x="11482" y="36597"/>
                  </a:cubicBezTo>
                  <a:lnTo>
                    <a:pt x="11549" y="36545"/>
                  </a:lnTo>
                  <a:cubicBezTo>
                    <a:pt x="11835" y="36316"/>
                    <a:pt x="12190" y="36030"/>
                    <a:pt x="12399" y="35587"/>
                  </a:cubicBezTo>
                  <a:cubicBezTo>
                    <a:pt x="12844" y="34645"/>
                    <a:pt x="12366" y="33819"/>
                    <a:pt x="12016" y="33217"/>
                  </a:cubicBezTo>
                  <a:cubicBezTo>
                    <a:pt x="11873" y="32969"/>
                    <a:pt x="11738" y="32735"/>
                    <a:pt x="11677" y="32533"/>
                  </a:cubicBezTo>
                  <a:cubicBezTo>
                    <a:pt x="11269" y="31150"/>
                    <a:pt x="11789" y="29625"/>
                    <a:pt x="12248" y="28279"/>
                  </a:cubicBezTo>
                  <a:lnTo>
                    <a:pt x="12371" y="27919"/>
                  </a:lnTo>
                  <a:cubicBezTo>
                    <a:pt x="12590" y="27286"/>
                    <a:pt x="12816" y="26631"/>
                    <a:pt x="12969" y="25947"/>
                  </a:cubicBezTo>
                  <a:cubicBezTo>
                    <a:pt x="13069" y="25501"/>
                    <a:pt x="13095" y="25062"/>
                    <a:pt x="13121" y="24639"/>
                  </a:cubicBezTo>
                  <a:cubicBezTo>
                    <a:pt x="13148" y="24244"/>
                    <a:pt x="13171" y="23871"/>
                    <a:pt x="13250" y="23527"/>
                  </a:cubicBezTo>
                  <a:cubicBezTo>
                    <a:pt x="13337" y="23147"/>
                    <a:pt x="13635" y="22841"/>
                    <a:pt x="13980" y="22486"/>
                  </a:cubicBezTo>
                  <a:cubicBezTo>
                    <a:pt x="14390" y="22065"/>
                    <a:pt x="14852" y="21588"/>
                    <a:pt x="15056" y="20881"/>
                  </a:cubicBezTo>
                  <a:cubicBezTo>
                    <a:pt x="15354" y="19841"/>
                    <a:pt x="15143" y="18782"/>
                    <a:pt x="14959" y="17847"/>
                  </a:cubicBezTo>
                  <a:cubicBezTo>
                    <a:pt x="14895" y="17523"/>
                    <a:pt x="14831" y="17203"/>
                    <a:pt x="14789" y="16890"/>
                  </a:cubicBezTo>
                  <a:cubicBezTo>
                    <a:pt x="14592" y="15354"/>
                    <a:pt x="15317" y="14263"/>
                    <a:pt x="16158" y="12998"/>
                  </a:cubicBezTo>
                  <a:cubicBezTo>
                    <a:pt x="16727" y="12143"/>
                    <a:pt x="17314" y="11260"/>
                    <a:pt x="17642" y="10176"/>
                  </a:cubicBezTo>
                  <a:cubicBezTo>
                    <a:pt x="17990" y="9018"/>
                    <a:pt x="17829" y="7914"/>
                    <a:pt x="17673" y="6846"/>
                  </a:cubicBezTo>
                  <a:cubicBezTo>
                    <a:pt x="17648" y="6669"/>
                    <a:pt x="17622" y="6493"/>
                    <a:pt x="17594" y="6277"/>
                  </a:cubicBezTo>
                  <a:cubicBezTo>
                    <a:pt x="17429" y="5027"/>
                    <a:pt x="17441" y="4159"/>
                    <a:pt x="18038" y="3979"/>
                  </a:cubicBezTo>
                  <a:cubicBezTo>
                    <a:pt x="18239" y="3918"/>
                    <a:pt x="18491" y="3895"/>
                    <a:pt x="18763" y="3895"/>
                  </a:cubicBezTo>
                  <a:cubicBezTo>
                    <a:pt x="19225" y="3895"/>
                    <a:pt x="19745" y="3961"/>
                    <a:pt x="20167" y="4014"/>
                  </a:cubicBezTo>
                  <a:lnTo>
                    <a:pt x="20367" y="4039"/>
                  </a:lnTo>
                  <a:cubicBezTo>
                    <a:pt x="21259" y="4149"/>
                    <a:pt x="22453" y="4601"/>
                    <a:pt x="22968" y="5338"/>
                  </a:cubicBezTo>
                  <a:cubicBezTo>
                    <a:pt x="23205" y="5677"/>
                    <a:pt x="23272" y="6044"/>
                    <a:pt x="23175" y="6458"/>
                  </a:cubicBezTo>
                  <a:cubicBezTo>
                    <a:pt x="23063" y="6938"/>
                    <a:pt x="22672" y="7310"/>
                    <a:pt x="22219" y="7740"/>
                  </a:cubicBezTo>
                  <a:cubicBezTo>
                    <a:pt x="21686" y="8246"/>
                    <a:pt x="21083" y="8820"/>
                    <a:pt x="20861" y="9699"/>
                  </a:cubicBezTo>
                  <a:cubicBezTo>
                    <a:pt x="20704" y="10315"/>
                    <a:pt x="20718" y="11177"/>
                    <a:pt x="21223" y="11743"/>
                  </a:cubicBezTo>
                  <a:cubicBezTo>
                    <a:pt x="21503" y="12058"/>
                    <a:pt x="21891" y="12226"/>
                    <a:pt x="22333" y="12226"/>
                  </a:cubicBezTo>
                  <a:cubicBezTo>
                    <a:pt x="22415" y="12226"/>
                    <a:pt x="22498" y="12220"/>
                    <a:pt x="22583" y="12209"/>
                  </a:cubicBezTo>
                  <a:cubicBezTo>
                    <a:pt x="24063" y="12010"/>
                    <a:pt x="25151" y="11019"/>
                    <a:pt x="25800" y="10225"/>
                  </a:cubicBezTo>
                  <a:cubicBezTo>
                    <a:pt x="27743" y="7853"/>
                    <a:pt x="28356" y="4530"/>
                    <a:pt x="28503" y="1912"/>
                  </a:cubicBezTo>
                  <a:cubicBezTo>
                    <a:pt x="31133" y="2489"/>
                    <a:pt x="33719" y="3349"/>
                    <a:pt x="36227" y="4182"/>
                  </a:cubicBezTo>
                  <a:cubicBezTo>
                    <a:pt x="37265" y="4527"/>
                    <a:pt x="38305" y="4873"/>
                    <a:pt x="39353" y="5201"/>
                  </a:cubicBezTo>
                  <a:cubicBezTo>
                    <a:pt x="42588" y="6216"/>
                    <a:pt x="45902" y="7146"/>
                    <a:pt x="49108" y="8044"/>
                  </a:cubicBezTo>
                  <a:lnTo>
                    <a:pt x="53897" y="9396"/>
                  </a:lnTo>
                  <a:cubicBezTo>
                    <a:pt x="57084" y="10302"/>
                    <a:pt x="60379" y="11238"/>
                    <a:pt x="63649" y="12069"/>
                  </a:cubicBezTo>
                  <a:cubicBezTo>
                    <a:pt x="65746" y="12602"/>
                    <a:pt x="67798" y="13076"/>
                    <a:pt x="69747" y="13475"/>
                  </a:cubicBezTo>
                  <a:cubicBezTo>
                    <a:pt x="72102" y="13960"/>
                    <a:pt x="163918" y="23580"/>
                    <a:pt x="164545" y="23616"/>
                  </a:cubicBezTo>
                  <a:lnTo>
                    <a:pt x="165198" y="23652"/>
                  </a:lnTo>
                  <a:lnTo>
                    <a:pt x="165252" y="23002"/>
                  </a:lnTo>
                  <a:cubicBezTo>
                    <a:pt x="165285" y="22611"/>
                    <a:pt x="165298" y="22455"/>
                    <a:pt x="164619" y="22317"/>
                  </a:cubicBezTo>
                  <a:lnTo>
                    <a:pt x="164622" y="22280"/>
                  </a:lnTo>
                  <a:cubicBezTo>
                    <a:pt x="164545" y="22275"/>
                    <a:pt x="164412" y="22266"/>
                    <a:pt x="164223" y="22249"/>
                  </a:cubicBezTo>
                  <a:cubicBezTo>
                    <a:pt x="163767" y="22180"/>
                    <a:pt x="163114" y="22106"/>
                    <a:pt x="162185" y="22004"/>
                  </a:cubicBezTo>
                  <a:lnTo>
                    <a:pt x="133544" y="18826"/>
                  </a:lnTo>
                  <a:cubicBezTo>
                    <a:pt x="109851" y="16201"/>
                    <a:pt x="77453" y="12612"/>
                    <a:pt x="76364" y="12464"/>
                  </a:cubicBezTo>
                  <a:cubicBezTo>
                    <a:pt x="75198" y="12194"/>
                    <a:pt x="74005" y="11983"/>
                    <a:pt x="72852" y="11783"/>
                  </a:cubicBezTo>
                  <a:cubicBezTo>
                    <a:pt x="71869" y="11610"/>
                    <a:pt x="70852" y="11432"/>
                    <a:pt x="69868" y="11218"/>
                  </a:cubicBezTo>
                  <a:cubicBezTo>
                    <a:pt x="68099" y="10832"/>
                    <a:pt x="66242" y="10383"/>
                    <a:pt x="63843" y="9759"/>
                  </a:cubicBezTo>
                  <a:cubicBezTo>
                    <a:pt x="60503" y="8893"/>
                    <a:pt x="57122" y="7934"/>
                    <a:pt x="53856" y="7009"/>
                  </a:cubicBezTo>
                  <a:lnTo>
                    <a:pt x="49617" y="5812"/>
                  </a:lnTo>
                  <a:cubicBezTo>
                    <a:pt x="46327" y="4886"/>
                    <a:pt x="42925" y="3930"/>
                    <a:pt x="39601" y="2923"/>
                  </a:cubicBezTo>
                  <a:cubicBezTo>
                    <a:pt x="38754" y="2667"/>
                    <a:pt x="37900" y="2385"/>
                    <a:pt x="37041" y="2101"/>
                  </a:cubicBezTo>
                  <a:cubicBezTo>
                    <a:pt x="34069" y="1119"/>
                    <a:pt x="30998" y="104"/>
                    <a:pt x="27825" y="23"/>
                  </a:cubicBezTo>
                  <a:cubicBezTo>
                    <a:pt x="27757" y="8"/>
                    <a:pt x="27688" y="0"/>
                    <a:pt x="27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588875" y="1333975"/>
              <a:ext cx="6639225" cy="3703950"/>
            </a:xfrm>
            <a:custGeom>
              <a:rect b="b" l="l" r="r" t="t"/>
              <a:pathLst>
                <a:path extrusionOk="0" h="148158" w="265569">
                  <a:moveTo>
                    <a:pt x="240961" y="73132"/>
                  </a:moveTo>
                  <a:lnTo>
                    <a:pt x="240961" y="73132"/>
                  </a:lnTo>
                  <a:cubicBezTo>
                    <a:pt x="240857" y="73369"/>
                    <a:pt x="240781" y="73613"/>
                    <a:pt x="240755" y="73871"/>
                  </a:cubicBezTo>
                  <a:cubicBezTo>
                    <a:pt x="240750" y="73922"/>
                    <a:pt x="240757" y="73965"/>
                    <a:pt x="240755" y="74012"/>
                  </a:cubicBezTo>
                  <a:cubicBezTo>
                    <a:pt x="240618" y="73891"/>
                    <a:pt x="240484" y="73769"/>
                    <a:pt x="240347" y="73647"/>
                  </a:cubicBezTo>
                  <a:cubicBezTo>
                    <a:pt x="240567" y="73496"/>
                    <a:pt x="240773" y="73323"/>
                    <a:pt x="240961" y="73132"/>
                  </a:cubicBezTo>
                  <a:close/>
                  <a:moveTo>
                    <a:pt x="21592" y="91491"/>
                  </a:moveTo>
                  <a:cubicBezTo>
                    <a:pt x="22209" y="91491"/>
                    <a:pt x="22804" y="91606"/>
                    <a:pt x="23325" y="91924"/>
                  </a:cubicBezTo>
                  <a:cubicBezTo>
                    <a:pt x="23284" y="92047"/>
                    <a:pt x="23327" y="92183"/>
                    <a:pt x="23432" y="92261"/>
                  </a:cubicBezTo>
                  <a:cubicBezTo>
                    <a:pt x="28655" y="96411"/>
                    <a:pt x="34447" y="99995"/>
                    <a:pt x="40521" y="102758"/>
                  </a:cubicBezTo>
                  <a:cubicBezTo>
                    <a:pt x="46354" y="105413"/>
                    <a:pt x="52629" y="107257"/>
                    <a:pt x="59072" y="107348"/>
                  </a:cubicBezTo>
                  <a:cubicBezTo>
                    <a:pt x="59023" y="107351"/>
                    <a:pt x="58972" y="107358"/>
                    <a:pt x="58924" y="107359"/>
                  </a:cubicBezTo>
                  <a:cubicBezTo>
                    <a:pt x="58356" y="107385"/>
                    <a:pt x="57788" y="107397"/>
                    <a:pt x="57221" y="107397"/>
                  </a:cubicBezTo>
                  <a:cubicBezTo>
                    <a:pt x="51771" y="107397"/>
                    <a:pt x="46361" y="106243"/>
                    <a:pt x="41235" y="104428"/>
                  </a:cubicBezTo>
                  <a:cubicBezTo>
                    <a:pt x="38439" y="103438"/>
                    <a:pt x="35695" y="102262"/>
                    <a:pt x="33131" y="100763"/>
                  </a:cubicBezTo>
                  <a:cubicBezTo>
                    <a:pt x="30722" y="99358"/>
                    <a:pt x="28686" y="97592"/>
                    <a:pt x="26571" y="95799"/>
                  </a:cubicBezTo>
                  <a:cubicBezTo>
                    <a:pt x="24941" y="94416"/>
                    <a:pt x="23250" y="93399"/>
                    <a:pt x="21088" y="93162"/>
                  </a:cubicBezTo>
                  <a:cubicBezTo>
                    <a:pt x="19432" y="92981"/>
                    <a:pt x="17968" y="92746"/>
                    <a:pt x="16572" y="92308"/>
                  </a:cubicBezTo>
                  <a:cubicBezTo>
                    <a:pt x="17443" y="92284"/>
                    <a:pt x="18302" y="92109"/>
                    <a:pt x="19202" y="91879"/>
                  </a:cubicBezTo>
                  <a:cubicBezTo>
                    <a:pt x="19958" y="91684"/>
                    <a:pt x="20793" y="91491"/>
                    <a:pt x="21592" y="91491"/>
                  </a:cubicBezTo>
                  <a:close/>
                  <a:moveTo>
                    <a:pt x="241770" y="76152"/>
                  </a:moveTo>
                  <a:cubicBezTo>
                    <a:pt x="242082" y="76549"/>
                    <a:pt x="242318" y="76949"/>
                    <a:pt x="242202" y="77580"/>
                  </a:cubicBezTo>
                  <a:cubicBezTo>
                    <a:pt x="242064" y="78343"/>
                    <a:pt x="241411" y="79153"/>
                    <a:pt x="240979" y="79791"/>
                  </a:cubicBezTo>
                  <a:cubicBezTo>
                    <a:pt x="239454" y="82035"/>
                    <a:pt x="237457" y="83911"/>
                    <a:pt x="235445" y="85712"/>
                  </a:cubicBezTo>
                  <a:cubicBezTo>
                    <a:pt x="231484" y="89256"/>
                    <a:pt x="227698" y="92827"/>
                    <a:pt x="224543" y="97135"/>
                  </a:cubicBezTo>
                  <a:cubicBezTo>
                    <a:pt x="223872" y="98052"/>
                    <a:pt x="223025" y="99046"/>
                    <a:pt x="222625" y="100128"/>
                  </a:cubicBezTo>
                  <a:cubicBezTo>
                    <a:pt x="222189" y="101309"/>
                    <a:pt x="222618" y="102502"/>
                    <a:pt x="222553" y="103714"/>
                  </a:cubicBezTo>
                  <a:cubicBezTo>
                    <a:pt x="222426" y="106116"/>
                    <a:pt x="220786" y="108226"/>
                    <a:pt x="220919" y="110669"/>
                  </a:cubicBezTo>
                  <a:cubicBezTo>
                    <a:pt x="221056" y="113159"/>
                    <a:pt x="223296" y="115413"/>
                    <a:pt x="224507" y="117470"/>
                  </a:cubicBezTo>
                  <a:cubicBezTo>
                    <a:pt x="226097" y="120171"/>
                    <a:pt x="227496" y="122979"/>
                    <a:pt x="228691" y="125874"/>
                  </a:cubicBezTo>
                  <a:cubicBezTo>
                    <a:pt x="229910" y="128828"/>
                    <a:pt x="230914" y="131868"/>
                    <a:pt x="231693" y="134967"/>
                  </a:cubicBezTo>
                  <a:cubicBezTo>
                    <a:pt x="232274" y="137266"/>
                    <a:pt x="233804" y="142400"/>
                    <a:pt x="231468" y="144162"/>
                  </a:cubicBezTo>
                  <a:cubicBezTo>
                    <a:pt x="231641" y="143596"/>
                    <a:pt x="231595" y="142961"/>
                    <a:pt x="231537" y="142371"/>
                  </a:cubicBezTo>
                  <a:cubicBezTo>
                    <a:pt x="231427" y="141255"/>
                    <a:pt x="231249" y="140148"/>
                    <a:pt x="231002" y="139054"/>
                  </a:cubicBezTo>
                  <a:cubicBezTo>
                    <a:pt x="230471" y="136671"/>
                    <a:pt x="229645" y="134365"/>
                    <a:pt x="228765" y="132092"/>
                  </a:cubicBezTo>
                  <a:cubicBezTo>
                    <a:pt x="227862" y="129758"/>
                    <a:pt x="226912" y="127442"/>
                    <a:pt x="225987" y="125117"/>
                  </a:cubicBezTo>
                  <a:cubicBezTo>
                    <a:pt x="225170" y="123061"/>
                    <a:pt x="224485" y="120859"/>
                    <a:pt x="223408" y="118918"/>
                  </a:cubicBezTo>
                  <a:cubicBezTo>
                    <a:pt x="223005" y="118192"/>
                    <a:pt x="222505" y="117516"/>
                    <a:pt x="221865" y="116983"/>
                  </a:cubicBezTo>
                  <a:cubicBezTo>
                    <a:pt x="221044" y="116304"/>
                    <a:pt x="220044" y="115926"/>
                    <a:pt x="219166" y="115337"/>
                  </a:cubicBezTo>
                  <a:cubicBezTo>
                    <a:pt x="217419" y="114166"/>
                    <a:pt x="216797" y="112228"/>
                    <a:pt x="216874" y="110195"/>
                  </a:cubicBezTo>
                  <a:cubicBezTo>
                    <a:pt x="216952" y="108178"/>
                    <a:pt x="217661" y="106349"/>
                    <a:pt x="218445" y="104517"/>
                  </a:cubicBezTo>
                  <a:cubicBezTo>
                    <a:pt x="218862" y="103545"/>
                    <a:pt x="219253" y="102561"/>
                    <a:pt x="219431" y="101513"/>
                  </a:cubicBezTo>
                  <a:cubicBezTo>
                    <a:pt x="219663" y="100138"/>
                    <a:pt x="219598" y="98835"/>
                    <a:pt x="220314" y="97584"/>
                  </a:cubicBezTo>
                  <a:cubicBezTo>
                    <a:pt x="221564" y="95404"/>
                    <a:pt x="223489" y="93517"/>
                    <a:pt x="225273" y="91774"/>
                  </a:cubicBezTo>
                  <a:cubicBezTo>
                    <a:pt x="227040" y="90048"/>
                    <a:pt x="228895" y="88420"/>
                    <a:pt x="230675" y="86709"/>
                  </a:cubicBezTo>
                  <a:cubicBezTo>
                    <a:pt x="232471" y="84985"/>
                    <a:pt x="234152" y="83142"/>
                    <a:pt x="235705" y="81196"/>
                  </a:cubicBezTo>
                  <a:cubicBezTo>
                    <a:pt x="237409" y="79057"/>
                    <a:pt x="239242" y="77243"/>
                    <a:pt x="241770" y="76152"/>
                  </a:cubicBezTo>
                  <a:close/>
                  <a:moveTo>
                    <a:pt x="158718" y="121155"/>
                  </a:moveTo>
                  <a:cubicBezTo>
                    <a:pt x="158715" y="121160"/>
                    <a:pt x="158713" y="121161"/>
                    <a:pt x="158711" y="121165"/>
                  </a:cubicBezTo>
                  <a:cubicBezTo>
                    <a:pt x="156798" y="125598"/>
                    <a:pt x="151245" y="125856"/>
                    <a:pt x="147115" y="125964"/>
                  </a:cubicBezTo>
                  <a:cubicBezTo>
                    <a:pt x="144971" y="126022"/>
                    <a:pt x="142782" y="126085"/>
                    <a:pt x="140721" y="126731"/>
                  </a:cubicBezTo>
                  <a:cubicBezTo>
                    <a:pt x="138950" y="127285"/>
                    <a:pt x="137487" y="128320"/>
                    <a:pt x="136056" y="129468"/>
                  </a:cubicBezTo>
                  <a:cubicBezTo>
                    <a:pt x="134365" y="130827"/>
                    <a:pt x="132609" y="132412"/>
                    <a:pt x="130330" y="132549"/>
                  </a:cubicBezTo>
                  <a:cubicBezTo>
                    <a:pt x="128559" y="132654"/>
                    <a:pt x="127008" y="132251"/>
                    <a:pt x="125804" y="133858"/>
                  </a:cubicBezTo>
                  <a:cubicBezTo>
                    <a:pt x="124720" y="135307"/>
                    <a:pt x="124792" y="137163"/>
                    <a:pt x="124965" y="138867"/>
                  </a:cubicBezTo>
                  <a:cubicBezTo>
                    <a:pt x="125187" y="141069"/>
                    <a:pt x="125034" y="142882"/>
                    <a:pt x="124030" y="144446"/>
                  </a:cubicBezTo>
                  <a:cubicBezTo>
                    <a:pt x="124210" y="142599"/>
                    <a:pt x="123483" y="140596"/>
                    <a:pt x="123180" y="138854"/>
                  </a:cubicBezTo>
                  <a:cubicBezTo>
                    <a:pt x="122925" y="137385"/>
                    <a:pt x="122866" y="135870"/>
                    <a:pt x="123613" y="134528"/>
                  </a:cubicBezTo>
                  <a:cubicBezTo>
                    <a:pt x="124328" y="133243"/>
                    <a:pt x="125601" y="132355"/>
                    <a:pt x="126893" y="131718"/>
                  </a:cubicBezTo>
                  <a:cubicBezTo>
                    <a:pt x="129579" y="130392"/>
                    <a:pt x="132663" y="130213"/>
                    <a:pt x="135385" y="128963"/>
                  </a:cubicBezTo>
                  <a:cubicBezTo>
                    <a:pt x="136685" y="128366"/>
                    <a:pt x="137737" y="127506"/>
                    <a:pt x="138727" y="126488"/>
                  </a:cubicBezTo>
                  <a:cubicBezTo>
                    <a:pt x="139663" y="125525"/>
                    <a:pt x="140662" y="124265"/>
                    <a:pt x="141998" y="123859"/>
                  </a:cubicBezTo>
                  <a:cubicBezTo>
                    <a:pt x="142257" y="123780"/>
                    <a:pt x="142520" y="123746"/>
                    <a:pt x="142784" y="123746"/>
                  </a:cubicBezTo>
                  <a:cubicBezTo>
                    <a:pt x="144049" y="123746"/>
                    <a:pt x="145358" y="124515"/>
                    <a:pt x="146570" y="124757"/>
                  </a:cubicBezTo>
                  <a:cubicBezTo>
                    <a:pt x="147423" y="124927"/>
                    <a:pt x="148290" y="125013"/>
                    <a:pt x="149157" y="125013"/>
                  </a:cubicBezTo>
                  <a:cubicBezTo>
                    <a:pt x="149605" y="125013"/>
                    <a:pt x="150052" y="124991"/>
                    <a:pt x="150498" y="124945"/>
                  </a:cubicBezTo>
                  <a:cubicBezTo>
                    <a:pt x="153043" y="124686"/>
                    <a:pt x="155502" y="123737"/>
                    <a:pt x="157540" y="122189"/>
                  </a:cubicBezTo>
                  <a:cubicBezTo>
                    <a:pt x="157960" y="121870"/>
                    <a:pt x="158346" y="121520"/>
                    <a:pt x="158718" y="121155"/>
                  </a:cubicBezTo>
                  <a:close/>
                  <a:moveTo>
                    <a:pt x="265034" y="0"/>
                  </a:moveTo>
                  <a:cubicBezTo>
                    <a:pt x="264917" y="0"/>
                    <a:pt x="264801" y="54"/>
                    <a:pt x="264721" y="183"/>
                  </a:cubicBezTo>
                  <a:cubicBezTo>
                    <a:pt x="263561" y="2063"/>
                    <a:pt x="262334" y="3901"/>
                    <a:pt x="261009" y="5669"/>
                  </a:cubicBezTo>
                  <a:cubicBezTo>
                    <a:pt x="259941" y="7094"/>
                    <a:pt x="258770" y="8377"/>
                    <a:pt x="258413" y="10173"/>
                  </a:cubicBezTo>
                  <a:cubicBezTo>
                    <a:pt x="258025" y="12135"/>
                    <a:pt x="258352" y="14231"/>
                    <a:pt x="258505" y="16203"/>
                  </a:cubicBezTo>
                  <a:cubicBezTo>
                    <a:pt x="258691" y="18611"/>
                    <a:pt x="258462" y="20735"/>
                    <a:pt x="258076" y="23107"/>
                  </a:cubicBezTo>
                  <a:cubicBezTo>
                    <a:pt x="258053" y="23243"/>
                    <a:pt x="258159" y="23350"/>
                    <a:pt x="258270" y="23350"/>
                  </a:cubicBezTo>
                  <a:cubicBezTo>
                    <a:pt x="258288" y="23350"/>
                    <a:pt x="258305" y="23347"/>
                    <a:pt x="258322" y="23342"/>
                  </a:cubicBezTo>
                  <a:lnTo>
                    <a:pt x="258322" y="23342"/>
                  </a:lnTo>
                  <a:cubicBezTo>
                    <a:pt x="257630" y="24789"/>
                    <a:pt x="254783" y="25092"/>
                    <a:pt x="253603" y="25977"/>
                  </a:cubicBezTo>
                  <a:cubicBezTo>
                    <a:pt x="251825" y="27309"/>
                    <a:pt x="251032" y="29528"/>
                    <a:pt x="249433" y="31030"/>
                  </a:cubicBezTo>
                  <a:cubicBezTo>
                    <a:pt x="248203" y="32183"/>
                    <a:pt x="246234" y="32954"/>
                    <a:pt x="245598" y="34640"/>
                  </a:cubicBezTo>
                  <a:cubicBezTo>
                    <a:pt x="245300" y="35430"/>
                    <a:pt x="245473" y="36129"/>
                    <a:pt x="245593" y="36930"/>
                  </a:cubicBezTo>
                  <a:cubicBezTo>
                    <a:pt x="245839" y="38568"/>
                    <a:pt x="245285" y="39348"/>
                    <a:pt x="244127" y="40383"/>
                  </a:cubicBezTo>
                  <a:cubicBezTo>
                    <a:pt x="243109" y="41294"/>
                    <a:pt x="241934" y="42215"/>
                    <a:pt x="241916" y="43702"/>
                  </a:cubicBezTo>
                  <a:cubicBezTo>
                    <a:pt x="241905" y="44546"/>
                    <a:pt x="242204" y="44636"/>
                    <a:pt x="241627" y="45515"/>
                  </a:cubicBezTo>
                  <a:cubicBezTo>
                    <a:pt x="241068" y="46365"/>
                    <a:pt x="241020" y="46120"/>
                    <a:pt x="240339" y="46569"/>
                  </a:cubicBezTo>
                  <a:cubicBezTo>
                    <a:pt x="239786" y="46934"/>
                    <a:pt x="239408" y="47520"/>
                    <a:pt x="239191" y="48137"/>
                  </a:cubicBezTo>
                  <a:cubicBezTo>
                    <a:pt x="238396" y="50397"/>
                    <a:pt x="239854" y="52820"/>
                    <a:pt x="239962" y="55086"/>
                  </a:cubicBezTo>
                  <a:cubicBezTo>
                    <a:pt x="240067" y="57274"/>
                    <a:pt x="240141" y="58957"/>
                    <a:pt x="241637" y="60672"/>
                  </a:cubicBezTo>
                  <a:cubicBezTo>
                    <a:pt x="243563" y="62881"/>
                    <a:pt x="244708" y="65209"/>
                    <a:pt x="243959" y="68204"/>
                  </a:cubicBezTo>
                  <a:cubicBezTo>
                    <a:pt x="243625" y="69542"/>
                    <a:pt x="242890" y="70487"/>
                    <a:pt x="242059" y="71519"/>
                  </a:cubicBezTo>
                  <a:cubicBezTo>
                    <a:pt x="242877" y="69729"/>
                    <a:pt x="243005" y="67438"/>
                    <a:pt x="242719" y="65734"/>
                  </a:cubicBezTo>
                  <a:cubicBezTo>
                    <a:pt x="242614" y="65105"/>
                    <a:pt x="242398" y="64467"/>
                    <a:pt x="241883" y="64058"/>
                  </a:cubicBezTo>
                  <a:cubicBezTo>
                    <a:pt x="241487" y="63741"/>
                    <a:pt x="241091" y="63702"/>
                    <a:pt x="240671" y="63702"/>
                  </a:cubicBezTo>
                  <a:cubicBezTo>
                    <a:pt x="240532" y="63702"/>
                    <a:pt x="240390" y="63706"/>
                    <a:pt x="240245" y="63706"/>
                  </a:cubicBezTo>
                  <a:cubicBezTo>
                    <a:pt x="240113" y="63706"/>
                    <a:pt x="239978" y="63703"/>
                    <a:pt x="239840" y="63689"/>
                  </a:cubicBezTo>
                  <a:cubicBezTo>
                    <a:pt x="238360" y="63539"/>
                    <a:pt x="238919" y="62329"/>
                    <a:pt x="239082" y="61329"/>
                  </a:cubicBezTo>
                  <a:cubicBezTo>
                    <a:pt x="239187" y="60687"/>
                    <a:pt x="239187" y="60116"/>
                    <a:pt x="238885" y="59531"/>
                  </a:cubicBezTo>
                  <a:cubicBezTo>
                    <a:pt x="238805" y="59375"/>
                    <a:pt x="238676" y="59311"/>
                    <a:pt x="238544" y="59311"/>
                  </a:cubicBezTo>
                  <a:cubicBezTo>
                    <a:pt x="238255" y="59311"/>
                    <a:pt x="237954" y="59619"/>
                    <a:pt x="238133" y="59959"/>
                  </a:cubicBezTo>
                  <a:cubicBezTo>
                    <a:pt x="238719" y="61064"/>
                    <a:pt x="237672" y="62335"/>
                    <a:pt x="238085" y="63492"/>
                  </a:cubicBezTo>
                  <a:cubicBezTo>
                    <a:pt x="238382" y="64320"/>
                    <a:pt x="238986" y="64414"/>
                    <a:pt x="239639" y="64414"/>
                  </a:cubicBezTo>
                  <a:cubicBezTo>
                    <a:pt x="239831" y="64414"/>
                    <a:pt x="240026" y="64406"/>
                    <a:pt x="240220" y="64406"/>
                  </a:cubicBezTo>
                  <a:cubicBezTo>
                    <a:pt x="240615" y="64406"/>
                    <a:pt x="241001" y="64439"/>
                    <a:pt x="241322" y="64643"/>
                  </a:cubicBezTo>
                  <a:cubicBezTo>
                    <a:pt x="242569" y="65434"/>
                    <a:pt x="242125" y="68071"/>
                    <a:pt x="241933" y="69306"/>
                  </a:cubicBezTo>
                  <a:cubicBezTo>
                    <a:pt x="241679" y="70922"/>
                    <a:pt x="241087" y="72519"/>
                    <a:pt x="239516" y="73251"/>
                  </a:cubicBezTo>
                  <a:cubicBezTo>
                    <a:pt x="239299" y="73351"/>
                    <a:pt x="239263" y="73688"/>
                    <a:pt x="239433" y="73846"/>
                  </a:cubicBezTo>
                  <a:cubicBezTo>
                    <a:pt x="240028" y="74402"/>
                    <a:pt x="240625" y="74955"/>
                    <a:pt x="241222" y="75508"/>
                  </a:cubicBezTo>
                  <a:cubicBezTo>
                    <a:pt x="239533" y="76269"/>
                    <a:pt x="238033" y="77317"/>
                    <a:pt x="236755" y="78684"/>
                  </a:cubicBezTo>
                  <a:cubicBezTo>
                    <a:pt x="235195" y="80349"/>
                    <a:pt x="233888" y="82230"/>
                    <a:pt x="232315" y="83890"/>
                  </a:cubicBezTo>
                  <a:cubicBezTo>
                    <a:pt x="229346" y="87022"/>
                    <a:pt x="225986" y="89757"/>
                    <a:pt x="223059" y="92934"/>
                  </a:cubicBezTo>
                  <a:cubicBezTo>
                    <a:pt x="221730" y="94374"/>
                    <a:pt x="220215" y="95985"/>
                    <a:pt x="219403" y="97789"/>
                  </a:cubicBezTo>
                  <a:cubicBezTo>
                    <a:pt x="218965" y="98765"/>
                    <a:pt x="218931" y="99755"/>
                    <a:pt x="218814" y="100799"/>
                  </a:cubicBezTo>
                  <a:cubicBezTo>
                    <a:pt x="218674" y="102045"/>
                    <a:pt x="218261" y="103178"/>
                    <a:pt x="217774" y="104323"/>
                  </a:cubicBezTo>
                  <a:cubicBezTo>
                    <a:pt x="216519" y="107280"/>
                    <a:pt x="215256" y="111054"/>
                    <a:pt x="217050" y="114085"/>
                  </a:cubicBezTo>
                  <a:cubicBezTo>
                    <a:pt x="218032" y="115743"/>
                    <a:pt x="219761" y="116210"/>
                    <a:pt x="221235" y="117288"/>
                  </a:cubicBezTo>
                  <a:cubicBezTo>
                    <a:pt x="223151" y="118691"/>
                    <a:pt x="223819" y="121415"/>
                    <a:pt x="224642" y="123519"/>
                  </a:cubicBezTo>
                  <a:cubicBezTo>
                    <a:pt x="226418" y="128062"/>
                    <a:pt x="228407" y="132592"/>
                    <a:pt x="229670" y="137313"/>
                  </a:cubicBezTo>
                  <a:cubicBezTo>
                    <a:pt x="229968" y="138420"/>
                    <a:pt x="230223" y="139540"/>
                    <a:pt x="230404" y="140673"/>
                  </a:cubicBezTo>
                  <a:cubicBezTo>
                    <a:pt x="230514" y="141364"/>
                    <a:pt x="230609" y="142063"/>
                    <a:pt x="230646" y="142764"/>
                  </a:cubicBezTo>
                  <a:cubicBezTo>
                    <a:pt x="230657" y="142981"/>
                    <a:pt x="230678" y="143209"/>
                    <a:pt x="230657" y="143427"/>
                  </a:cubicBezTo>
                  <a:cubicBezTo>
                    <a:pt x="230582" y="144164"/>
                    <a:pt x="230084" y="144500"/>
                    <a:pt x="229388" y="144500"/>
                  </a:cubicBezTo>
                  <a:cubicBezTo>
                    <a:pt x="229365" y="144500"/>
                    <a:pt x="229342" y="144500"/>
                    <a:pt x="229318" y="144499"/>
                  </a:cubicBezTo>
                  <a:cubicBezTo>
                    <a:pt x="227486" y="144437"/>
                    <a:pt x="225752" y="142838"/>
                    <a:pt x="224579" y="141591"/>
                  </a:cubicBezTo>
                  <a:cubicBezTo>
                    <a:pt x="223341" y="140275"/>
                    <a:pt x="222275" y="138813"/>
                    <a:pt x="221069" y="137467"/>
                  </a:cubicBezTo>
                  <a:cubicBezTo>
                    <a:pt x="219631" y="135863"/>
                    <a:pt x="217927" y="134661"/>
                    <a:pt x="216161" y="133452"/>
                  </a:cubicBezTo>
                  <a:cubicBezTo>
                    <a:pt x="215466" y="132977"/>
                    <a:pt x="215067" y="132565"/>
                    <a:pt x="214910" y="131722"/>
                  </a:cubicBezTo>
                  <a:cubicBezTo>
                    <a:pt x="214784" y="131042"/>
                    <a:pt x="214680" y="130358"/>
                    <a:pt x="214565" y="129675"/>
                  </a:cubicBezTo>
                  <a:cubicBezTo>
                    <a:pt x="214335" y="128312"/>
                    <a:pt x="214101" y="126948"/>
                    <a:pt x="213866" y="125586"/>
                  </a:cubicBezTo>
                  <a:cubicBezTo>
                    <a:pt x="213657" y="124384"/>
                    <a:pt x="213562" y="123143"/>
                    <a:pt x="212795" y="122147"/>
                  </a:cubicBezTo>
                  <a:cubicBezTo>
                    <a:pt x="212094" y="121239"/>
                    <a:pt x="211137" y="120471"/>
                    <a:pt x="210297" y="119693"/>
                  </a:cubicBezTo>
                  <a:cubicBezTo>
                    <a:pt x="206777" y="116436"/>
                    <a:pt x="202789" y="113532"/>
                    <a:pt x="197909" y="112914"/>
                  </a:cubicBezTo>
                  <a:cubicBezTo>
                    <a:pt x="197896" y="112912"/>
                    <a:pt x="197883" y="112911"/>
                    <a:pt x="197870" y="112911"/>
                  </a:cubicBezTo>
                  <a:cubicBezTo>
                    <a:pt x="197821" y="112911"/>
                    <a:pt x="197773" y="112924"/>
                    <a:pt x="197730" y="112948"/>
                  </a:cubicBezTo>
                  <a:cubicBezTo>
                    <a:pt x="196556" y="112531"/>
                    <a:pt x="195316" y="112320"/>
                    <a:pt x="194075" y="112320"/>
                  </a:cubicBezTo>
                  <a:cubicBezTo>
                    <a:pt x="192833" y="112320"/>
                    <a:pt x="191590" y="112531"/>
                    <a:pt x="190412" y="112958"/>
                  </a:cubicBezTo>
                  <a:cubicBezTo>
                    <a:pt x="189178" y="113404"/>
                    <a:pt x="188096" y="114069"/>
                    <a:pt x="187082" y="114894"/>
                  </a:cubicBezTo>
                  <a:cubicBezTo>
                    <a:pt x="186469" y="115396"/>
                    <a:pt x="185766" y="116082"/>
                    <a:pt x="184915" y="116082"/>
                  </a:cubicBezTo>
                  <a:cubicBezTo>
                    <a:pt x="184880" y="116082"/>
                    <a:pt x="184846" y="116081"/>
                    <a:pt x="184811" y="116079"/>
                  </a:cubicBezTo>
                  <a:cubicBezTo>
                    <a:pt x="184033" y="116028"/>
                    <a:pt x="183357" y="115404"/>
                    <a:pt x="182672" y="115090"/>
                  </a:cubicBezTo>
                  <a:cubicBezTo>
                    <a:pt x="182148" y="114849"/>
                    <a:pt x="181665" y="114744"/>
                    <a:pt x="181214" y="114744"/>
                  </a:cubicBezTo>
                  <a:cubicBezTo>
                    <a:pt x="178203" y="114744"/>
                    <a:pt x="176612" y="119450"/>
                    <a:pt x="173673" y="120079"/>
                  </a:cubicBezTo>
                  <a:cubicBezTo>
                    <a:pt x="173458" y="119505"/>
                    <a:pt x="173244" y="118931"/>
                    <a:pt x="173032" y="118359"/>
                  </a:cubicBezTo>
                  <a:cubicBezTo>
                    <a:pt x="172957" y="118156"/>
                    <a:pt x="172746" y="118048"/>
                    <a:pt x="172549" y="118048"/>
                  </a:cubicBezTo>
                  <a:cubicBezTo>
                    <a:pt x="172331" y="118048"/>
                    <a:pt x="172132" y="118181"/>
                    <a:pt x="172160" y="118465"/>
                  </a:cubicBezTo>
                  <a:cubicBezTo>
                    <a:pt x="172325" y="120173"/>
                    <a:pt x="170978" y="121620"/>
                    <a:pt x="169305" y="121620"/>
                  </a:cubicBezTo>
                  <a:cubicBezTo>
                    <a:pt x="169195" y="121620"/>
                    <a:pt x="169084" y="121613"/>
                    <a:pt x="168972" y="121601"/>
                  </a:cubicBezTo>
                  <a:cubicBezTo>
                    <a:pt x="168959" y="121599"/>
                    <a:pt x="168946" y="121598"/>
                    <a:pt x="168933" y="121598"/>
                  </a:cubicBezTo>
                  <a:cubicBezTo>
                    <a:pt x="168739" y="121598"/>
                    <a:pt x="168599" y="121766"/>
                    <a:pt x="168531" y="121930"/>
                  </a:cubicBezTo>
                  <a:cubicBezTo>
                    <a:pt x="167839" y="123550"/>
                    <a:pt x="166117" y="124658"/>
                    <a:pt x="164368" y="124658"/>
                  </a:cubicBezTo>
                  <a:cubicBezTo>
                    <a:pt x="163969" y="124658"/>
                    <a:pt x="163568" y="124601"/>
                    <a:pt x="163177" y="124477"/>
                  </a:cubicBezTo>
                  <a:cubicBezTo>
                    <a:pt x="161068" y="123813"/>
                    <a:pt x="159817" y="121451"/>
                    <a:pt x="160256" y="119331"/>
                  </a:cubicBezTo>
                  <a:cubicBezTo>
                    <a:pt x="160327" y="118983"/>
                    <a:pt x="160074" y="118745"/>
                    <a:pt x="159803" y="118745"/>
                  </a:cubicBezTo>
                  <a:cubicBezTo>
                    <a:pt x="159660" y="118745"/>
                    <a:pt x="159513" y="118810"/>
                    <a:pt x="159404" y="118959"/>
                  </a:cubicBezTo>
                  <a:cubicBezTo>
                    <a:pt x="157718" y="121268"/>
                    <a:pt x="155244" y="122892"/>
                    <a:pt x="152489" y="123627"/>
                  </a:cubicBezTo>
                  <a:cubicBezTo>
                    <a:pt x="151398" y="123921"/>
                    <a:pt x="150275" y="124069"/>
                    <a:pt x="149149" y="124069"/>
                  </a:cubicBezTo>
                  <a:cubicBezTo>
                    <a:pt x="148839" y="124069"/>
                    <a:pt x="148529" y="124057"/>
                    <a:pt x="148219" y="124035"/>
                  </a:cubicBezTo>
                  <a:cubicBezTo>
                    <a:pt x="146710" y="123923"/>
                    <a:pt x="145429" y="123380"/>
                    <a:pt x="143994" y="122974"/>
                  </a:cubicBezTo>
                  <a:cubicBezTo>
                    <a:pt x="143592" y="122860"/>
                    <a:pt x="143209" y="122808"/>
                    <a:pt x="142845" y="122808"/>
                  </a:cubicBezTo>
                  <a:cubicBezTo>
                    <a:pt x="140871" y="122808"/>
                    <a:pt x="139419" y="124336"/>
                    <a:pt x="138023" y="125769"/>
                  </a:cubicBezTo>
                  <a:cubicBezTo>
                    <a:pt x="136933" y="126889"/>
                    <a:pt x="135765" y="127752"/>
                    <a:pt x="134306" y="128328"/>
                  </a:cubicBezTo>
                  <a:cubicBezTo>
                    <a:pt x="132796" y="128924"/>
                    <a:pt x="131199" y="129249"/>
                    <a:pt x="129638" y="129680"/>
                  </a:cubicBezTo>
                  <a:cubicBezTo>
                    <a:pt x="127281" y="130332"/>
                    <a:pt x="124804" y="131312"/>
                    <a:pt x="123259" y="133304"/>
                  </a:cubicBezTo>
                  <a:cubicBezTo>
                    <a:pt x="121682" y="135337"/>
                    <a:pt x="121943" y="137780"/>
                    <a:pt x="122445" y="140147"/>
                  </a:cubicBezTo>
                  <a:cubicBezTo>
                    <a:pt x="122821" y="141915"/>
                    <a:pt x="123596" y="144836"/>
                    <a:pt x="122261" y="146305"/>
                  </a:cubicBezTo>
                  <a:cubicBezTo>
                    <a:pt x="122203" y="146348"/>
                    <a:pt x="122150" y="146392"/>
                    <a:pt x="122091" y="146437"/>
                  </a:cubicBezTo>
                  <a:cubicBezTo>
                    <a:pt x="122053" y="146465"/>
                    <a:pt x="122022" y="146501"/>
                    <a:pt x="122001" y="146545"/>
                  </a:cubicBezTo>
                  <a:cubicBezTo>
                    <a:pt x="121685" y="146800"/>
                    <a:pt x="121290" y="146999"/>
                    <a:pt x="120778" y="147109"/>
                  </a:cubicBezTo>
                  <a:cubicBezTo>
                    <a:pt x="120522" y="147164"/>
                    <a:pt x="120271" y="147189"/>
                    <a:pt x="120025" y="147189"/>
                  </a:cubicBezTo>
                  <a:cubicBezTo>
                    <a:pt x="117435" y="147189"/>
                    <a:pt x="115419" y="144355"/>
                    <a:pt x="114623" y="142204"/>
                  </a:cubicBezTo>
                  <a:cubicBezTo>
                    <a:pt x="113658" y="139596"/>
                    <a:pt x="113126" y="136678"/>
                    <a:pt x="111149" y="134587"/>
                  </a:cubicBezTo>
                  <a:cubicBezTo>
                    <a:pt x="109935" y="133304"/>
                    <a:pt x="108672" y="132519"/>
                    <a:pt x="108065" y="130758"/>
                  </a:cubicBezTo>
                  <a:cubicBezTo>
                    <a:pt x="107603" y="129417"/>
                    <a:pt x="107289" y="128111"/>
                    <a:pt x="106427" y="126953"/>
                  </a:cubicBezTo>
                  <a:cubicBezTo>
                    <a:pt x="105583" y="125823"/>
                    <a:pt x="104484" y="124928"/>
                    <a:pt x="103339" y="124119"/>
                  </a:cubicBezTo>
                  <a:cubicBezTo>
                    <a:pt x="102122" y="123259"/>
                    <a:pt x="100865" y="122387"/>
                    <a:pt x="99490" y="121803"/>
                  </a:cubicBezTo>
                  <a:cubicBezTo>
                    <a:pt x="98637" y="121440"/>
                    <a:pt x="97726" y="121196"/>
                    <a:pt x="96814" y="121196"/>
                  </a:cubicBezTo>
                  <a:cubicBezTo>
                    <a:pt x="96295" y="121196"/>
                    <a:pt x="95776" y="121275"/>
                    <a:pt x="95266" y="121456"/>
                  </a:cubicBezTo>
                  <a:cubicBezTo>
                    <a:pt x="94177" y="121844"/>
                    <a:pt x="93310" y="122620"/>
                    <a:pt x="92444" y="123359"/>
                  </a:cubicBezTo>
                  <a:cubicBezTo>
                    <a:pt x="91518" y="124149"/>
                    <a:pt x="90507" y="124902"/>
                    <a:pt x="89315" y="124902"/>
                  </a:cubicBezTo>
                  <a:cubicBezTo>
                    <a:pt x="89047" y="124902"/>
                    <a:pt x="88770" y="124864"/>
                    <a:pt x="88483" y="124780"/>
                  </a:cubicBezTo>
                  <a:cubicBezTo>
                    <a:pt x="86937" y="124329"/>
                    <a:pt x="85828" y="122941"/>
                    <a:pt x="85177" y="121531"/>
                  </a:cubicBezTo>
                  <a:cubicBezTo>
                    <a:pt x="84482" y="120028"/>
                    <a:pt x="84120" y="118398"/>
                    <a:pt x="83497" y="116865"/>
                  </a:cubicBezTo>
                  <a:cubicBezTo>
                    <a:pt x="82933" y="115472"/>
                    <a:pt x="82127" y="114218"/>
                    <a:pt x="81160" y="113070"/>
                  </a:cubicBezTo>
                  <a:cubicBezTo>
                    <a:pt x="79258" y="110818"/>
                    <a:pt x="76784" y="108710"/>
                    <a:pt x="74337" y="107071"/>
                  </a:cubicBezTo>
                  <a:cubicBezTo>
                    <a:pt x="72545" y="105870"/>
                    <a:pt x="70684" y="105481"/>
                    <a:pt x="68732" y="105481"/>
                  </a:cubicBezTo>
                  <a:cubicBezTo>
                    <a:pt x="67681" y="105481"/>
                    <a:pt x="66603" y="105594"/>
                    <a:pt x="65495" y="105754"/>
                  </a:cubicBezTo>
                  <a:cubicBezTo>
                    <a:pt x="63614" y="106025"/>
                    <a:pt x="61742" y="106157"/>
                    <a:pt x="59882" y="106157"/>
                  </a:cubicBezTo>
                  <a:cubicBezTo>
                    <a:pt x="55122" y="106157"/>
                    <a:pt x="50437" y="105294"/>
                    <a:pt x="45852" y="103698"/>
                  </a:cubicBezTo>
                  <a:cubicBezTo>
                    <a:pt x="39488" y="101480"/>
                    <a:pt x="33601" y="98094"/>
                    <a:pt x="28010" y="94370"/>
                  </a:cubicBezTo>
                  <a:cubicBezTo>
                    <a:pt x="26926" y="93647"/>
                    <a:pt x="25839" y="92930"/>
                    <a:pt x="24750" y="92218"/>
                  </a:cubicBezTo>
                  <a:cubicBezTo>
                    <a:pt x="24748" y="92116"/>
                    <a:pt x="24714" y="92019"/>
                    <a:pt x="24650" y="91942"/>
                  </a:cubicBezTo>
                  <a:cubicBezTo>
                    <a:pt x="23816" y="90909"/>
                    <a:pt x="22766" y="90601"/>
                    <a:pt x="21641" y="90601"/>
                  </a:cubicBezTo>
                  <a:cubicBezTo>
                    <a:pt x="20068" y="90601"/>
                    <a:pt x="18346" y="91203"/>
                    <a:pt x="16858" y="91264"/>
                  </a:cubicBezTo>
                  <a:cubicBezTo>
                    <a:pt x="16798" y="91266"/>
                    <a:pt x="16734" y="91268"/>
                    <a:pt x="16668" y="91268"/>
                  </a:cubicBezTo>
                  <a:cubicBezTo>
                    <a:pt x="15157" y="91268"/>
                    <a:pt x="12093" y="90631"/>
                    <a:pt x="11926" y="88920"/>
                  </a:cubicBezTo>
                  <a:cubicBezTo>
                    <a:pt x="11854" y="88195"/>
                    <a:pt x="12152" y="87446"/>
                    <a:pt x="12292" y="86744"/>
                  </a:cubicBezTo>
                  <a:cubicBezTo>
                    <a:pt x="12443" y="85982"/>
                    <a:pt x="12489" y="85240"/>
                    <a:pt x="12387" y="84469"/>
                  </a:cubicBezTo>
                  <a:cubicBezTo>
                    <a:pt x="11977" y="81368"/>
                    <a:pt x="9693" y="79107"/>
                    <a:pt x="7429" y="77174"/>
                  </a:cubicBezTo>
                  <a:cubicBezTo>
                    <a:pt x="6179" y="76108"/>
                    <a:pt x="4908" y="75070"/>
                    <a:pt x="3787" y="73863"/>
                  </a:cubicBezTo>
                  <a:cubicBezTo>
                    <a:pt x="2575" y="72553"/>
                    <a:pt x="1559" y="71089"/>
                    <a:pt x="567" y="69611"/>
                  </a:cubicBezTo>
                  <a:cubicBezTo>
                    <a:pt x="505" y="69518"/>
                    <a:pt x="421" y="69480"/>
                    <a:pt x="339" y="69480"/>
                  </a:cubicBezTo>
                  <a:cubicBezTo>
                    <a:pt x="164" y="69480"/>
                    <a:pt x="1" y="69660"/>
                    <a:pt x="96" y="69877"/>
                  </a:cubicBezTo>
                  <a:cubicBezTo>
                    <a:pt x="1430" y="72882"/>
                    <a:pt x="3708" y="75213"/>
                    <a:pt x="6145" y="77353"/>
                  </a:cubicBezTo>
                  <a:cubicBezTo>
                    <a:pt x="8743" y="79636"/>
                    <a:pt x="11931" y="82586"/>
                    <a:pt x="11188" y="86425"/>
                  </a:cubicBezTo>
                  <a:cubicBezTo>
                    <a:pt x="10959" y="87611"/>
                    <a:pt x="10451" y="88936"/>
                    <a:pt x="11073" y="90093"/>
                  </a:cubicBezTo>
                  <a:cubicBezTo>
                    <a:pt x="11510" y="90909"/>
                    <a:pt x="12471" y="91409"/>
                    <a:pt x="13428" y="91741"/>
                  </a:cubicBezTo>
                  <a:cubicBezTo>
                    <a:pt x="14966" y="92761"/>
                    <a:pt x="16703" y="93443"/>
                    <a:pt x="18524" y="93748"/>
                  </a:cubicBezTo>
                  <a:cubicBezTo>
                    <a:pt x="19912" y="93981"/>
                    <a:pt x="21368" y="93889"/>
                    <a:pt x="22710" y="94363"/>
                  </a:cubicBezTo>
                  <a:cubicBezTo>
                    <a:pt x="24097" y="94851"/>
                    <a:pt x="25248" y="95799"/>
                    <a:pt x="26339" y="96753"/>
                  </a:cubicBezTo>
                  <a:cubicBezTo>
                    <a:pt x="30413" y="100312"/>
                    <a:pt x="34775" y="102949"/>
                    <a:pt x="39852" y="104861"/>
                  </a:cubicBezTo>
                  <a:cubicBezTo>
                    <a:pt x="45252" y="106892"/>
                    <a:pt x="50981" y="108215"/>
                    <a:pt x="56768" y="108282"/>
                  </a:cubicBezTo>
                  <a:cubicBezTo>
                    <a:pt x="56887" y="108283"/>
                    <a:pt x="57006" y="108284"/>
                    <a:pt x="57125" y="108284"/>
                  </a:cubicBezTo>
                  <a:cubicBezTo>
                    <a:pt x="59752" y="108284"/>
                    <a:pt x="62313" y="107943"/>
                    <a:pt x="64908" y="107545"/>
                  </a:cubicBezTo>
                  <a:cubicBezTo>
                    <a:pt x="66316" y="107330"/>
                    <a:pt x="67638" y="107201"/>
                    <a:pt x="68945" y="107201"/>
                  </a:cubicBezTo>
                  <a:cubicBezTo>
                    <a:pt x="70348" y="107201"/>
                    <a:pt x="71733" y="107350"/>
                    <a:pt x="73184" y="107700"/>
                  </a:cubicBezTo>
                  <a:cubicBezTo>
                    <a:pt x="75105" y="108784"/>
                    <a:pt x="76804" y="110437"/>
                    <a:pt x="78347" y="111863"/>
                  </a:cubicBezTo>
                  <a:cubicBezTo>
                    <a:pt x="79556" y="112983"/>
                    <a:pt x="80712" y="114197"/>
                    <a:pt x="81586" y="115603"/>
                  </a:cubicBezTo>
                  <a:cubicBezTo>
                    <a:pt x="82508" y="117092"/>
                    <a:pt x="82962" y="118757"/>
                    <a:pt x="83548" y="120390"/>
                  </a:cubicBezTo>
                  <a:cubicBezTo>
                    <a:pt x="84410" y="122790"/>
                    <a:pt x="85932" y="125459"/>
                    <a:pt x="88708" y="125894"/>
                  </a:cubicBezTo>
                  <a:cubicBezTo>
                    <a:pt x="88922" y="125927"/>
                    <a:pt x="89128" y="125943"/>
                    <a:pt x="89326" y="125943"/>
                  </a:cubicBezTo>
                  <a:cubicBezTo>
                    <a:pt x="91739" y="125943"/>
                    <a:pt x="93084" y="123625"/>
                    <a:pt x="95110" y="122578"/>
                  </a:cubicBezTo>
                  <a:cubicBezTo>
                    <a:pt x="95659" y="122294"/>
                    <a:pt x="96219" y="122175"/>
                    <a:pt x="96779" y="122175"/>
                  </a:cubicBezTo>
                  <a:cubicBezTo>
                    <a:pt x="98048" y="122175"/>
                    <a:pt x="99311" y="122782"/>
                    <a:pt x="100413" y="123438"/>
                  </a:cubicBezTo>
                  <a:cubicBezTo>
                    <a:pt x="101811" y="124272"/>
                    <a:pt x="103229" y="125221"/>
                    <a:pt x="104432" y="126323"/>
                  </a:cubicBezTo>
                  <a:cubicBezTo>
                    <a:pt x="105780" y="127560"/>
                    <a:pt x="106402" y="128965"/>
                    <a:pt x="106950" y="130675"/>
                  </a:cubicBezTo>
                  <a:cubicBezTo>
                    <a:pt x="107397" y="132069"/>
                    <a:pt x="108039" y="133153"/>
                    <a:pt x="109131" y="134138"/>
                  </a:cubicBezTo>
                  <a:cubicBezTo>
                    <a:pt x="110353" y="135242"/>
                    <a:pt x="111329" y="136298"/>
                    <a:pt x="112000" y="137827"/>
                  </a:cubicBezTo>
                  <a:cubicBezTo>
                    <a:pt x="112636" y="139278"/>
                    <a:pt x="113016" y="140826"/>
                    <a:pt x="113552" y="142315"/>
                  </a:cubicBezTo>
                  <a:cubicBezTo>
                    <a:pt x="114416" y="144705"/>
                    <a:pt x="115864" y="146825"/>
                    <a:pt x="118308" y="147805"/>
                  </a:cubicBezTo>
                  <a:cubicBezTo>
                    <a:pt x="118891" y="148039"/>
                    <a:pt x="119498" y="148157"/>
                    <a:pt x="120090" y="148157"/>
                  </a:cubicBezTo>
                  <a:cubicBezTo>
                    <a:pt x="121458" y="148157"/>
                    <a:pt x="122746" y="147527"/>
                    <a:pt x="123473" y="146238"/>
                  </a:cubicBezTo>
                  <a:cubicBezTo>
                    <a:pt x="124600" y="145395"/>
                    <a:pt x="125412" y="144150"/>
                    <a:pt x="125761" y="142770"/>
                  </a:cubicBezTo>
                  <a:cubicBezTo>
                    <a:pt x="126379" y="140321"/>
                    <a:pt x="125116" y="137765"/>
                    <a:pt x="125922" y="135360"/>
                  </a:cubicBezTo>
                  <a:cubicBezTo>
                    <a:pt x="126920" y="132389"/>
                    <a:pt x="130299" y="133802"/>
                    <a:pt x="132609" y="132812"/>
                  </a:cubicBezTo>
                  <a:cubicBezTo>
                    <a:pt x="134262" y="132103"/>
                    <a:pt x="135596" y="130843"/>
                    <a:pt x="136994" y="129746"/>
                  </a:cubicBezTo>
                  <a:cubicBezTo>
                    <a:pt x="139211" y="128006"/>
                    <a:pt x="141501" y="127139"/>
                    <a:pt x="144314" y="126887"/>
                  </a:cubicBezTo>
                  <a:cubicBezTo>
                    <a:pt x="146500" y="126693"/>
                    <a:pt x="148707" y="126818"/>
                    <a:pt x="150890" y="126570"/>
                  </a:cubicBezTo>
                  <a:cubicBezTo>
                    <a:pt x="154339" y="126175"/>
                    <a:pt x="157918" y="124818"/>
                    <a:pt x="159409" y="121466"/>
                  </a:cubicBezTo>
                  <a:cubicBezTo>
                    <a:pt x="159831" y="123244"/>
                    <a:pt x="161098" y="124805"/>
                    <a:pt x="162921" y="125372"/>
                  </a:cubicBezTo>
                  <a:cubicBezTo>
                    <a:pt x="163401" y="125521"/>
                    <a:pt x="163887" y="125591"/>
                    <a:pt x="164369" y="125591"/>
                  </a:cubicBezTo>
                  <a:cubicBezTo>
                    <a:pt x="166394" y="125591"/>
                    <a:pt x="168321" y="124350"/>
                    <a:pt x="169245" y="122527"/>
                  </a:cubicBezTo>
                  <a:cubicBezTo>
                    <a:pt x="169276" y="122527"/>
                    <a:pt x="169307" y="122528"/>
                    <a:pt x="169338" y="122528"/>
                  </a:cubicBezTo>
                  <a:cubicBezTo>
                    <a:pt x="170841" y="122528"/>
                    <a:pt x="172191" y="121557"/>
                    <a:pt x="172768" y="120222"/>
                  </a:cubicBezTo>
                  <a:cubicBezTo>
                    <a:pt x="172824" y="120382"/>
                    <a:pt x="172882" y="120540"/>
                    <a:pt x="172940" y="120699"/>
                  </a:cubicBezTo>
                  <a:cubicBezTo>
                    <a:pt x="172999" y="120861"/>
                    <a:pt x="173150" y="121040"/>
                    <a:pt x="173342" y="121040"/>
                  </a:cubicBezTo>
                  <a:cubicBezTo>
                    <a:pt x="173352" y="121040"/>
                    <a:pt x="173363" y="121039"/>
                    <a:pt x="173374" y="121038"/>
                  </a:cubicBezTo>
                  <a:cubicBezTo>
                    <a:pt x="175246" y="120846"/>
                    <a:pt x="176530" y="119480"/>
                    <a:pt x="177738" y="118164"/>
                  </a:cubicBezTo>
                  <a:cubicBezTo>
                    <a:pt x="178410" y="117429"/>
                    <a:pt x="179086" y="116608"/>
                    <a:pt x="179950" y="116087"/>
                  </a:cubicBezTo>
                  <a:cubicBezTo>
                    <a:pt x="180393" y="115819"/>
                    <a:pt x="180805" y="115705"/>
                    <a:pt x="181210" y="115705"/>
                  </a:cubicBezTo>
                  <a:cubicBezTo>
                    <a:pt x="181809" y="115705"/>
                    <a:pt x="182390" y="115955"/>
                    <a:pt x="183024" y="116322"/>
                  </a:cubicBezTo>
                  <a:cubicBezTo>
                    <a:pt x="183664" y="116694"/>
                    <a:pt x="184304" y="116974"/>
                    <a:pt x="184981" y="116974"/>
                  </a:cubicBezTo>
                  <a:cubicBezTo>
                    <a:pt x="185302" y="116974"/>
                    <a:pt x="185632" y="116911"/>
                    <a:pt x="185974" y="116765"/>
                  </a:cubicBezTo>
                  <a:cubicBezTo>
                    <a:pt x="187248" y="116220"/>
                    <a:pt x="188176" y="115062"/>
                    <a:pt x="189400" y="114406"/>
                  </a:cubicBezTo>
                  <a:cubicBezTo>
                    <a:pt x="190849" y="113628"/>
                    <a:pt x="192453" y="113246"/>
                    <a:pt x="194060" y="113246"/>
                  </a:cubicBezTo>
                  <a:cubicBezTo>
                    <a:pt x="195449" y="113246"/>
                    <a:pt x="196840" y="113531"/>
                    <a:pt x="198136" y="114093"/>
                  </a:cubicBezTo>
                  <a:cubicBezTo>
                    <a:pt x="198199" y="114120"/>
                    <a:pt x="198257" y="114133"/>
                    <a:pt x="198311" y="114133"/>
                  </a:cubicBezTo>
                  <a:cubicBezTo>
                    <a:pt x="198497" y="114133"/>
                    <a:pt x="198628" y="113989"/>
                    <a:pt x="198672" y="113810"/>
                  </a:cubicBezTo>
                  <a:cubicBezTo>
                    <a:pt x="200644" y="114383"/>
                    <a:pt x="202559" y="115107"/>
                    <a:pt x="204322" y="116182"/>
                  </a:cubicBezTo>
                  <a:cubicBezTo>
                    <a:pt x="206359" y="117424"/>
                    <a:pt x="208157" y="118998"/>
                    <a:pt x="209887" y="120630"/>
                  </a:cubicBezTo>
                  <a:cubicBezTo>
                    <a:pt x="210672" y="121370"/>
                    <a:pt x="211710" y="122130"/>
                    <a:pt x="212246" y="123076"/>
                  </a:cubicBezTo>
                  <a:cubicBezTo>
                    <a:pt x="212874" y="124186"/>
                    <a:pt x="212899" y="125826"/>
                    <a:pt x="213108" y="127070"/>
                  </a:cubicBezTo>
                  <a:cubicBezTo>
                    <a:pt x="213302" y="128229"/>
                    <a:pt x="213504" y="129387"/>
                    <a:pt x="213703" y="130545"/>
                  </a:cubicBezTo>
                  <a:cubicBezTo>
                    <a:pt x="213858" y="131445"/>
                    <a:pt x="213873" y="132560"/>
                    <a:pt x="214443" y="133320"/>
                  </a:cubicBezTo>
                  <a:cubicBezTo>
                    <a:pt x="214976" y="134028"/>
                    <a:pt x="215927" y="134449"/>
                    <a:pt x="216644" y="134939"/>
                  </a:cubicBezTo>
                  <a:cubicBezTo>
                    <a:pt x="217707" y="135668"/>
                    <a:pt x="218735" y="136447"/>
                    <a:pt x="219644" y="137365"/>
                  </a:cubicBezTo>
                  <a:cubicBezTo>
                    <a:pt x="220954" y="138688"/>
                    <a:pt x="222039" y="140204"/>
                    <a:pt x="223247" y="141616"/>
                  </a:cubicBezTo>
                  <a:cubicBezTo>
                    <a:pt x="224360" y="142917"/>
                    <a:pt x="225629" y="144159"/>
                    <a:pt x="227195" y="144899"/>
                  </a:cubicBezTo>
                  <a:cubicBezTo>
                    <a:pt x="227853" y="145209"/>
                    <a:pt x="228714" y="145526"/>
                    <a:pt x="229514" y="145526"/>
                  </a:cubicBezTo>
                  <a:cubicBezTo>
                    <a:pt x="229803" y="145526"/>
                    <a:pt x="230084" y="145485"/>
                    <a:pt x="230344" y="145387"/>
                  </a:cubicBezTo>
                  <a:cubicBezTo>
                    <a:pt x="234796" y="144613"/>
                    <a:pt x="233365" y="138395"/>
                    <a:pt x="232618" y="135337"/>
                  </a:cubicBezTo>
                  <a:cubicBezTo>
                    <a:pt x="231282" y="129878"/>
                    <a:pt x="229270" y="124607"/>
                    <a:pt x="226629" y="119646"/>
                  </a:cubicBezTo>
                  <a:cubicBezTo>
                    <a:pt x="225328" y="117204"/>
                    <a:pt x="223647" y="114991"/>
                    <a:pt x="222324" y="112577"/>
                  </a:cubicBezTo>
                  <a:cubicBezTo>
                    <a:pt x="220766" y="109734"/>
                    <a:pt x="222859" y="107168"/>
                    <a:pt x="223258" y="104336"/>
                  </a:cubicBezTo>
                  <a:cubicBezTo>
                    <a:pt x="223464" y="102869"/>
                    <a:pt x="222913" y="101457"/>
                    <a:pt x="223502" y="100033"/>
                  </a:cubicBezTo>
                  <a:cubicBezTo>
                    <a:pt x="224043" y="98722"/>
                    <a:pt x="225206" y="97475"/>
                    <a:pt x="226061" y="96361"/>
                  </a:cubicBezTo>
                  <a:cubicBezTo>
                    <a:pt x="227876" y="94003"/>
                    <a:pt x="229876" y="91794"/>
                    <a:pt x="232042" y="89756"/>
                  </a:cubicBezTo>
                  <a:cubicBezTo>
                    <a:pt x="235671" y="86342"/>
                    <a:pt x="240681" y="83087"/>
                    <a:pt x="242727" y="78352"/>
                  </a:cubicBezTo>
                  <a:cubicBezTo>
                    <a:pt x="242979" y="77771"/>
                    <a:pt x="243142" y="77167"/>
                    <a:pt x="242946" y="76550"/>
                  </a:cubicBezTo>
                  <a:cubicBezTo>
                    <a:pt x="242826" y="76177"/>
                    <a:pt x="242581" y="75934"/>
                    <a:pt x="242372" y="75619"/>
                  </a:cubicBezTo>
                  <a:cubicBezTo>
                    <a:pt x="242369" y="75615"/>
                    <a:pt x="242367" y="75610"/>
                    <a:pt x="242364" y="75605"/>
                  </a:cubicBezTo>
                  <a:cubicBezTo>
                    <a:pt x="242364" y="75508"/>
                    <a:pt x="242321" y="75415"/>
                    <a:pt x="242247" y="75351"/>
                  </a:cubicBezTo>
                  <a:cubicBezTo>
                    <a:pt x="242222" y="75330"/>
                    <a:pt x="242198" y="75309"/>
                    <a:pt x="242175" y="75287"/>
                  </a:cubicBezTo>
                  <a:cubicBezTo>
                    <a:pt x="241679" y="74371"/>
                    <a:pt x="241605" y="73369"/>
                    <a:pt x="242285" y="72461"/>
                  </a:cubicBezTo>
                  <a:cubicBezTo>
                    <a:pt x="243561" y="70754"/>
                    <a:pt x="244681" y="69348"/>
                    <a:pt x="244900" y="67135"/>
                  </a:cubicBezTo>
                  <a:cubicBezTo>
                    <a:pt x="245099" y="65119"/>
                    <a:pt x="244556" y="63061"/>
                    <a:pt x="243314" y="61452"/>
                  </a:cubicBezTo>
                  <a:cubicBezTo>
                    <a:pt x="242420" y="60296"/>
                    <a:pt x="241293" y="59422"/>
                    <a:pt x="240931" y="57934"/>
                  </a:cubicBezTo>
                  <a:cubicBezTo>
                    <a:pt x="240597" y="56557"/>
                    <a:pt x="240817" y="55101"/>
                    <a:pt x="240607" y="53706"/>
                  </a:cubicBezTo>
                  <a:cubicBezTo>
                    <a:pt x="240418" y="52448"/>
                    <a:pt x="239868" y="51260"/>
                    <a:pt x="239771" y="49989"/>
                  </a:cubicBezTo>
                  <a:cubicBezTo>
                    <a:pt x="239706" y="49134"/>
                    <a:pt x="239812" y="48081"/>
                    <a:pt x="240482" y="47444"/>
                  </a:cubicBezTo>
                  <a:cubicBezTo>
                    <a:pt x="240954" y="46994"/>
                    <a:pt x="241663" y="47005"/>
                    <a:pt x="242178" y="46660"/>
                  </a:cubicBezTo>
                  <a:cubicBezTo>
                    <a:pt x="242719" y="46294"/>
                    <a:pt x="242874" y="45850"/>
                    <a:pt x="242910" y="45227"/>
                  </a:cubicBezTo>
                  <a:cubicBezTo>
                    <a:pt x="242943" y="44625"/>
                    <a:pt x="242647" y="44043"/>
                    <a:pt x="242724" y="43434"/>
                  </a:cubicBezTo>
                  <a:cubicBezTo>
                    <a:pt x="242818" y="42702"/>
                    <a:pt x="243323" y="42164"/>
                    <a:pt x="243834" y="41674"/>
                  </a:cubicBezTo>
                  <a:cubicBezTo>
                    <a:pt x="245061" y="40503"/>
                    <a:pt x="246622" y="39501"/>
                    <a:pt x="246499" y="37601"/>
                  </a:cubicBezTo>
                  <a:cubicBezTo>
                    <a:pt x="246443" y="36733"/>
                    <a:pt x="246043" y="35994"/>
                    <a:pt x="246310" y="35108"/>
                  </a:cubicBezTo>
                  <a:cubicBezTo>
                    <a:pt x="246552" y="34305"/>
                    <a:pt x="247080" y="33823"/>
                    <a:pt x="247724" y="33313"/>
                  </a:cubicBezTo>
                  <a:cubicBezTo>
                    <a:pt x="248588" y="32630"/>
                    <a:pt x="249534" y="32069"/>
                    <a:pt x="250294" y="31265"/>
                  </a:cubicBezTo>
                  <a:cubicBezTo>
                    <a:pt x="252197" y="29257"/>
                    <a:pt x="253047" y="26784"/>
                    <a:pt x="255807" y="25720"/>
                  </a:cubicBezTo>
                  <a:cubicBezTo>
                    <a:pt x="257275" y="25154"/>
                    <a:pt x="259107" y="24676"/>
                    <a:pt x="259178" y="22819"/>
                  </a:cubicBezTo>
                  <a:cubicBezTo>
                    <a:pt x="259186" y="22590"/>
                    <a:pt x="259019" y="22478"/>
                    <a:pt x="258845" y="22478"/>
                  </a:cubicBezTo>
                  <a:cubicBezTo>
                    <a:pt x="258841" y="22478"/>
                    <a:pt x="258838" y="22478"/>
                    <a:pt x="258834" y="22478"/>
                  </a:cubicBezTo>
                  <a:cubicBezTo>
                    <a:pt x="260212" y="19361"/>
                    <a:pt x="259040" y="15265"/>
                    <a:pt x="259072" y="12031"/>
                  </a:cubicBezTo>
                  <a:cubicBezTo>
                    <a:pt x="259099" y="9487"/>
                    <a:pt x="260262" y="8010"/>
                    <a:pt x="261699" y="6087"/>
                  </a:cubicBezTo>
                  <a:cubicBezTo>
                    <a:pt x="263020" y="4317"/>
                    <a:pt x="264252" y="2481"/>
                    <a:pt x="265389" y="586"/>
                  </a:cubicBezTo>
                  <a:cubicBezTo>
                    <a:pt x="265569" y="285"/>
                    <a:pt x="265301" y="0"/>
                    <a:pt x="2650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570875" y="1317350"/>
              <a:ext cx="6674575" cy="3737475"/>
            </a:xfrm>
            <a:custGeom>
              <a:rect b="b" l="l" r="r" t="t"/>
              <a:pathLst>
                <a:path extrusionOk="0" h="149499" w="266983">
                  <a:moveTo>
                    <a:pt x="243151" y="75806"/>
                  </a:moveTo>
                  <a:lnTo>
                    <a:pt x="242964" y="76011"/>
                  </a:lnTo>
                  <a:lnTo>
                    <a:pt x="243077" y="75847"/>
                  </a:lnTo>
                  <a:lnTo>
                    <a:pt x="243151" y="75806"/>
                  </a:lnTo>
                  <a:close/>
                  <a:moveTo>
                    <a:pt x="240653" y="75890"/>
                  </a:moveTo>
                  <a:lnTo>
                    <a:pt x="240653" y="75891"/>
                  </a:lnTo>
                  <a:cubicBezTo>
                    <a:pt x="240692" y="75928"/>
                    <a:pt x="240733" y="75965"/>
                    <a:pt x="240773" y="76000"/>
                  </a:cubicBezTo>
                  <a:cubicBezTo>
                    <a:pt x="240646" y="76067"/>
                    <a:pt x="240521" y="76136"/>
                    <a:pt x="240398" y="76206"/>
                  </a:cubicBezTo>
                  <a:lnTo>
                    <a:pt x="240653" y="75890"/>
                  </a:lnTo>
                  <a:close/>
                  <a:moveTo>
                    <a:pt x="15323" y="92339"/>
                  </a:moveTo>
                  <a:lnTo>
                    <a:pt x="15323" y="92339"/>
                  </a:lnTo>
                  <a:cubicBezTo>
                    <a:pt x="15352" y="92347"/>
                    <a:pt x="15382" y="92353"/>
                    <a:pt x="15411" y="92360"/>
                  </a:cubicBezTo>
                  <a:lnTo>
                    <a:pt x="15362" y="92362"/>
                  </a:lnTo>
                  <a:cubicBezTo>
                    <a:pt x="15349" y="92353"/>
                    <a:pt x="15336" y="92347"/>
                    <a:pt x="15323" y="92339"/>
                  </a:cubicBezTo>
                  <a:close/>
                  <a:moveTo>
                    <a:pt x="22311" y="92827"/>
                  </a:moveTo>
                  <a:cubicBezTo>
                    <a:pt x="22709" y="92827"/>
                    <a:pt x="23086" y="92882"/>
                    <a:pt x="23422" y="93021"/>
                  </a:cubicBezTo>
                  <a:cubicBezTo>
                    <a:pt x="23486" y="93189"/>
                    <a:pt x="23595" y="93337"/>
                    <a:pt x="23736" y="93449"/>
                  </a:cubicBezTo>
                  <a:cubicBezTo>
                    <a:pt x="23827" y="93521"/>
                    <a:pt x="23917" y="93594"/>
                    <a:pt x="24009" y="93664"/>
                  </a:cubicBezTo>
                  <a:cubicBezTo>
                    <a:pt x="23323" y="93411"/>
                    <a:pt x="22608" y="93242"/>
                    <a:pt x="21881" y="93163"/>
                  </a:cubicBezTo>
                  <a:cubicBezTo>
                    <a:pt x="21488" y="93120"/>
                    <a:pt x="21118" y="93074"/>
                    <a:pt x="20769" y="93026"/>
                  </a:cubicBezTo>
                  <a:cubicBezTo>
                    <a:pt x="21289" y="92912"/>
                    <a:pt x="21816" y="92827"/>
                    <a:pt x="22311" y="92827"/>
                  </a:cubicBezTo>
                  <a:close/>
                  <a:moveTo>
                    <a:pt x="30725" y="98449"/>
                  </a:moveTo>
                  <a:lnTo>
                    <a:pt x="30725" y="98449"/>
                  </a:lnTo>
                  <a:cubicBezTo>
                    <a:pt x="33946" y="100517"/>
                    <a:pt x="37308" y="102356"/>
                    <a:pt x="40787" y="103951"/>
                  </a:cubicBezTo>
                  <a:cubicBezTo>
                    <a:pt x="38300" y="103006"/>
                    <a:pt x="36130" y="101984"/>
                    <a:pt x="34188" y="100852"/>
                  </a:cubicBezTo>
                  <a:cubicBezTo>
                    <a:pt x="32956" y="100132"/>
                    <a:pt x="31827" y="99319"/>
                    <a:pt x="30725" y="98449"/>
                  </a:cubicBezTo>
                  <a:close/>
                  <a:moveTo>
                    <a:pt x="69437" y="106820"/>
                  </a:moveTo>
                  <a:cubicBezTo>
                    <a:pt x="70826" y="106820"/>
                    <a:pt x="72112" y="107022"/>
                    <a:pt x="73336" y="107552"/>
                  </a:cubicBezTo>
                  <a:cubicBezTo>
                    <a:pt x="72149" y="107314"/>
                    <a:pt x="70958" y="107196"/>
                    <a:pt x="69681" y="107196"/>
                  </a:cubicBezTo>
                  <a:cubicBezTo>
                    <a:pt x="68409" y="107196"/>
                    <a:pt x="67051" y="107313"/>
                    <a:pt x="65526" y="107547"/>
                  </a:cubicBezTo>
                  <a:cubicBezTo>
                    <a:pt x="63704" y="107827"/>
                    <a:pt x="61792" y="108098"/>
                    <a:pt x="59820" y="108217"/>
                  </a:cubicBezTo>
                  <a:lnTo>
                    <a:pt x="59805" y="107480"/>
                  </a:lnTo>
                  <a:lnTo>
                    <a:pt x="59805" y="107480"/>
                  </a:lnTo>
                  <a:cubicBezTo>
                    <a:pt x="60083" y="107486"/>
                    <a:pt x="60360" y="107489"/>
                    <a:pt x="60638" y="107489"/>
                  </a:cubicBezTo>
                  <a:cubicBezTo>
                    <a:pt x="62536" y="107489"/>
                    <a:pt x="64431" y="107351"/>
                    <a:pt x="66309" y="107080"/>
                  </a:cubicBezTo>
                  <a:cubicBezTo>
                    <a:pt x="67414" y="106922"/>
                    <a:pt x="68452" y="106820"/>
                    <a:pt x="69437" y="106820"/>
                  </a:cubicBezTo>
                  <a:close/>
                  <a:moveTo>
                    <a:pt x="143477" y="125081"/>
                  </a:moveTo>
                  <a:cubicBezTo>
                    <a:pt x="143487" y="125081"/>
                    <a:pt x="143497" y="125081"/>
                    <a:pt x="143507" y="125082"/>
                  </a:cubicBezTo>
                  <a:lnTo>
                    <a:pt x="143505" y="125082"/>
                  </a:lnTo>
                  <a:cubicBezTo>
                    <a:pt x="144152" y="125082"/>
                    <a:pt x="144856" y="125335"/>
                    <a:pt x="145591" y="125598"/>
                  </a:cubicBezTo>
                  <a:cubicBezTo>
                    <a:pt x="145983" y="125740"/>
                    <a:pt x="146384" y="125884"/>
                    <a:pt x="146787" y="125991"/>
                  </a:cubicBezTo>
                  <a:cubicBezTo>
                    <a:pt x="144943" y="126054"/>
                    <a:pt x="143063" y="126185"/>
                    <a:pt x="141239" y="126758"/>
                  </a:cubicBezTo>
                  <a:cubicBezTo>
                    <a:pt x="140984" y="126838"/>
                    <a:pt x="140732" y="126929"/>
                    <a:pt x="140487" y="127028"/>
                  </a:cubicBezTo>
                  <a:cubicBezTo>
                    <a:pt x="141231" y="126235"/>
                    <a:pt x="142002" y="125440"/>
                    <a:pt x="142912" y="125164"/>
                  </a:cubicBezTo>
                  <a:cubicBezTo>
                    <a:pt x="143094" y="125111"/>
                    <a:pt x="143285" y="125081"/>
                    <a:pt x="143477" y="125081"/>
                  </a:cubicBezTo>
                  <a:close/>
                  <a:moveTo>
                    <a:pt x="134806" y="130850"/>
                  </a:moveTo>
                  <a:lnTo>
                    <a:pt x="134806" y="130850"/>
                  </a:lnTo>
                  <a:cubicBezTo>
                    <a:pt x="133646" y="131729"/>
                    <a:pt x="132419" y="132462"/>
                    <a:pt x="131009" y="132546"/>
                  </a:cubicBezTo>
                  <a:cubicBezTo>
                    <a:pt x="130223" y="132592"/>
                    <a:pt x="129488" y="132536"/>
                    <a:pt x="128746" y="132610"/>
                  </a:cubicBezTo>
                  <a:cubicBezTo>
                    <a:pt x="129828" y="132178"/>
                    <a:pt x="130970" y="131890"/>
                    <a:pt x="132162" y="131587"/>
                  </a:cubicBezTo>
                  <a:cubicBezTo>
                    <a:pt x="133036" y="131367"/>
                    <a:pt x="133927" y="131141"/>
                    <a:pt x="134806" y="130850"/>
                  </a:cubicBezTo>
                  <a:close/>
                  <a:moveTo>
                    <a:pt x="242237" y="77671"/>
                  </a:moveTo>
                  <a:cubicBezTo>
                    <a:pt x="242288" y="77809"/>
                    <a:pt x="242297" y="77949"/>
                    <a:pt x="242266" y="78128"/>
                  </a:cubicBezTo>
                  <a:cubicBezTo>
                    <a:pt x="242177" y="78615"/>
                    <a:pt x="241740" y="79234"/>
                    <a:pt x="241389" y="79732"/>
                  </a:cubicBezTo>
                  <a:cubicBezTo>
                    <a:pt x="241304" y="79852"/>
                    <a:pt x="241222" y="79969"/>
                    <a:pt x="241146" y="80081"/>
                  </a:cubicBezTo>
                  <a:cubicBezTo>
                    <a:pt x="239636" y="82303"/>
                    <a:pt x="237639" y="84163"/>
                    <a:pt x="235721" y="85879"/>
                  </a:cubicBezTo>
                  <a:cubicBezTo>
                    <a:pt x="231971" y="89235"/>
                    <a:pt x="228031" y="92888"/>
                    <a:pt x="224723" y="97405"/>
                  </a:cubicBezTo>
                  <a:cubicBezTo>
                    <a:pt x="224600" y="97574"/>
                    <a:pt x="224470" y="97745"/>
                    <a:pt x="224340" y="97920"/>
                  </a:cubicBezTo>
                  <a:cubicBezTo>
                    <a:pt x="223748" y="98703"/>
                    <a:pt x="223077" y="99591"/>
                    <a:pt x="222718" y="100563"/>
                  </a:cubicBezTo>
                  <a:cubicBezTo>
                    <a:pt x="222389" y="101456"/>
                    <a:pt x="222470" y="102305"/>
                    <a:pt x="222547" y="103126"/>
                  </a:cubicBezTo>
                  <a:cubicBezTo>
                    <a:pt x="222588" y="103550"/>
                    <a:pt x="222626" y="103951"/>
                    <a:pt x="222606" y="104345"/>
                  </a:cubicBezTo>
                  <a:cubicBezTo>
                    <a:pt x="222552" y="105351"/>
                    <a:pt x="222200" y="106320"/>
                    <a:pt x="221827" y="107346"/>
                  </a:cubicBezTo>
                  <a:cubicBezTo>
                    <a:pt x="221368" y="108610"/>
                    <a:pt x="220894" y="109917"/>
                    <a:pt x="220973" y="111370"/>
                  </a:cubicBezTo>
                  <a:cubicBezTo>
                    <a:pt x="221082" y="113352"/>
                    <a:pt x="222358" y="115150"/>
                    <a:pt x="223485" y="116737"/>
                  </a:cubicBezTo>
                  <a:cubicBezTo>
                    <a:pt x="223917" y="117346"/>
                    <a:pt x="224325" y="117920"/>
                    <a:pt x="224651" y="118474"/>
                  </a:cubicBezTo>
                  <a:cubicBezTo>
                    <a:pt x="226225" y="121149"/>
                    <a:pt x="227609" y="123929"/>
                    <a:pt x="228795" y="126794"/>
                  </a:cubicBezTo>
                  <a:cubicBezTo>
                    <a:pt x="230000" y="129720"/>
                    <a:pt x="230994" y="132729"/>
                    <a:pt x="231767" y="135796"/>
                  </a:cubicBezTo>
                  <a:lnTo>
                    <a:pt x="231897" y="136303"/>
                  </a:lnTo>
                  <a:cubicBezTo>
                    <a:pt x="232242" y="137637"/>
                    <a:pt x="232820" y="139867"/>
                    <a:pt x="232769" y="141695"/>
                  </a:cubicBezTo>
                  <a:cubicBezTo>
                    <a:pt x="232667" y="140998"/>
                    <a:pt x="232537" y="140289"/>
                    <a:pt x="232377" y="139575"/>
                  </a:cubicBezTo>
                  <a:cubicBezTo>
                    <a:pt x="231819" y="137073"/>
                    <a:pt x="230958" y="134703"/>
                    <a:pt x="230110" y="132515"/>
                  </a:cubicBezTo>
                  <a:cubicBezTo>
                    <a:pt x="229528" y="131010"/>
                    <a:pt x="228926" y="129511"/>
                    <a:pt x="228324" y="128014"/>
                  </a:cubicBezTo>
                  <a:cubicBezTo>
                    <a:pt x="227990" y="127189"/>
                    <a:pt x="227660" y="126363"/>
                    <a:pt x="227331" y="125536"/>
                  </a:cubicBezTo>
                  <a:cubicBezTo>
                    <a:pt x="227107" y="124970"/>
                    <a:pt x="226891" y="124392"/>
                    <a:pt x="226674" y="123812"/>
                  </a:cubicBezTo>
                  <a:cubicBezTo>
                    <a:pt x="226105" y="122284"/>
                    <a:pt x="225516" y="120705"/>
                    <a:pt x="224714" y="119259"/>
                  </a:cubicBezTo>
                  <a:cubicBezTo>
                    <a:pt x="224222" y="118369"/>
                    <a:pt x="223664" y="117675"/>
                    <a:pt x="223014" y="117135"/>
                  </a:cubicBezTo>
                  <a:cubicBezTo>
                    <a:pt x="222478" y="116689"/>
                    <a:pt x="221891" y="116372"/>
                    <a:pt x="221325" y="116066"/>
                  </a:cubicBezTo>
                  <a:cubicBezTo>
                    <a:pt x="220948" y="115862"/>
                    <a:pt x="220593" y="115670"/>
                    <a:pt x="220261" y="115446"/>
                  </a:cubicBezTo>
                  <a:cubicBezTo>
                    <a:pt x="218512" y="114275"/>
                    <a:pt x="218211" y="112319"/>
                    <a:pt x="218266" y="110886"/>
                  </a:cubicBezTo>
                  <a:cubicBezTo>
                    <a:pt x="218340" y="108963"/>
                    <a:pt x="219026" y="107215"/>
                    <a:pt x="219782" y="105445"/>
                  </a:cubicBezTo>
                  <a:cubicBezTo>
                    <a:pt x="220198" y="104476"/>
                    <a:pt x="220618" y="103433"/>
                    <a:pt x="220814" y="102288"/>
                  </a:cubicBezTo>
                  <a:cubicBezTo>
                    <a:pt x="220878" y="101907"/>
                    <a:pt x="220920" y="101530"/>
                    <a:pt x="220962" y="101160"/>
                  </a:cubicBezTo>
                  <a:cubicBezTo>
                    <a:pt x="221070" y="100203"/>
                    <a:pt x="221162" y="99377"/>
                    <a:pt x="221618" y="98581"/>
                  </a:cubicBezTo>
                  <a:cubicBezTo>
                    <a:pt x="222829" y="96470"/>
                    <a:pt x="224760" y="94582"/>
                    <a:pt x="226464" y="92918"/>
                  </a:cubicBezTo>
                  <a:cubicBezTo>
                    <a:pt x="227414" y="91988"/>
                    <a:pt x="228410" y="91072"/>
                    <a:pt x="229372" y="90184"/>
                  </a:cubicBezTo>
                  <a:cubicBezTo>
                    <a:pt x="230208" y="89414"/>
                    <a:pt x="231041" y="88644"/>
                    <a:pt x="231861" y="87858"/>
                  </a:cubicBezTo>
                  <a:cubicBezTo>
                    <a:pt x="233678" y="86113"/>
                    <a:pt x="235379" y="84249"/>
                    <a:pt x="236948" y="82277"/>
                  </a:cubicBezTo>
                  <a:cubicBezTo>
                    <a:pt x="238263" y="80632"/>
                    <a:pt x="239907" y="78819"/>
                    <a:pt x="242237" y="77671"/>
                  </a:cubicBezTo>
                  <a:close/>
                  <a:moveTo>
                    <a:pt x="125798" y="134395"/>
                  </a:moveTo>
                  <a:cubicBezTo>
                    <a:pt x="124759" y="135999"/>
                    <a:pt x="124847" y="137915"/>
                    <a:pt x="125017" y="139599"/>
                  </a:cubicBezTo>
                  <a:cubicBezTo>
                    <a:pt x="125101" y="140417"/>
                    <a:pt x="125124" y="141139"/>
                    <a:pt x="125084" y="141785"/>
                  </a:cubicBezTo>
                  <a:cubicBezTo>
                    <a:pt x="125022" y="141507"/>
                    <a:pt x="124958" y="141233"/>
                    <a:pt x="124894" y="140958"/>
                  </a:cubicBezTo>
                  <a:cubicBezTo>
                    <a:pt x="124765" y="140412"/>
                    <a:pt x="124644" y="139897"/>
                    <a:pt x="124558" y="139404"/>
                  </a:cubicBezTo>
                  <a:cubicBezTo>
                    <a:pt x="124359" y="138254"/>
                    <a:pt x="124217" y="136772"/>
                    <a:pt x="124917" y="135518"/>
                  </a:cubicBezTo>
                  <a:cubicBezTo>
                    <a:pt x="125139" y="135119"/>
                    <a:pt x="125431" y="134747"/>
                    <a:pt x="125798" y="134395"/>
                  </a:cubicBezTo>
                  <a:close/>
                  <a:moveTo>
                    <a:pt x="265754" y="0"/>
                  </a:moveTo>
                  <a:cubicBezTo>
                    <a:pt x="265403" y="0"/>
                    <a:pt x="265065" y="177"/>
                    <a:pt x="264867" y="500"/>
                  </a:cubicBezTo>
                  <a:cubicBezTo>
                    <a:pt x="263632" y="2505"/>
                    <a:pt x="262428" y="4285"/>
                    <a:pt x="261191" y="5938"/>
                  </a:cubicBezTo>
                  <a:cubicBezTo>
                    <a:pt x="261033" y="6148"/>
                    <a:pt x="260872" y="6355"/>
                    <a:pt x="260712" y="6563"/>
                  </a:cubicBezTo>
                  <a:cubicBezTo>
                    <a:pt x="259774" y="7775"/>
                    <a:pt x="258806" y="9030"/>
                    <a:pt x="258473" y="10711"/>
                  </a:cubicBezTo>
                  <a:cubicBezTo>
                    <a:pt x="258139" y="12397"/>
                    <a:pt x="258301" y="14129"/>
                    <a:pt x="258455" y="15802"/>
                  </a:cubicBezTo>
                  <a:cubicBezTo>
                    <a:pt x="258490" y="16179"/>
                    <a:pt x="258524" y="16552"/>
                    <a:pt x="258554" y="16922"/>
                  </a:cubicBezTo>
                  <a:cubicBezTo>
                    <a:pt x="258735" y="19261"/>
                    <a:pt x="258516" y="21311"/>
                    <a:pt x="258131" y="23668"/>
                  </a:cubicBezTo>
                  <a:cubicBezTo>
                    <a:pt x="258108" y="23804"/>
                    <a:pt x="258118" y="23946"/>
                    <a:pt x="258161" y="24079"/>
                  </a:cubicBezTo>
                  <a:cubicBezTo>
                    <a:pt x="257675" y="24535"/>
                    <a:pt x="256771" y="24864"/>
                    <a:pt x="255955" y="25163"/>
                  </a:cubicBezTo>
                  <a:cubicBezTo>
                    <a:pt x="255180" y="25444"/>
                    <a:pt x="254448" y="25712"/>
                    <a:pt x="253920" y="26109"/>
                  </a:cubicBezTo>
                  <a:cubicBezTo>
                    <a:pt x="252851" y="26908"/>
                    <a:pt x="252126" y="27976"/>
                    <a:pt x="251427" y="29007"/>
                  </a:cubicBezTo>
                  <a:cubicBezTo>
                    <a:pt x="250877" y="29818"/>
                    <a:pt x="250357" y="30585"/>
                    <a:pt x="249693" y="31208"/>
                  </a:cubicBezTo>
                  <a:cubicBezTo>
                    <a:pt x="249324" y="31552"/>
                    <a:pt x="248874" y="31868"/>
                    <a:pt x="248395" y="32202"/>
                  </a:cubicBezTo>
                  <a:cubicBezTo>
                    <a:pt x="247360" y="32924"/>
                    <a:pt x="246189" y="33743"/>
                    <a:pt x="245688" y="35070"/>
                  </a:cubicBezTo>
                  <a:cubicBezTo>
                    <a:pt x="245365" y="35926"/>
                    <a:pt x="245487" y="36679"/>
                    <a:pt x="245604" y="37406"/>
                  </a:cubicBezTo>
                  <a:lnTo>
                    <a:pt x="245650" y="37695"/>
                  </a:lnTo>
                  <a:cubicBezTo>
                    <a:pt x="245844" y="38995"/>
                    <a:pt x="245492" y="39574"/>
                    <a:pt x="244400" y="40549"/>
                  </a:cubicBezTo>
                  <a:lnTo>
                    <a:pt x="244173" y="40750"/>
                  </a:lnTo>
                  <a:cubicBezTo>
                    <a:pt x="243148" y="41658"/>
                    <a:pt x="241985" y="42686"/>
                    <a:pt x="241964" y="44361"/>
                  </a:cubicBezTo>
                  <a:cubicBezTo>
                    <a:pt x="241964" y="44588"/>
                    <a:pt x="241978" y="44816"/>
                    <a:pt x="242011" y="45042"/>
                  </a:cubicBezTo>
                  <a:cubicBezTo>
                    <a:pt x="242049" y="45339"/>
                    <a:pt x="242057" y="45400"/>
                    <a:pt x="241784" y="45815"/>
                  </a:cubicBezTo>
                  <a:cubicBezTo>
                    <a:pt x="241505" y="46241"/>
                    <a:pt x="241452" y="46265"/>
                    <a:pt x="241258" y="46359"/>
                  </a:cubicBezTo>
                  <a:cubicBezTo>
                    <a:pt x="241060" y="46450"/>
                    <a:pt x="240870" y="46556"/>
                    <a:pt x="240689" y="46678"/>
                  </a:cubicBezTo>
                  <a:cubicBezTo>
                    <a:pt x="239891" y="47205"/>
                    <a:pt x="239481" y="48004"/>
                    <a:pt x="239277" y="48581"/>
                  </a:cubicBezTo>
                  <a:cubicBezTo>
                    <a:pt x="238710" y="50193"/>
                    <a:pt x="239129" y="51795"/>
                    <a:pt x="239537" y="53345"/>
                  </a:cubicBezTo>
                  <a:cubicBezTo>
                    <a:pt x="239761" y="54204"/>
                    <a:pt x="239973" y="55013"/>
                    <a:pt x="240013" y="55807"/>
                  </a:cubicBezTo>
                  <a:cubicBezTo>
                    <a:pt x="240116" y="58000"/>
                    <a:pt x="240208" y="59893"/>
                    <a:pt x="241850" y="61778"/>
                  </a:cubicBezTo>
                  <a:cubicBezTo>
                    <a:pt x="243618" y="63806"/>
                    <a:pt x="244367" y="65580"/>
                    <a:pt x="244225" y="67506"/>
                  </a:cubicBezTo>
                  <a:cubicBezTo>
                    <a:pt x="244206" y="67098"/>
                    <a:pt x="244163" y="66691"/>
                    <a:pt x="244095" y="66288"/>
                  </a:cubicBezTo>
                  <a:cubicBezTo>
                    <a:pt x="243936" y="65334"/>
                    <a:pt x="243582" y="64650"/>
                    <a:pt x="243018" y="64201"/>
                  </a:cubicBezTo>
                  <a:cubicBezTo>
                    <a:pt x="242447" y="63747"/>
                    <a:pt x="241869" y="63701"/>
                    <a:pt x="241371" y="63701"/>
                  </a:cubicBezTo>
                  <a:cubicBezTo>
                    <a:pt x="241303" y="63701"/>
                    <a:pt x="241236" y="63702"/>
                    <a:pt x="241171" y="63703"/>
                  </a:cubicBezTo>
                  <a:cubicBezTo>
                    <a:pt x="241117" y="63705"/>
                    <a:pt x="241064" y="63706"/>
                    <a:pt x="241011" y="63706"/>
                  </a:cubicBezTo>
                  <a:cubicBezTo>
                    <a:pt x="240882" y="63706"/>
                    <a:pt x="240752" y="63700"/>
                    <a:pt x="240623" y="63690"/>
                  </a:cubicBezTo>
                  <a:cubicBezTo>
                    <a:pt x="240368" y="63665"/>
                    <a:pt x="240269" y="63602"/>
                    <a:pt x="240256" y="63583"/>
                  </a:cubicBezTo>
                  <a:cubicBezTo>
                    <a:pt x="240171" y="63464"/>
                    <a:pt x="240289" y="62926"/>
                    <a:pt x="240352" y="62637"/>
                  </a:cubicBezTo>
                  <a:cubicBezTo>
                    <a:pt x="240393" y="62458"/>
                    <a:pt x="240430" y="62278"/>
                    <a:pt x="240460" y="62104"/>
                  </a:cubicBezTo>
                  <a:cubicBezTo>
                    <a:pt x="240564" y="61466"/>
                    <a:pt x="240615" y="60704"/>
                    <a:pt x="240197" y="59892"/>
                  </a:cubicBezTo>
                  <a:cubicBezTo>
                    <a:pt x="240018" y="59544"/>
                    <a:pt x="239687" y="59326"/>
                    <a:pt x="239309" y="59309"/>
                  </a:cubicBezTo>
                  <a:cubicBezTo>
                    <a:pt x="239295" y="59309"/>
                    <a:pt x="239281" y="59308"/>
                    <a:pt x="239267" y="59308"/>
                  </a:cubicBezTo>
                  <a:cubicBezTo>
                    <a:pt x="238873" y="59308"/>
                    <a:pt x="238507" y="59510"/>
                    <a:pt x="238295" y="59844"/>
                  </a:cubicBezTo>
                  <a:cubicBezTo>
                    <a:pt x="238085" y="60174"/>
                    <a:pt x="238072" y="60584"/>
                    <a:pt x="238258" y="60938"/>
                  </a:cubicBezTo>
                  <a:cubicBezTo>
                    <a:pt x="238452" y="61300"/>
                    <a:pt x="238343" y="61772"/>
                    <a:pt x="238216" y="62319"/>
                  </a:cubicBezTo>
                  <a:cubicBezTo>
                    <a:pt x="238073" y="62944"/>
                    <a:pt x="237912" y="63652"/>
                    <a:pt x="238174" y="64384"/>
                  </a:cubicBezTo>
                  <a:cubicBezTo>
                    <a:pt x="238623" y="65638"/>
                    <a:pt x="239625" y="65749"/>
                    <a:pt x="240396" y="65749"/>
                  </a:cubicBezTo>
                  <a:cubicBezTo>
                    <a:pt x="240487" y="65749"/>
                    <a:pt x="240574" y="65747"/>
                    <a:pt x="240657" y="65746"/>
                  </a:cubicBezTo>
                  <a:cubicBezTo>
                    <a:pt x="240752" y="65744"/>
                    <a:pt x="240846" y="65742"/>
                    <a:pt x="240936" y="65742"/>
                  </a:cubicBezTo>
                  <a:cubicBezTo>
                    <a:pt x="241237" y="65742"/>
                    <a:pt x="241504" y="65763"/>
                    <a:pt x="241682" y="65876"/>
                  </a:cubicBezTo>
                  <a:cubicBezTo>
                    <a:pt x="242531" y="66414"/>
                    <a:pt x="242144" y="68864"/>
                    <a:pt x="242001" y="69787"/>
                  </a:cubicBezTo>
                  <a:lnTo>
                    <a:pt x="241988" y="69869"/>
                  </a:lnTo>
                  <a:cubicBezTo>
                    <a:pt x="241702" y="71703"/>
                    <a:pt x="241054" y="72797"/>
                    <a:pt x="239952" y="73311"/>
                  </a:cubicBezTo>
                  <a:cubicBezTo>
                    <a:pt x="239654" y="73450"/>
                    <a:pt x="239442" y="73737"/>
                    <a:pt x="239388" y="74077"/>
                  </a:cubicBezTo>
                  <a:cubicBezTo>
                    <a:pt x="239333" y="74426"/>
                    <a:pt x="239447" y="74771"/>
                    <a:pt x="239694" y="75001"/>
                  </a:cubicBezTo>
                  <a:cubicBezTo>
                    <a:pt x="239940" y="75232"/>
                    <a:pt x="240189" y="75462"/>
                    <a:pt x="240435" y="75692"/>
                  </a:cubicBezTo>
                  <a:lnTo>
                    <a:pt x="240129" y="76362"/>
                  </a:lnTo>
                  <a:cubicBezTo>
                    <a:pt x="238967" y="77053"/>
                    <a:pt x="237909" y="77905"/>
                    <a:pt x="236983" y="78892"/>
                  </a:cubicBezTo>
                  <a:cubicBezTo>
                    <a:pt x="236205" y="79726"/>
                    <a:pt x="235483" y="80615"/>
                    <a:pt x="234784" y="81477"/>
                  </a:cubicBezTo>
                  <a:cubicBezTo>
                    <a:pt x="234070" y="82356"/>
                    <a:pt x="233333" y="83265"/>
                    <a:pt x="232548" y="84094"/>
                  </a:cubicBezTo>
                  <a:cubicBezTo>
                    <a:pt x="231152" y="85568"/>
                    <a:pt x="229635" y="86984"/>
                    <a:pt x="228168" y="88353"/>
                  </a:cubicBezTo>
                  <a:cubicBezTo>
                    <a:pt x="226531" y="89879"/>
                    <a:pt x="224839" y="91460"/>
                    <a:pt x="223286" y="93145"/>
                  </a:cubicBezTo>
                  <a:lnTo>
                    <a:pt x="223154" y="93286"/>
                  </a:lnTo>
                  <a:cubicBezTo>
                    <a:pt x="221835" y="94715"/>
                    <a:pt x="220341" y="96336"/>
                    <a:pt x="219512" y="98180"/>
                  </a:cubicBezTo>
                  <a:cubicBezTo>
                    <a:pt x="219100" y="99099"/>
                    <a:pt x="219007" y="100014"/>
                    <a:pt x="218919" y="100900"/>
                  </a:cubicBezTo>
                  <a:lnTo>
                    <a:pt x="218868" y="101390"/>
                  </a:lnTo>
                  <a:cubicBezTo>
                    <a:pt x="218733" y="102591"/>
                    <a:pt x="218313" y="103703"/>
                    <a:pt x="217877" y="104726"/>
                  </a:cubicBezTo>
                  <a:cubicBezTo>
                    <a:pt x="216469" y="108042"/>
                    <a:pt x="215287" y="111868"/>
                    <a:pt x="217195" y="115091"/>
                  </a:cubicBezTo>
                  <a:cubicBezTo>
                    <a:pt x="217955" y="116372"/>
                    <a:pt x="219078" y="117012"/>
                    <a:pt x="220169" y="117630"/>
                  </a:cubicBezTo>
                  <a:cubicBezTo>
                    <a:pt x="220636" y="117897"/>
                    <a:pt x="221119" y="118171"/>
                    <a:pt x="221560" y="118494"/>
                  </a:cubicBezTo>
                  <a:cubicBezTo>
                    <a:pt x="222967" y="119522"/>
                    <a:pt x="223641" y="121405"/>
                    <a:pt x="224294" y="123225"/>
                  </a:cubicBezTo>
                  <a:cubicBezTo>
                    <a:pt x="224442" y="123637"/>
                    <a:pt x="224587" y="124042"/>
                    <a:pt x="224738" y="124427"/>
                  </a:cubicBezTo>
                  <a:cubicBezTo>
                    <a:pt x="225117" y="125396"/>
                    <a:pt x="225506" y="126365"/>
                    <a:pt x="225895" y="127335"/>
                  </a:cubicBezTo>
                  <a:cubicBezTo>
                    <a:pt x="227303" y="130847"/>
                    <a:pt x="228758" y="134476"/>
                    <a:pt x="229744" y="138150"/>
                  </a:cubicBezTo>
                  <a:cubicBezTo>
                    <a:pt x="230064" y="139344"/>
                    <a:pt x="230300" y="140423"/>
                    <a:pt x="230462" y="141445"/>
                  </a:cubicBezTo>
                  <a:cubicBezTo>
                    <a:pt x="230553" y="142001"/>
                    <a:pt x="230658" y="142735"/>
                    <a:pt x="230696" y="143463"/>
                  </a:cubicBezTo>
                  <a:lnTo>
                    <a:pt x="230704" y="143596"/>
                  </a:lnTo>
                  <a:cubicBezTo>
                    <a:pt x="230712" y="143740"/>
                    <a:pt x="230724" y="143884"/>
                    <a:pt x="230711" y="144024"/>
                  </a:cubicBezTo>
                  <a:cubicBezTo>
                    <a:pt x="230685" y="144266"/>
                    <a:pt x="230614" y="144497"/>
                    <a:pt x="230112" y="144497"/>
                  </a:cubicBezTo>
                  <a:cubicBezTo>
                    <a:pt x="230095" y="144497"/>
                    <a:pt x="230077" y="144497"/>
                    <a:pt x="230059" y="144496"/>
                  </a:cubicBezTo>
                  <a:cubicBezTo>
                    <a:pt x="228265" y="144437"/>
                    <a:pt x="226398" y="142450"/>
                    <a:pt x="225784" y="141799"/>
                  </a:cubicBezTo>
                  <a:cubicBezTo>
                    <a:pt x="225117" y="141085"/>
                    <a:pt x="224480" y="140308"/>
                    <a:pt x="223865" y="139557"/>
                  </a:cubicBezTo>
                  <a:cubicBezTo>
                    <a:pt x="223358" y="138938"/>
                    <a:pt x="222833" y="138297"/>
                    <a:pt x="222287" y="137686"/>
                  </a:cubicBezTo>
                  <a:cubicBezTo>
                    <a:pt x="220830" y="136061"/>
                    <a:pt x="219149" y="134857"/>
                    <a:pt x="217257" y="133564"/>
                  </a:cubicBezTo>
                  <a:cubicBezTo>
                    <a:pt x="216603" y="133117"/>
                    <a:pt x="216394" y="132837"/>
                    <a:pt x="216287" y="132265"/>
                  </a:cubicBezTo>
                  <a:cubicBezTo>
                    <a:pt x="216205" y="131822"/>
                    <a:pt x="216132" y="131377"/>
                    <a:pt x="216060" y="130931"/>
                  </a:cubicBezTo>
                  <a:lnTo>
                    <a:pt x="215943" y="130230"/>
                  </a:lnTo>
                  <a:cubicBezTo>
                    <a:pt x="215713" y="128865"/>
                    <a:pt x="215479" y="127501"/>
                    <a:pt x="215244" y="126136"/>
                  </a:cubicBezTo>
                  <a:cubicBezTo>
                    <a:pt x="215216" y="125967"/>
                    <a:pt x="215188" y="125796"/>
                    <a:pt x="215160" y="125626"/>
                  </a:cubicBezTo>
                  <a:cubicBezTo>
                    <a:pt x="214986" y="124527"/>
                    <a:pt x="214805" y="123391"/>
                    <a:pt x="214043" y="122404"/>
                  </a:cubicBezTo>
                  <a:cubicBezTo>
                    <a:pt x="213469" y="121660"/>
                    <a:pt x="212757" y="121024"/>
                    <a:pt x="212068" y="120407"/>
                  </a:cubicBezTo>
                  <a:cubicBezTo>
                    <a:pt x="211865" y="120226"/>
                    <a:pt x="211665" y="120047"/>
                    <a:pt x="211471" y="119866"/>
                  </a:cubicBezTo>
                  <a:cubicBezTo>
                    <a:pt x="208360" y="116990"/>
                    <a:pt x="204100" y="113599"/>
                    <a:pt x="198714" y="112916"/>
                  </a:cubicBezTo>
                  <a:cubicBezTo>
                    <a:pt x="198671" y="112911"/>
                    <a:pt x="198627" y="112908"/>
                    <a:pt x="198584" y="112908"/>
                  </a:cubicBezTo>
                  <a:cubicBezTo>
                    <a:pt x="198547" y="112908"/>
                    <a:pt x="198510" y="112910"/>
                    <a:pt x="198473" y="112914"/>
                  </a:cubicBezTo>
                  <a:cubicBezTo>
                    <a:pt x="197279" y="112514"/>
                    <a:pt x="196035" y="112314"/>
                    <a:pt x="194794" y="112314"/>
                  </a:cubicBezTo>
                  <a:cubicBezTo>
                    <a:pt x="193473" y="112314"/>
                    <a:pt x="192155" y="112541"/>
                    <a:pt x="190905" y="112993"/>
                  </a:cubicBezTo>
                  <a:cubicBezTo>
                    <a:pt x="189677" y="113437"/>
                    <a:pt x="188524" y="114107"/>
                    <a:pt x="187380" y="115041"/>
                  </a:cubicBezTo>
                  <a:lnTo>
                    <a:pt x="187144" y="115237"/>
                  </a:lnTo>
                  <a:cubicBezTo>
                    <a:pt x="186654" y="115649"/>
                    <a:pt x="186135" y="116080"/>
                    <a:pt x="185643" y="116080"/>
                  </a:cubicBezTo>
                  <a:cubicBezTo>
                    <a:pt x="185620" y="116080"/>
                    <a:pt x="185598" y="116079"/>
                    <a:pt x="185575" y="116078"/>
                  </a:cubicBezTo>
                  <a:cubicBezTo>
                    <a:pt x="185220" y="116053"/>
                    <a:pt x="184833" y="115818"/>
                    <a:pt x="184424" y="115568"/>
                  </a:cubicBezTo>
                  <a:cubicBezTo>
                    <a:pt x="184184" y="115420"/>
                    <a:pt x="183935" y="115268"/>
                    <a:pt x="183672" y="115148"/>
                  </a:cubicBezTo>
                  <a:cubicBezTo>
                    <a:pt x="183041" y="114859"/>
                    <a:pt x="182461" y="114734"/>
                    <a:pt x="181922" y="114734"/>
                  </a:cubicBezTo>
                  <a:cubicBezTo>
                    <a:pt x="180048" y="114734"/>
                    <a:pt x="178676" y="116247"/>
                    <a:pt x="177435" y="117619"/>
                  </a:cubicBezTo>
                  <a:cubicBezTo>
                    <a:pt x="176564" y="118579"/>
                    <a:pt x="175735" y="119496"/>
                    <a:pt x="174796" y="119912"/>
                  </a:cubicBezTo>
                  <a:lnTo>
                    <a:pt x="174380" y="118792"/>
                  </a:lnTo>
                  <a:cubicBezTo>
                    <a:pt x="174212" y="118339"/>
                    <a:pt x="173755" y="118046"/>
                    <a:pt x="173271" y="118046"/>
                  </a:cubicBezTo>
                  <a:cubicBezTo>
                    <a:pt x="173185" y="118046"/>
                    <a:pt x="173098" y="118055"/>
                    <a:pt x="173011" y="118074"/>
                  </a:cubicBezTo>
                  <a:cubicBezTo>
                    <a:pt x="172490" y="118193"/>
                    <a:pt x="172163" y="118653"/>
                    <a:pt x="172215" y="119195"/>
                  </a:cubicBezTo>
                  <a:cubicBezTo>
                    <a:pt x="172343" y="120505"/>
                    <a:pt x="171306" y="121614"/>
                    <a:pt x="170025" y="121614"/>
                  </a:cubicBezTo>
                  <a:cubicBezTo>
                    <a:pt x="169941" y="121614"/>
                    <a:pt x="169855" y="121609"/>
                    <a:pt x="169769" y="121599"/>
                  </a:cubicBezTo>
                  <a:cubicBezTo>
                    <a:pt x="169734" y="121596"/>
                    <a:pt x="169700" y="121594"/>
                    <a:pt x="169665" y="121594"/>
                  </a:cubicBezTo>
                  <a:cubicBezTo>
                    <a:pt x="169230" y="121594"/>
                    <a:pt x="168834" y="121870"/>
                    <a:pt x="168638" y="122331"/>
                  </a:cubicBezTo>
                  <a:cubicBezTo>
                    <a:pt x="168039" y="123732"/>
                    <a:pt x="166551" y="124652"/>
                    <a:pt x="165088" y="124652"/>
                  </a:cubicBezTo>
                  <a:cubicBezTo>
                    <a:pt x="164753" y="124652"/>
                    <a:pt x="164420" y="124604"/>
                    <a:pt x="164099" y="124503"/>
                  </a:cubicBezTo>
                  <a:cubicBezTo>
                    <a:pt x="162382" y="123963"/>
                    <a:pt x="161254" y="121960"/>
                    <a:pt x="161632" y="120131"/>
                  </a:cubicBezTo>
                  <a:cubicBezTo>
                    <a:pt x="161675" y="119927"/>
                    <a:pt x="161663" y="119714"/>
                    <a:pt x="161599" y="119517"/>
                  </a:cubicBezTo>
                  <a:lnTo>
                    <a:pt x="161303" y="119050"/>
                  </a:lnTo>
                  <a:cubicBezTo>
                    <a:pt x="161209" y="118963"/>
                    <a:pt x="161102" y="118890"/>
                    <a:pt x="160986" y="118839"/>
                  </a:cubicBezTo>
                  <a:cubicBezTo>
                    <a:pt x="160836" y="118773"/>
                    <a:pt x="160680" y="118741"/>
                    <a:pt x="160525" y="118741"/>
                  </a:cubicBezTo>
                  <a:cubicBezTo>
                    <a:pt x="160164" y="118741"/>
                    <a:pt x="159813" y="118915"/>
                    <a:pt x="159584" y="119229"/>
                  </a:cubicBezTo>
                  <a:cubicBezTo>
                    <a:pt x="158023" y="121366"/>
                    <a:pt x="155697" y="122935"/>
                    <a:pt x="153036" y="123647"/>
                  </a:cubicBezTo>
                  <a:cubicBezTo>
                    <a:pt x="152000" y="123925"/>
                    <a:pt x="150933" y="124065"/>
                    <a:pt x="149863" y="124065"/>
                  </a:cubicBezTo>
                  <a:cubicBezTo>
                    <a:pt x="149571" y="124065"/>
                    <a:pt x="149279" y="124055"/>
                    <a:pt x="148988" y="124034"/>
                  </a:cubicBezTo>
                  <a:cubicBezTo>
                    <a:pt x="147961" y="123957"/>
                    <a:pt x="147029" y="123660"/>
                    <a:pt x="146042" y="123346"/>
                  </a:cubicBezTo>
                  <a:cubicBezTo>
                    <a:pt x="145667" y="123228"/>
                    <a:pt x="145287" y="123108"/>
                    <a:pt x="144897" y="122996"/>
                  </a:cubicBezTo>
                  <a:cubicBezTo>
                    <a:pt x="144423" y="122862"/>
                    <a:pt x="143975" y="122801"/>
                    <a:pt x="143550" y="122801"/>
                  </a:cubicBezTo>
                  <a:cubicBezTo>
                    <a:pt x="141350" y="122801"/>
                    <a:pt x="139763" y="124427"/>
                    <a:pt x="138337" y="125893"/>
                  </a:cubicBezTo>
                  <a:lnTo>
                    <a:pt x="138263" y="125968"/>
                  </a:lnTo>
                  <a:cubicBezTo>
                    <a:pt x="137155" y="127106"/>
                    <a:pt x="136048" y="127871"/>
                    <a:pt x="134781" y="128371"/>
                  </a:cubicBezTo>
                  <a:cubicBezTo>
                    <a:pt x="133738" y="128783"/>
                    <a:pt x="132613" y="129070"/>
                    <a:pt x="131526" y="129348"/>
                  </a:cubicBezTo>
                  <a:cubicBezTo>
                    <a:pt x="131077" y="129464"/>
                    <a:pt x="130626" y="129579"/>
                    <a:pt x="130179" y="129702"/>
                  </a:cubicBezTo>
                  <a:cubicBezTo>
                    <a:pt x="127966" y="130314"/>
                    <a:pt x="125201" y="131304"/>
                    <a:pt x="123451" y="133559"/>
                  </a:cubicBezTo>
                  <a:cubicBezTo>
                    <a:pt x="121719" y="135791"/>
                    <a:pt x="121975" y="138432"/>
                    <a:pt x="122510" y="140951"/>
                  </a:cubicBezTo>
                  <a:lnTo>
                    <a:pt x="122602" y="141376"/>
                  </a:lnTo>
                  <a:cubicBezTo>
                    <a:pt x="122951" y="142966"/>
                    <a:pt x="123476" y="145363"/>
                    <a:pt x="122518" y="146482"/>
                  </a:cubicBezTo>
                  <a:lnTo>
                    <a:pt x="122418" y="146561"/>
                  </a:lnTo>
                  <a:cubicBezTo>
                    <a:pt x="122346" y="146613"/>
                    <a:pt x="122280" y="146676"/>
                    <a:pt x="122226" y="146746"/>
                  </a:cubicBezTo>
                  <a:cubicBezTo>
                    <a:pt x="121980" y="146926"/>
                    <a:pt x="121696" y="147047"/>
                    <a:pt x="121359" y="147120"/>
                  </a:cubicBezTo>
                  <a:cubicBezTo>
                    <a:pt x="121150" y="147164"/>
                    <a:pt x="120945" y="147185"/>
                    <a:pt x="120743" y="147185"/>
                  </a:cubicBezTo>
                  <a:cubicBezTo>
                    <a:pt x="118486" y="147185"/>
                    <a:pt x="116683" y="144563"/>
                    <a:pt x="115972" y="142637"/>
                  </a:cubicBezTo>
                  <a:cubicBezTo>
                    <a:pt x="115745" y="142026"/>
                    <a:pt x="115542" y="141397"/>
                    <a:pt x="115340" y="140766"/>
                  </a:cubicBezTo>
                  <a:cubicBezTo>
                    <a:pt x="114664" y="138667"/>
                    <a:pt x="113967" y="136495"/>
                    <a:pt x="112353" y="134791"/>
                  </a:cubicBezTo>
                  <a:cubicBezTo>
                    <a:pt x="112035" y="134456"/>
                    <a:pt x="111716" y="134155"/>
                    <a:pt x="111404" y="133860"/>
                  </a:cubicBezTo>
                  <a:cubicBezTo>
                    <a:pt x="110552" y="133056"/>
                    <a:pt x="109815" y="132364"/>
                    <a:pt x="109415" y="131204"/>
                  </a:cubicBezTo>
                  <a:cubicBezTo>
                    <a:pt x="109331" y="130957"/>
                    <a:pt x="109251" y="130712"/>
                    <a:pt x="109172" y="130469"/>
                  </a:cubicBezTo>
                  <a:cubicBezTo>
                    <a:pt x="108816" y="129376"/>
                    <a:pt x="108448" y="128250"/>
                    <a:pt x="107681" y="127220"/>
                  </a:cubicBezTo>
                  <a:cubicBezTo>
                    <a:pt x="106718" y="125924"/>
                    <a:pt x="105444" y="124945"/>
                    <a:pt x="104443" y="124238"/>
                  </a:cubicBezTo>
                  <a:cubicBezTo>
                    <a:pt x="103091" y="123282"/>
                    <a:pt x="101859" y="122442"/>
                    <a:pt x="100470" y="121853"/>
                  </a:cubicBezTo>
                  <a:cubicBezTo>
                    <a:pt x="99435" y="121413"/>
                    <a:pt x="98452" y="121193"/>
                    <a:pt x="97531" y="121193"/>
                  </a:cubicBezTo>
                  <a:cubicBezTo>
                    <a:pt x="96912" y="121193"/>
                    <a:pt x="96321" y="121292"/>
                    <a:pt x="95761" y="121491"/>
                  </a:cubicBezTo>
                  <a:cubicBezTo>
                    <a:pt x="94621" y="121897"/>
                    <a:pt x="93738" y="122652"/>
                    <a:pt x="92884" y="123382"/>
                  </a:cubicBezTo>
                  <a:lnTo>
                    <a:pt x="92728" y="123516"/>
                  </a:lnTo>
                  <a:cubicBezTo>
                    <a:pt x="91721" y="124374"/>
                    <a:pt x="90913" y="124900"/>
                    <a:pt x="90041" y="124900"/>
                  </a:cubicBezTo>
                  <a:cubicBezTo>
                    <a:pt x="89829" y="124900"/>
                    <a:pt x="89612" y="124869"/>
                    <a:pt x="89389" y="124804"/>
                  </a:cubicBezTo>
                  <a:cubicBezTo>
                    <a:pt x="88247" y="124471"/>
                    <a:pt x="87196" y="123419"/>
                    <a:pt x="86503" y="121917"/>
                  </a:cubicBezTo>
                  <a:cubicBezTo>
                    <a:pt x="86130" y="121109"/>
                    <a:pt x="85860" y="120270"/>
                    <a:pt x="85572" y="119380"/>
                  </a:cubicBezTo>
                  <a:cubicBezTo>
                    <a:pt x="85349" y="118688"/>
                    <a:pt x="85118" y="117974"/>
                    <a:pt x="84836" y="117278"/>
                  </a:cubicBezTo>
                  <a:cubicBezTo>
                    <a:pt x="84278" y="115905"/>
                    <a:pt x="83455" y="114568"/>
                    <a:pt x="82390" y="113304"/>
                  </a:cubicBezTo>
                  <a:cubicBezTo>
                    <a:pt x="80559" y="111135"/>
                    <a:pt x="78087" y="108960"/>
                    <a:pt x="75427" y="107180"/>
                  </a:cubicBezTo>
                  <a:cubicBezTo>
                    <a:pt x="73542" y="105917"/>
                    <a:pt x="71603" y="105479"/>
                    <a:pt x="69466" y="105479"/>
                  </a:cubicBezTo>
                  <a:cubicBezTo>
                    <a:pt x="68405" y="105479"/>
                    <a:pt x="67295" y="105587"/>
                    <a:pt x="66118" y="105756"/>
                  </a:cubicBezTo>
                  <a:cubicBezTo>
                    <a:pt x="64299" y="106019"/>
                    <a:pt x="62466" y="106150"/>
                    <a:pt x="60624" y="106150"/>
                  </a:cubicBezTo>
                  <a:cubicBezTo>
                    <a:pt x="56049" y="106150"/>
                    <a:pt x="51416" y="105341"/>
                    <a:pt x="46791" y="103729"/>
                  </a:cubicBezTo>
                  <a:cubicBezTo>
                    <a:pt x="41358" y="101838"/>
                    <a:pt x="35737" y="98898"/>
                    <a:pt x="29099" y="94477"/>
                  </a:cubicBezTo>
                  <a:cubicBezTo>
                    <a:pt x="28085" y="93804"/>
                    <a:pt x="27070" y="93135"/>
                    <a:pt x="26054" y="92467"/>
                  </a:cubicBezTo>
                  <a:cubicBezTo>
                    <a:pt x="26013" y="92367"/>
                    <a:pt x="25957" y="92271"/>
                    <a:pt x="25888" y="92187"/>
                  </a:cubicBezTo>
                  <a:cubicBezTo>
                    <a:pt x="24891" y="90951"/>
                    <a:pt x="23656" y="90594"/>
                    <a:pt x="22378" y="90594"/>
                  </a:cubicBezTo>
                  <a:cubicBezTo>
                    <a:pt x="21460" y="90594"/>
                    <a:pt x="20521" y="90778"/>
                    <a:pt x="19631" y="90952"/>
                  </a:cubicBezTo>
                  <a:cubicBezTo>
                    <a:pt x="18889" y="91097"/>
                    <a:pt x="18188" y="91233"/>
                    <a:pt x="17548" y="91259"/>
                  </a:cubicBezTo>
                  <a:cubicBezTo>
                    <a:pt x="17486" y="91262"/>
                    <a:pt x="17420" y="91264"/>
                    <a:pt x="17353" y="91264"/>
                  </a:cubicBezTo>
                  <a:cubicBezTo>
                    <a:pt x="15915" y="91264"/>
                    <a:pt x="13419" y="90632"/>
                    <a:pt x="13309" y="89519"/>
                  </a:cubicBezTo>
                  <a:cubicBezTo>
                    <a:pt x="13270" y="89121"/>
                    <a:pt x="13387" y="88669"/>
                    <a:pt x="13510" y="88192"/>
                  </a:cubicBezTo>
                  <a:cubicBezTo>
                    <a:pt x="13567" y="87971"/>
                    <a:pt x="13623" y="87753"/>
                    <a:pt x="13666" y="87537"/>
                  </a:cubicBezTo>
                  <a:cubicBezTo>
                    <a:pt x="13841" y="86659"/>
                    <a:pt x="13873" y="85843"/>
                    <a:pt x="13768" y="85047"/>
                  </a:cubicBezTo>
                  <a:cubicBezTo>
                    <a:pt x="13339" y="81790"/>
                    <a:pt x="11023" y="79413"/>
                    <a:pt x="8582" y="77331"/>
                  </a:cubicBezTo>
                  <a:lnTo>
                    <a:pt x="8055" y="76883"/>
                  </a:lnTo>
                  <a:cubicBezTo>
                    <a:pt x="7013" y="75998"/>
                    <a:pt x="5934" y="75082"/>
                    <a:pt x="4998" y="74072"/>
                  </a:cubicBezTo>
                  <a:cubicBezTo>
                    <a:pt x="3792" y="72773"/>
                    <a:pt x="2777" y="71300"/>
                    <a:pt x="1841" y="69902"/>
                  </a:cubicBezTo>
                  <a:cubicBezTo>
                    <a:pt x="1655" y="69624"/>
                    <a:pt x="1362" y="69474"/>
                    <a:pt x="1061" y="69474"/>
                  </a:cubicBezTo>
                  <a:cubicBezTo>
                    <a:pt x="907" y="69474"/>
                    <a:pt x="751" y="69513"/>
                    <a:pt x="606" y="69593"/>
                  </a:cubicBezTo>
                  <a:cubicBezTo>
                    <a:pt x="173" y="69830"/>
                    <a:pt x="0" y="70355"/>
                    <a:pt x="204" y="70814"/>
                  </a:cubicBezTo>
                  <a:cubicBezTo>
                    <a:pt x="1642" y="74054"/>
                    <a:pt x="4154" y="76528"/>
                    <a:pt x="6422" y="78520"/>
                  </a:cubicBezTo>
                  <a:cubicBezTo>
                    <a:pt x="9217" y="80976"/>
                    <a:pt x="11891" y="83650"/>
                    <a:pt x="11250" y="86963"/>
                  </a:cubicBezTo>
                  <a:cubicBezTo>
                    <a:pt x="11209" y="87174"/>
                    <a:pt x="11159" y="87389"/>
                    <a:pt x="11108" y="87608"/>
                  </a:cubicBezTo>
                  <a:cubicBezTo>
                    <a:pt x="10858" y="88687"/>
                    <a:pt x="10575" y="89909"/>
                    <a:pt x="11202" y="91074"/>
                  </a:cubicBezTo>
                  <a:cubicBezTo>
                    <a:pt x="11645" y="91898"/>
                    <a:pt x="12510" y="92533"/>
                    <a:pt x="13847" y="93010"/>
                  </a:cubicBezTo>
                  <a:cubicBezTo>
                    <a:pt x="15446" y="94057"/>
                    <a:pt x="17245" y="94760"/>
                    <a:pt x="19132" y="95072"/>
                  </a:cubicBezTo>
                  <a:cubicBezTo>
                    <a:pt x="19667" y="95161"/>
                    <a:pt x="20205" y="95206"/>
                    <a:pt x="20724" y="95247"/>
                  </a:cubicBezTo>
                  <a:cubicBezTo>
                    <a:pt x="21604" y="95319"/>
                    <a:pt x="22435" y="95387"/>
                    <a:pt x="23208" y="95658"/>
                  </a:cubicBezTo>
                  <a:cubicBezTo>
                    <a:pt x="24478" y="96105"/>
                    <a:pt x="25546" y="96984"/>
                    <a:pt x="26618" y="97920"/>
                  </a:cubicBezTo>
                  <a:cubicBezTo>
                    <a:pt x="30765" y="101545"/>
                    <a:pt x="35252" y="104236"/>
                    <a:pt x="40335" y="106151"/>
                  </a:cubicBezTo>
                  <a:cubicBezTo>
                    <a:pt x="46273" y="108386"/>
                    <a:pt x="52041" y="109552"/>
                    <a:pt x="57479" y="109615"/>
                  </a:cubicBezTo>
                  <a:cubicBezTo>
                    <a:pt x="57602" y="109616"/>
                    <a:pt x="57724" y="109617"/>
                    <a:pt x="57846" y="109617"/>
                  </a:cubicBezTo>
                  <a:cubicBezTo>
                    <a:pt x="60617" y="109617"/>
                    <a:pt x="63252" y="109249"/>
                    <a:pt x="65727" y="108871"/>
                  </a:cubicBezTo>
                  <a:cubicBezTo>
                    <a:pt x="67181" y="108648"/>
                    <a:pt x="68471" y="108536"/>
                    <a:pt x="69676" y="108536"/>
                  </a:cubicBezTo>
                  <a:cubicBezTo>
                    <a:pt x="71077" y="108536"/>
                    <a:pt x="72362" y="108688"/>
                    <a:pt x="73655" y="108993"/>
                  </a:cubicBezTo>
                  <a:cubicBezTo>
                    <a:pt x="75295" y="109936"/>
                    <a:pt x="76820" y="111353"/>
                    <a:pt x="78167" y="112607"/>
                  </a:cubicBezTo>
                  <a:lnTo>
                    <a:pt x="78611" y="113018"/>
                  </a:lnTo>
                  <a:cubicBezTo>
                    <a:pt x="80059" y="114354"/>
                    <a:pt x="81021" y="115464"/>
                    <a:pt x="81735" y="116620"/>
                  </a:cubicBezTo>
                  <a:cubicBezTo>
                    <a:pt x="82421" y="117726"/>
                    <a:pt x="82832" y="118940"/>
                    <a:pt x="83270" y="120224"/>
                  </a:cubicBezTo>
                  <a:cubicBezTo>
                    <a:pt x="83390" y="120576"/>
                    <a:pt x="83510" y="120930"/>
                    <a:pt x="83636" y="121282"/>
                  </a:cubicBezTo>
                  <a:cubicBezTo>
                    <a:pt x="84911" y="124832"/>
                    <a:pt x="86824" y="126828"/>
                    <a:pt x="89323" y="127218"/>
                  </a:cubicBezTo>
                  <a:cubicBezTo>
                    <a:pt x="89570" y="127257"/>
                    <a:pt x="89808" y="127274"/>
                    <a:pt x="90037" y="127274"/>
                  </a:cubicBezTo>
                  <a:cubicBezTo>
                    <a:pt x="91822" y="127274"/>
                    <a:pt x="93096" y="126194"/>
                    <a:pt x="94234" y="125228"/>
                  </a:cubicBezTo>
                  <a:cubicBezTo>
                    <a:pt x="94866" y="124690"/>
                    <a:pt x="95465" y="124182"/>
                    <a:pt x="96134" y="123835"/>
                  </a:cubicBezTo>
                  <a:cubicBezTo>
                    <a:pt x="96574" y="123607"/>
                    <a:pt x="97032" y="123513"/>
                    <a:pt x="97494" y="123513"/>
                  </a:cubicBezTo>
                  <a:cubicBezTo>
                    <a:pt x="98644" y="123513"/>
                    <a:pt x="99817" y="124100"/>
                    <a:pt x="100788" y="124679"/>
                  </a:cubicBezTo>
                  <a:cubicBezTo>
                    <a:pt x="102447" y="125666"/>
                    <a:pt x="103689" y="126557"/>
                    <a:pt x="104698" y="127482"/>
                  </a:cubicBezTo>
                  <a:cubicBezTo>
                    <a:pt x="105913" y="128597"/>
                    <a:pt x="106492" y="129862"/>
                    <a:pt x="107032" y="131544"/>
                  </a:cubicBezTo>
                  <a:cubicBezTo>
                    <a:pt x="107537" y="133119"/>
                    <a:pt x="108267" y="134277"/>
                    <a:pt x="109400" y="135300"/>
                  </a:cubicBezTo>
                  <a:cubicBezTo>
                    <a:pt x="110580" y="136364"/>
                    <a:pt x="111491" y="137359"/>
                    <a:pt x="112105" y="138760"/>
                  </a:cubicBezTo>
                  <a:cubicBezTo>
                    <a:pt x="112486" y="139629"/>
                    <a:pt x="112767" y="140524"/>
                    <a:pt x="113067" y="141470"/>
                  </a:cubicBezTo>
                  <a:cubicBezTo>
                    <a:pt x="113251" y="142052"/>
                    <a:pt x="113435" y="142633"/>
                    <a:pt x="113641" y="143205"/>
                  </a:cubicBezTo>
                  <a:cubicBezTo>
                    <a:pt x="114712" y="146174"/>
                    <a:pt x="116439" y="148153"/>
                    <a:pt x="118776" y="149092"/>
                  </a:cubicBezTo>
                  <a:cubicBezTo>
                    <a:pt x="119460" y="149367"/>
                    <a:pt x="120151" y="149498"/>
                    <a:pt x="120817" y="149498"/>
                  </a:cubicBezTo>
                  <a:cubicBezTo>
                    <a:pt x="122416" y="149498"/>
                    <a:pt x="123867" y="148735"/>
                    <a:pt x="124701" y="147355"/>
                  </a:cubicBezTo>
                  <a:cubicBezTo>
                    <a:pt x="125890" y="146426"/>
                    <a:pt x="126749" y="145097"/>
                    <a:pt x="127127" y="143600"/>
                  </a:cubicBezTo>
                  <a:cubicBezTo>
                    <a:pt x="127453" y="142315"/>
                    <a:pt x="127310" y="141044"/>
                    <a:pt x="127173" y="139813"/>
                  </a:cubicBezTo>
                  <a:cubicBezTo>
                    <a:pt x="127032" y="138550"/>
                    <a:pt x="126899" y="137356"/>
                    <a:pt x="127275" y="136239"/>
                  </a:cubicBezTo>
                  <a:cubicBezTo>
                    <a:pt x="127752" y="134816"/>
                    <a:pt x="128822" y="134691"/>
                    <a:pt x="130669" y="134594"/>
                  </a:cubicBezTo>
                  <a:cubicBezTo>
                    <a:pt x="131651" y="134541"/>
                    <a:pt x="132666" y="134487"/>
                    <a:pt x="133588" y="134092"/>
                  </a:cubicBezTo>
                  <a:cubicBezTo>
                    <a:pt x="134982" y="133495"/>
                    <a:pt x="136140" y="132549"/>
                    <a:pt x="137257" y="131636"/>
                  </a:cubicBezTo>
                  <a:cubicBezTo>
                    <a:pt x="137546" y="131400"/>
                    <a:pt x="137834" y="131166"/>
                    <a:pt x="138125" y="130937"/>
                  </a:cubicBezTo>
                  <a:cubicBezTo>
                    <a:pt x="140211" y="129301"/>
                    <a:pt x="142361" y="128462"/>
                    <a:pt x="145089" y="128220"/>
                  </a:cubicBezTo>
                  <a:cubicBezTo>
                    <a:pt x="146075" y="128133"/>
                    <a:pt x="147093" y="128110"/>
                    <a:pt x="148077" y="128088"/>
                  </a:cubicBezTo>
                  <a:cubicBezTo>
                    <a:pt x="149256" y="128064"/>
                    <a:pt x="150475" y="128037"/>
                    <a:pt x="151682" y="127899"/>
                  </a:cubicBezTo>
                  <a:cubicBezTo>
                    <a:pt x="154470" y="127580"/>
                    <a:pt x="158010" y="126580"/>
                    <a:pt x="160000" y="123713"/>
                  </a:cubicBezTo>
                  <a:cubicBezTo>
                    <a:pt x="160726" y="125131"/>
                    <a:pt x="161959" y="126215"/>
                    <a:pt x="163440" y="126677"/>
                  </a:cubicBezTo>
                  <a:cubicBezTo>
                    <a:pt x="163979" y="126845"/>
                    <a:pt x="164533" y="126925"/>
                    <a:pt x="165084" y="126925"/>
                  </a:cubicBezTo>
                  <a:cubicBezTo>
                    <a:pt x="167175" y="126925"/>
                    <a:pt x="169232" y="125769"/>
                    <a:pt x="170365" y="123851"/>
                  </a:cubicBezTo>
                  <a:cubicBezTo>
                    <a:pt x="171575" y="123761"/>
                    <a:pt x="172709" y="123144"/>
                    <a:pt x="173477" y="122187"/>
                  </a:cubicBezTo>
                  <a:cubicBezTo>
                    <a:pt x="173651" y="122309"/>
                    <a:pt x="173858" y="122373"/>
                    <a:pt x="174068" y="122373"/>
                  </a:cubicBezTo>
                  <a:cubicBezTo>
                    <a:pt x="174099" y="122373"/>
                    <a:pt x="174129" y="122372"/>
                    <a:pt x="174160" y="122369"/>
                  </a:cubicBezTo>
                  <a:cubicBezTo>
                    <a:pt x="176318" y="122147"/>
                    <a:pt x="177775" y="120560"/>
                    <a:pt x="178948" y="119282"/>
                  </a:cubicBezTo>
                  <a:lnTo>
                    <a:pt x="179236" y="118964"/>
                  </a:lnTo>
                  <a:cubicBezTo>
                    <a:pt x="179787" y="118352"/>
                    <a:pt x="180356" y="117722"/>
                    <a:pt x="181014" y="117324"/>
                  </a:cubicBezTo>
                  <a:cubicBezTo>
                    <a:pt x="181323" y="117138"/>
                    <a:pt x="181611" y="117042"/>
                    <a:pt x="181922" y="117042"/>
                  </a:cubicBezTo>
                  <a:cubicBezTo>
                    <a:pt x="182338" y="117042"/>
                    <a:pt x="182796" y="117213"/>
                    <a:pt x="183405" y="117566"/>
                  </a:cubicBezTo>
                  <a:cubicBezTo>
                    <a:pt x="184074" y="117954"/>
                    <a:pt x="184839" y="118311"/>
                    <a:pt x="185696" y="118311"/>
                  </a:cubicBezTo>
                  <a:cubicBezTo>
                    <a:pt x="186096" y="118311"/>
                    <a:pt x="186516" y="118233"/>
                    <a:pt x="186955" y="118045"/>
                  </a:cubicBezTo>
                  <a:cubicBezTo>
                    <a:pt x="187736" y="117709"/>
                    <a:pt x="188378" y="117189"/>
                    <a:pt x="188996" y="116688"/>
                  </a:cubicBezTo>
                  <a:cubicBezTo>
                    <a:pt x="189480" y="116296"/>
                    <a:pt x="189934" y="115926"/>
                    <a:pt x="190434" y="115660"/>
                  </a:cubicBezTo>
                  <a:cubicBezTo>
                    <a:pt x="191766" y="114945"/>
                    <a:pt x="193268" y="114584"/>
                    <a:pt x="194784" y="114584"/>
                  </a:cubicBezTo>
                  <a:cubicBezTo>
                    <a:pt x="196074" y="114584"/>
                    <a:pt x="197374" y="114845"/>
                    <a:pt x="198588" y="115372"/>
                  </a:cubicBezTo>
                  <a:cubicBezTo>
                    <a:pt x="198734" y="115435"/>
                    <a:pt x="198884" y="115466"/>
                    <a:pt x="199031" y="115466"/>
                  </a:cubicBezTo>
                  <a:cubicBezTo>
                    <a:pt x="199184" y="115466"/>
                    <a:pt x="199333" y="115432"/>
                    <a:pt x="199471" y="115364"/>
                  </a:cubicBezTo>
                  <a:cubicBezTo>
                    <a:pt x="199534" y="115332"/>
                    <a:pt x="199594" y="115295"/>
                    <a:pt x="199650" y="115250"/>
                  </a:cubicBezTo>
                  <a:cubicBezTo>
                    <a:pt x="201675" y="115867"/>
                    <a:pt x="203286" y="116561"/>
                    <a:pt x="204692" y="117418"/>
                  </a:cubicBezTo>
                  <a:cubicBezTo>
                    <a:pt x="206746" y="118672"/>
                    <a:pt x="208528" y="120256"/>
                    <a:pt x="210145" y="121780"/>
                  </a:cubicBezTo>
                  <a:cubicBezTo>
                    <a:pt x="210342" y="121966"/>
                    <a:pt x="210553" y="122152"/>
                    <a:pt x="210768" y="122341"/>
                  </a:cubicBezTo>
                  <a:cubicBezTo>
                    <a:pt x="211388" y="122887"/>
                    <a:pt x="212031" y="123452"/>
                    <a:pt x="212380" y="124068"/>
                  </a:cubicBezTo>
                  <a:cubicBezTo>
                    <a:pt x="212780" y="124776"/>
                    <a:pt x="212903" y="125796"/>
                    <a:pt x="213022" y="126782"/>
                  </a:cubicBezTo>
                  <a:cubicBezTo>
                    <a:pt x="213066" y="127153"/>
                    <a:pt x="213109" y="127513"/>
                    <a:pt x="213165" y="127842"/>
                  </a:cubicBezTo>
                  <a:cubicBezTo>
                    <a:pt x="213328" y="128804"/>
                    <a:pt x="213492" y="129766"/>
                    <a:pt x="213658" y="130727"/>
                  </a:cubicBezTo>
                  <a:lnTo>
                    <a:pt x="213762" y="131322"/>
                  </a:lnTo>
                  <a:cubicBezTo>
                    <a:pt x="213795" y="131511"/>
                    <a:pt x="213819" y="131709"/>
                    <a:pt x="213846" y="131913"/>
                  </a:cubicBezTo>
                  <a:cubicBezTo>
                    <a:pt x="213954" y="132727"/>
                    <a:pt x="214076" y="133651"/>
                    <a:pt x="214627" y="134385"/>
                  </a:cubicBezTo>
                  <a:cubicBezTo>
                    <a:pt x="215088" y="134997"/>
                    <a:pt x="215770" y="135408"/>
                    <a:pt x="216371" y="135770"/>
                  </a:cubicBezTo>
                  <a:cubicBezTo>
                    <a:pt x="216585" y="135898"/>
                    <a:pt x="216793" y="136023"/>
                    <a:pt x="216983" y="136155"/>
                  </a:cubicBezTo>
                  <a:cubicBezTo>
                    <a:pt x="218229" y="137009"/>
                    <a:pt x="219126" y="137731"/>
                    <a:pt x="219886" y="138499"/>
                  </a:cubicBezTo>
                  <a:cubicBezTo>
                    <a:pt x="220712" y="139333"/>
                    <a:pt x="221470" y="140274"/>
                    <a:pt x="222202" y="141185"/>
                  </a:cubicBezTo>
                  <a:cubicBezTo>
                    <a:pt x="222616" y="141700"/>
                    <a:pt x="223029" y="142211"/>
                    <a:pt x="223457" y="142713"/>
                  </a:cubicBezTo>
                  <a:cubicBezTo>
                    <a:pt x="224447" y="143871"/>
                    <a:pt x="225817" y="145310"/>
                    <a:pt x="227627" y="146166"/>
                  </a:cubicBezTo>
                  <a:cubicBezTo>
                    <a:pt x="228604" y="146627"/>
                    <a:pt x="229475" y="146859"/>
                    <a:pt x="230230" y="146859"/>
                  </a:cubicBezTo>
                  <a:cubicBezTo>
                    <a:pt x="230592" y="146859"/>
                    <a:pt x="230928" y="146805"/>
                    <a:pt x="231236" y="146699"/>
                  </a:cubicBezTo>
                  <a:cubicBezTo>
                    <a:pt x="232428" y="146477"/>
                    <a:pt x="233343" y="145893"/>
                    <a:pt x="233953" y="144960"/>
                  </a:cubicBezTo>
                  <a:cubicBezTo>
                    <a:pt x="235598" y="142447"/>
                    <a:pt x="234509" y="137984"/>
                    <a:pt x="233986" y="135841"/>
                  </a:cubicBezTo>
                  <a:cubicBezTo>
                    <a:pt x="232635" y="130327"/>
                    <a:pt x="230602" y="125004"/>
                    <a:pt x="227933" y="119997"/>
                  </a:cubicBezTo>
                  <a:cubicBezTo>
                    <a:pt x="227242" y="118703"/>
                    <a:pt x="226442" y="117463"/>
                    <a:pt x="225671" y="116263"/>
                  </a:cubicBezTo>
                  <a:cubicBezTo>
                    <a:pt x="224970" y="115179"/>
                    <a:pt x="224248" y="114058"/>
                    <a:pt x="223625" y="112919"/>
                  </a:cubicBezTo>
                  <a:cubicBezTo>
                    <a:pt x="222712" y="111253"/>
                    <a:pt x="223246" y="109697"/>
                    <a:pt x="223866" y="107894"/>
                  </a:cubicBezTo>
                  <a:cubicBezTo>
                    <a:pt x="224176" y="106998"/>
                    <a:pt x="224495" y="106070"/>
                    <a:pt x="224633" y="105093"/>
                  </a:cubicBezTo>
                  <a:cubicBezTo>
                    <a:pt x="224725" y="104437"/>
                    <a:pt x="224684" y="103817"/>
                    <a:pt x="224643" y="103216"/>
                  </a:cubicBezTo>
                  <a:cubicBezTo>
                    <a:pt x="224590" y="102417"/>
                    <a:pt x="224539" y="101662"/>
                    <a:pt x="224832" y="100951"/>
                  </a:cubicBezTo>
                  <a:cubicBezTo>
                    <a:pt x="225214" y="100030"/>
                    <a:pt x="225955" y="99114"/>
                    <a:pt x="226673" y="98226"/>
                  </a:cubicBezTo>
                  <a:cubicBezTo>
                    <a:pt x="226893" y="97956"/>
                    <a:pt x="227107" y="97691"/>
                    <a:pt x="227306" y="97433"/>
                  </a:cubicBezTo>
                  <a:cubicBezTo>
                    <a:pt x="229097" y="95102"/>
                    <a:pt x="231073" y="92921"/>
                    <a:pt x="233214" y="90906"/>
                  </a:cubicBezTo>
                  <a:cubicBezTo>
                    <a:pt x="234108" y="90065"/>
                    <a:pt x="235075" y="89243"/>
                    <a:pt x="236099" y="88373"/>
                  </a:cubicBezTo>
                  <a:cubicBezTo>
                    <a:pt x="239226" y="85720"/>
                    <a:pt x="242459" y="82976"/>
                    <a:pt x="244054" y="79281"/>
                  </a:cubicBezTo>
                  <a:cubicBezTo>
                    <a:pt x="244312" y="78683"/>
                    <a:pt x="244574" y="77883"/>
                    <a:pt x="244296" y="77011"/>
                  </a:cubicBezTo>
                  <a:cubicBezTo>
                    <a:pt x="244176" y="76636"/>
                    <a:pt x="243979" y="76372"/>
                    <a:pt x="243804" y="76136"/>
                  </a:cubicBezTo>
                  <a:cubicBezTo>
                    <a:pt x="243773" y="76095"/>
                    <a:pt x="243740" y="76053"/>
                    <a:pt x="243712" y="76013"/>
                  </a:cubicBezTo>
                  <a:cubicBezTo>
                    <a:pt x="243663" y="75830"/>
                    <a:pt x="243562" y="75664"/>
                    <a:pt x="243424" y="75534"/>
                  </a:cubicBezTo>
                  <a:cubicBezTo>
                    <a:pt x="243054" y="74793"/>
                    <a:pt x="243090" y="74116"/>
                    <a:pt x="243533" y="73526"/>
                  </a:cubicBezTo>
                  <a:lnTo>
                    <a:pt x="243702" y="73299"/>
                  </a:lnTo>
                  <a:cubicBezTo>
                    <a:pt x="244910" y="71687"/>
                    <a:pt x="246049" y="70165"/>
                    <a:pt x="246278" y="67868"/>
                  </a:cubicBezTo>
                  <a:cubicBezTo>
                    <a:pt x="246497" y="65654"/>
                    <a:pt x="245868" y="63410"/>
                    <a:pt x="244554" y="61709"/>
                  </a:cubicBezTo>
                  <a:cubicBezTo>
                    <a:pt x="244304" y="61385"/>
                    <a:pt x="244036" y="61082"/>
                    <a:pt x="243771" y="60781"/>
                  </a:cubicBezTo>
                  <a:cubicBezTo>
                    <a:pt x="243098" y="60023"/>
                    <a:pt x="242518" y="59367"/>
                    <a:pt x="242293" y="58441"/>
                  </a:cubicBezTo>
                  <a:cubicBezTo>
                    <a:pt x="242123" y="57738"/>
                    <a:pt x="242112" y="56998"/>
                    <a:pt x="242098" y="56212"/>
                  </a:cubicBezTo>
                  <a:cubicBezTo>
                    <a:pt x="242089" y="55580"/>
                    <a:pt x="242079" y="54927"/>
                    <a:pt x="241980" y="54273"/>
                  </a:cubicBezTo>
                  <a:cubicBezTo>
                    <a:pt x="241890" y="53671"/>
                    <a:pt x="241727" y="53097"/>
                    <a:pt x="241567" y="52541"/>
                  </a:cubicBezTo>
                  <a:cubicBezTo>
                    <a:pt x="241378" y="51873"/>
                    <a:pt x="241199" y="51243"/>
                    <a:pt x="241149" y="50605"/>
                  </a:cubicBezTo>
                  <a:cubicBezTo>
                    <a:pt x="241110" y="50072"/>
                    <a:pt x="241121" y="49101"/>
                    <a:pt x="241654" y="48594"/>
                  </a:cubicBezTo>
                  <a:cubicBezTo>
                    <a:pt x="241807" y="48448"/>
                    <a:pt x="242054" y="48371"/>
                    <a:pt x="242339" y="48280"/>
                  </a:cubicBezTo>
                  <a:cubicBezTo>
                    <a:pt x="242630" y="48190"/>
                    <a:pt x="242959" y="48085"/>
                    <a:pt x="243263" y="47879"/>
                  </a:cubicBezTo>
                  <a:cubicBezTo>
                    <a:pt x="244102" y="47316"/>
                    <a:pt x="244253" y="46578"/>
                    <a:pt x="244289" y="45931"/>
                  </a:cubicBezTo>
                  <a:cubicBezTo>
                    <a:pt x="244311" y="45561"/>
                    <a:pt x="244242" y="45221"/>
                    <a:pt x="244179" y="44921"/>
                  </a:cubicBezTo>
                  <a:cubicBezTo>
                    <a:pt x="244122" y="44640"/>
                    <a:pt x="244072" y="44398"/>
                    <a:pt x="244100" y="44185"/>
                  </a:cubicBezTo>
                  <a:cubicBezTo>
                    <a:pt x="244166" y="43668"/>
                    <a:pt x="244567" y="43245"/>
                    <a:pt x="245010" y="42824"/>
                  </a:cubicBezTo>
                  <a:cubicBezTo>
                    <a:pt x="245204" y="42638"/>
                    <a:pt x="245408" y="42457"/>
                    <a:pt x="245610" y="42275"/>
                  </a:cubicBezTo>
                  <a:cubicBezTo>
                    <a:pt x="246732" y="41275"/>
                    <a:pt x="248004" y="40140"/>
                    <a:pt x="247880" y="38225"/>
                  </a:cubicBezTo>
                  <a:cubicBezTo>
                    <a:pt x="247857" y="37875"/>
                    <a:pt x="247791" y="37562"/>
                    <a:pt x="247726" y="37258"/>
                  </a:cubicBezTo>
                  <a:cubicBezTo>
                    <a:pt x="247624" y="36769"/>
                    <a:pt x="247540" y="36381"/>
                    <a:pt x="247665" y="35967"/>
                  </a:cubicBezTo>
                  <a:cubicBezTo>
                    <a:pt x="247839" y="35386"/>
                    <a:pt x="248201" y="35019"/>
                    <a:pt x="248854" y="34504"/>
                  </a:cubicBezTo>
                  <a:cubicBezTo>
                    <a:pt x="249125" y="34289"/>
                    <a:pt x="249407" y="34087"/>
                    <a:pt x="249686" y="33884"/>
                  </a:cubicBezTo>
                  <a:cubicBezTo>
                    <a:pt x="250301" y="33440"/>
                    <a:pt x="250938" y="32980"/>
                    <a:pt x="251494" y="32391"/>
                  </a:cubicBezTo>
                  <a:cubicBezTo>
                    <a:pt x="252136" y="31715"/>
                    <a:pt x="252655" y="30999"/>
                    <a:pt x="253157" y="30307"/>
                  </a:cubicBezTo>
                  <a:cubicBezTo>
                    <a:pt x="254185" y="28887"/>
                    <a:pt x="255075" y="27662"/>
                    <a:pt x="256763" y="27010"/>
                  </a:cubicBezTo>
                  <a:lnTo>
                    <a:pt x="257200" y="26846"/>
                  </a:lnTo>
                  <a:cubicBezTo>
                    <a:pt x="258583" y="26333"/>
                    <a:pt x="260480" y="25630"/>
                    <a:pt x="260561" y="23510"/>
                  </a:cubicBezTo>
                  <a:cubicBezTo>
                    <a:pt x="260572" y="23285"/>
                    <a:pt x="260506" y="23061"/>
                    <a:pt x="260373" y="22877"/>
                  </a:cubicBezTo>
                  <a:cubicBezTo>
                    <a:pt x="261136" y="20704"/>
                    <a:pt x="260896" y="18251"/>
                    <a:pt x="260661" y="15874"/>
                  </a:cubicBezTo>
                  <a:cubicBezTo>
                    <a:pt x="260549" y="14748"/>
                    <a:pt x="260445" y="13683"/>
                    <a:pt x="260455" y="12705"/>
                  </a:cubicBezTo>
                  <a:cubicBezTo>
                    <a:pt x="260478" y="10453"/>
                    <a:pt x="261462" y="9140"/>
                    <a:pt x="262824" y="7321"/>
                  </a:cubicBezTo>
                  <a:lnTo>
                    <a:pt x="262949" y="7153"/>
                  </a:lnTo>
                  <a:cubicBezTo>
                    <a:pt x="264250" y="5415"/>
                    <a:pt x="265504" y="3546"/>
                    <a:pt x="266676" y="1597"/>
                  </a:cubicBezTo>
                  <a:cubicBezTo>
                    <a:pt x="266982" y="1090"/>
                    <a:pt x="266826" y="472"/>
                    <a:pt x="266316" y="161"/>
                  </a:cubicBezTo>
                  <a:cubicBezTo>
                    <a:pt x="266138" y="52"/>
                    <a:pt x="265944" y="0"/>
                    <a:pt x="2657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567900" y="856900"/>
              <a:ext cx="2812050" cy="1989225"/>
            </a:xfrm>
            <a:custGeom>
              <a:rect b="b" l="l" r="r" t="t"/>
              <a:pathLst>
                <a:path extrusionOk="0" h="79569" w="112482">
                  <a:moveTo>
                    <a:pt x="97891" y="0"/>
                  </a:moveTo>
                  <a:cubicBezTo>
                    <a:pt x="97790" y="0"/>
                    <a:pt x="97685" y="7"/>
                    <a:pt x="97576" y="21"/>
                  </a:cubicBezTo>
                  <a:cubicBezTo>
                    <a:pt x="95089" y="344"/>
                    <a:pt x="95169" y="3821"/>
                    <a:pt x="95212" y="5643"/>
                  </a:cubicBezTo>
                  <a:lnTo>
                    <a:pt x="95350" y="11632"/>
                  </a:lnTo>
                  <a:cubicBezTo>
                    <a:pt x="95391" y="13430"/>
                    <a:pt x="96030" y="16347"/>
                    <a:pt x="94164" y="17385"/>
                  </a:cubicBezTo>
                  <a:cubicBezTo>
                    <a:pt x="92815" y="18136"/>
                    <a:pt x="91320" y="18381"/>
                    <a:pt x="90019" y="19278"/>
                  </a:cubicBezTo>
                  <a:cubicBezTo>
                    <a:pt x="88830" y="20100"/>
                    <a:pt x="87930" y="21155"/>
                    <a:pt x="87045" y="22283"/>
                  </a:cubicBezTo>
                  <a:cubicBezTo>
                    <a:pt x="86168" y="23403"/>
                    <a:pt x="85117" y="24913"/>
                    <a:pt x="83604" y="25165"/>
                  </a:cubicBezTo>
                  <a:cubicBezTo>
                    <a:pt x="83457" y="25189"/>
                    <a:pt x="83313" y="25200"/>
                    <a:pt x="83169" y="25200"/>
                  </a:cubicBezTo>
                  <a:cubicBezTo>
                    <a:pt x="82027" y="25200"/>
                    <a:pt x="80971" y="24515"/>
                    <a:pt x="79800" y="24515"/>
                  </a:cubicBezTo>
                  <a:cubicBezTo>
                    <a:pt x="79619" y="24515"/>
                    <a:pt x="79434" y="24531"/>
                    <a:pt x="79247" y="24569"/>
                  </a:cubicBezTo>
                  <a:cubicBezTo>
                    <a:pt x="77993" y="24824"/>
                    <a:pt x="76947" y="25680"/>
                    <a:pt x="76008" y="26499"/>
                  </a:cubicBezTo>
                  <a:cubicBezTo>
                    <a:pt x="74784" y="27568"/>
                    <a:pt x="73641" y="28622"/>
                    <a:pt x="72139" y="29299"/>
                  </a:cubicBezTo>
                  <a:cubicBezTo>
                    <a:pt x="70590" y="29998"/>
                    <a:pt x="68915" y="30373"/>
                    <a:pt x="67303" y="30899"/>
                  </a:cubicBezTo>
                  <a:cubicBezTo>
                    <a:pt x="65691" y="31424"/>
                    <a:pt x="64219" y="32171"/>
                    <a:pt x="62776" y="33049"/>
                  </a:cubicBezTo>
                  <a:cubicBezTo>
                    <a:pt x="61056" y="34095"/>
                    <a:pt x="59335" y="35149"/>
                    <a:pt x="57635" y="36228"/>
                  </a:cubicBezTo>
                  <a:cubicBezTo>
                    <a:pt x="56473" y="36965"/>
                    <a:pt x="55284" y="37826"/>
                    <a:pt x="54692" y="39112"/>
                  </a:cubicBezTo>
                  <a:cubicBezTo>
                    <a:pt x="54100" y="40397"/>
                    <a:pt x="54223" y="41712"/>
                    <a:pt x="55090" y="42818"/>
                  </a:cubicBezTo>
                  <a:cubicBezTo>
                    <a:pt x="55490" y="43328"/>
                    <a:pt x="55898" y="43783"/>
                    <a:pt x="55546" y="44458"/>
                  </a:cubicBezTo>
                  <a:cubicBezTo>
                    <a:pt x="55320" y="44890"/>
                    <a:pt x="54871" y="45211"/>
                    <a:pt x="54468" y="45464"/>
                  </a:cubicBezTo>
                  <a:cubicBezTo>
                    <a:pt x="53802" y="45882"/>
                    <a:pt x="52757" y="46318"/>
                    <a:pt x="51911" y="46318"/>
                  </a:cubicBezTo>
                  <a:cubicBezTo>
                    <a:pt x="51838" y="46318"/>
                    <a:pt x="51766" y="46315"/>
                    <a:pt x="51696" y="46308"/>
                  </a:cubicBezTo>
                  <a:cubicBezTo>
                    <a:pt x="50815" y="46221"/>
                    <a:pt x="50279" y="45384"/>
                    <a:pt x="49407" y="45241"/>
                  </a:cubicBezTo>
                  <a:cubicBezTo>
                    <a:pt x="49294" y="45222"/>
                    <a:pt x="49182" y="45213"/>
                    <a:pt x="49070" y="45213"/>
                  </a:cubicBezTo>
                  <a:cubicBezTo>
                    <a:pt x="48644" y="45213"/>
                    <a:pt x="48227" y="45342"/>
                    <a:pt x="47854" y="45560"/>
                  </a:cubicBezTo>
                  <a:cubicBezTo>
                    <a:pt x="46801" y="46172"/>
                    <a:pt x="46124" y="47328"/>
                    <a:pt x="45673" y="48458"/>
                  </a:cubicBezTo>
                  <a:lnTo>
                    <a:pt x="44806" y="47869"/>
                  </a:lnTo>
                  <a:cubicBezTo>
                    <a:pt x="44745" y="47828"/>
                    <a:pt x="44670" y="47809"/>
                    <a:pt x="44594" y="47809"/>
                  </a:cubicBezTo>
                  <a:cubicBezTo>
                    <a:pt x="44518" y="47809"/>
                    <a:pt x="44442" y="47828"/>
                    <a:pt x="44380" y="47864"/>
                  </a:cubicBezTo>
                  <a:cubicBezTo>
                    <a:pt x="43439" y="48425"/>
                    <a:pt x="42933" y="49290"/>
                    <a:pt x="42306" y="50154"/>
                  </a:cubicBezTo>
                  <a:cubicBezTo>
                    <a:pt x="41923" y="50684"/>
                    <a:pt x="41531" y="51164"/>
                    <a:pt x="40867" y="51314"/>
                  </a:cubicBezTo>
                  <a:cubicBezTo>
                    <a:pt x="40727" y="51345"/>
                    <a:pt x="40566" y="51364"/>
                    <a:pt x="40402" y="51364"/>
                  </a:cubicBezTo>
                  <a:cubicBezTo>
                    <a:pt x="40003" y="51364"/>
                    <a:pt x="39588" y="51250"/>
                    <a:pt x="39439" y="50911"/>
                  </a:cubicBezTo>
                  <a:cubicBezTo>
                    <a:pt x="40570" y="50532"/>
                    <a:pt x="41493" y="49698"/>
                    <a:pt x="41982" y="48608"/>
                  </a:cubicBezTo>
                  <a:cubicBezTo>
                    <a:pt x="42238" y="48044"/>
                    <a:pt x="42373" y="47430"/>
                    <a:pt x="42352" y="46808"/>
                  </a:cubicBezTo>
                  <a:cubicBezTo>
                    <a:pt x="42337" y="46323"/>
                    <a:pt x="42118" y="45813"/>
                    <a:pt x="42159" y="45336"/>
                  </a:cubicBezTo>
                  <a:cubicBezTo>
                    <a:pt x="42217" y="44650"/>
                    <a:pt x="42663" y="44328"/>
                    <a:pt x="43113" y="43908"/>
                  </a:cubicBezTo>
                  <a:cubicBezTo>
                    <a:pt x="45107" y="42053"/>
                    <a:pt x="45749" y="39217"/>
                    <a:pt x="44681" y="36725"/>
                  </a:cubicBezTo>
                  <a:cubicBezTo>
                    <a:pt x="46520" y="35661"/>
                    <a:pt x="46461" y="33246"/>
                    <a:pt x="44946" y="31853"/>
                  </a:cubicBezTo>
                  <a:cubicBezTo>
                    <a:pt x="44395" y="31348"/>
                    <a:pt x="43735" y="30957"/>
                    <a:pt x="43312" y="30328"/>
                  </a:cubicBezTo>
                  <a:cubicBezTo>
                    <a:pt x="42959" y="29802"/>
                    <a:pt x="42559" y="28843"/>
                    <a:pt x="43378" y="28400"/>
                  </a:cubicBezTo>
                  <a:cubicBezTo>
                    <a:pt x="43505" y="28332"/>
                    <a:pt x="43647" y="28305"/>
                    <a:pt x="43793" y="28305"/>
                  </a:cubicBezTo>
                  <a:cubicBezTo>
                    <a:pt x="44111" y="28305"/>
                    <a:pt x="44450" y="28434"/>
                    <a:pt x="44697" y="28560"/>
                  </a:cubicBezTo>
                  <a:cubicBezTo>
                    <a:pt x="45941" y="29193"/>
                    <a:pt x="46438" y="30611"/>
                    <a:pt x="47497" y="31460"/>
                  </a:cubicBezTo>
                  <a:cubicBezTo>
                    <a:pt x="48000" y="31862"/>
                    <a:pt x="48543" y="32047"/>
                    <a:pt x="49056" y="32047"/>
                  </a:cubicBezTo>
                  <a:cubicBezTo>
                    <a:pt x="50143" y="32047"/>
                    <a:pt x="51091" y="31217"/>
                    <a:pt x="51221" y="29866"/>
                  </a:cubicBezTo>
                  <a:cubicBezTo>
                    <a:pt x="51443" y="27550"/>
                    <a:pt x="49247" y="26438"/>
                    <a:pt x="47333" y="25866"/>
                  </a:cubicBezTo>
                  <a:cubicBezTo>
                    <a:pt x="47922" y="24277"/>
                    <a:pt x="46659" y="22216"/>
                    <a:pt x="44905" y="22216"/>
                  </a:cubicBezTo>
                  <a:cubicBezTo>
                    <a:pt x="44808" y="22216"/>
                    <a:pt x="44710" y="22222"/>
                    <a:pt x="44610" y="22235"/>
                  </a:cubicBezTo>
                  <a:cubicBezTo>
                    <a:pt x="44002" y="22314"/>
                    <a:pt x="43487" y="22666"/>
                    <a:pt x="42975" y="22979"/>
                  </a:cubicBezTo>
                  <a:cubicBezTo>
                    <a:pt x="42471" y="23287"/>
                    <a:pt x="42036" y="23438"/>
                    <a:pt x="41590" y="23438"/>
                  </a:cubicBezTo>
                  <a:cubicBezTo>
                    <a:pt x="41202" y="23438"/>
                    <a:pt x="40806" y="23323"/>
                    <a:pt x="40352" y="23097"/>
                  </a:cubicBezTo>
                  <a:cubicBezTo>
                    <a:pt x="39491" y="22670"/>
                    <a:pt x="38609" y="21986"/>
                    <a:pt x="37618" y="21986"/>
                  </a:cubicBezTo>
                  <a:cubicBezTo>
                    <a:pt x="37465" y="21986"/>
                    <a:pt x="37309" y="22002"/>
                    <a:pt x="37151" y="22038"/>
                  </a:cubicBezTo>
                  <a:cubicBezTo>
                    <a:pt x="36545" y="22175"/>
                    <a:pt x="36044" y="22751"/>
                    <a:pt x="35463" y="22751"/>
                  </a:cubicBezTo>
                  <a:cubicBezTo>
                    <a:pt x="35278" y="22751"/>
                    <a:pt x="35084" y="22692"/>
                    <a:pt x="34876" y="22541"/>
                  </a:cubicBezTo>
                  <a:cubicBezTo>
                    <a:pt x="34458" y="22237"/>
                    <a:pt x="34162" y="21365"/>
                    <a:pt x="33795" y="20941"/>
                  </a:cubicBezTo>
                  <a:cubicBezTo>
                    <a:pt x="32877" y="19885"/>
                    <a:pt x="31703" y="19102"/>
                    <a:pt x="30649" y="18194"/>
                  </a:cubicBezTo>
                  <a:cubicBezTo>
                    <a:pt x="29321" y="17054"/>
                    <a:pt x="28676" y="15932"/>
                    <a:pt x="28221" y="14251"/>
                  </a:cubicBezTo>
                  <a:cubicBezTo>
                    <a:pt x="27877" y="12981"/>
                    <a:pt x="27214" y="12034"/>
                    <a:pt x="25891" y="11690"/>
                  </a:cubicBezTo>
                  <a:cubicBezTo>
                    <a:pt x="24120" y="11231"/>
                    <a:pt x="22154" y="11530"/>
                    <a:pt x="20342" y="11294"/>
                  </a:cubicBezTo>
                  <a:cubicBezTo>
                    <a:pt x="18269" y="11026"/>
                    <a:pt x="16251" y="10468"/>
                    <a:pt x="14315" y="9693"/>
                  </a:cubicBezTo>
                  <a:cubicBezTo>
                    <a:pt x="14726" y="9022"/>
                    <a:pt x="14637" y="8098"/>
                    <a:pt x="14098" y="7443"/>
                  </a:cubicBezTo>
                  <a:cubicBezTo>
                    <a:pt x="13685" y="6940"/>
                    <a:pt x="13136" y="6737"/>
                    <a:pt x="12563" y="6737"/>
                  </a:cubicBezTo>
                  <a:cubicBezTo>
                    <a:pt x="11703" y="6737"/>
                    <a:pt x="10787" y="7195"/>
                    <a:pt x="10194" y="7782"/>
                  </a:cubicBezTo>
                  <a:cubicBezTo>
                    <a:pt x="9497" y="8473"/>
                    <a:pt x="9076" y="9376"/>
                    <a:pt x="8599" y="10220"/>
                  </a:cubicBezTo>
                  <a:cubicBezTo>
                    <a:pt x="8076" y="11147"/>
                    <a:pt x="7434" y="11973"/>
                    <a:pt x="6633" y="12675"/>
                  </a:cubicBezTo>
                  <a:cubicBezTo>
                    <a:pt x="4955" y="14144"/>
                    <a:pt x="2797" y="14932"/>
                    <a:pt x="577" y="14940"/>
                  </a:cubicBezTo>
                  <a:cubicBezTo>
                    <a:pt x="12" y="14942"/>
                    <a:pt x="1" y="15815"/>
                    <a:pt x="565" y="15815"/>
                  </a:cubicBezTo>
                  <a:cubicBezTo>
                    <a:pt x="3238" y="15815"/>
                    <a:pt x="5835" y="14774"/>
                    <a:pt x="7735" y="12879"/>
                  </a:cubicBezTo>
                  <a:cubicBezTo>
                    <a:pt x="8748" y="11868"/>
                    <a:pt x="9339" y="10662"/>
                    <a:pt x="10076" y="9455"/>
                  </a:cubicBezTo>
                  <a:cubicBezTo>
                    <a:pt x="10546" y="8685"/>
                    <a:pt x="11201" y="7872"/>
                    <a:pt x="12150" y="7698"/>
                  </a:cubicBezTo>
                  <a:cubicBezTo>
                    <a:pt x="12261" y="7677"/>
                    <a:pt x="12373" y="7666"/>
                    <a:pt x="12482" y="7666"/>
                  </a:cubicBezTo>
                  <a:cubicBezTo>
                    <a:pt x="12888" y="7666"/>
                    <a:pt x="13261" y="7818"/>
                    <a:pt x="13486" y="8185"/>
                  </a:cubicBezTo>
                  <a:cubicBezTo>
                    <a:pt x="13739" y="8598"/>
                    <a:pt x="13741" y="9182"/>
                    <a:pt x="13282" y="9456"/>
                  </a:cubicBezTo>
                  <a:cubicBezTo>
                    <a:pt x="12912" y="9677"/>
                    <a:pt x="13028" y="10149"/>
                    <a:pt x="13382" y="10300"/>
                  </a:cubicBezTo>
                  <a:cubicBezTo>
                    <a:pt x="16516" y="11641"/>
                    <a:pt x="19871" y="12363"/>
                    <a:pt x="23283" y="12389"/>
                  </a:cubicBezTo>
                  <a:cubicBezTo>
                    <a:pt x="25023" y="12402"/>
                    <a:pt x="26748" y="12338"/>
                    <a:pt x="27344" y="14310"/>
                  </a:cubicBezTo>
                  <a:cubicBezTo>
                    <a:pt x="27717" y="15544"/>
                    <a:pt x="27989" y="16589"/>
                    <a:pt x="28847" y="17592"/>
                  </a:cubicBezTo>
                  <a:cubicBezTo>
                    <a:pt x="29655" y="18538"/>
                    <a:pt x="30690" y="19253"/>
                    <a:pt x="31649" y="20035"/>
                  </a:cubicBezTo>
                  <a:cubicBezTo>
                    <a:pt x="32131" y="20428"/>
                    <a:pt x="32608" y="20834"/>
                    <a:pt x="33030" y="21293"/>
                  </a:cubicBezTo>
                  <a:cubicBezTo>
                    <a:pt x="33530" y="21832"/>
                    <a:pt x="33820" y="22474"/>
                    <a:pt x="34261" y="23048"/>
                  </a:cubicBezTo>
                  <a:cubicBezTo>
                    <a:pt x="34591" y="23477"/>
                    <a:pt x="34958" y="23650"/>
                    <a:pt x="35348" y="23650"/>
                  </a:cubicBezTo>
                  <a:cubicBezTo>
                    <a:pt x="35727" y="23650"/>
                    <a:pt x="36128" y="23486"/>
                    <a:pt x="36536" y="23232"/>
                  </a:cubicBezTo>
                  <a:cubicBezTo>
                    <a:pt x="36948" y="22977"/>
                    <a:pt x="37321" y="22876"/>
                    <a:pt x="37674" y="22876"/>
                  </a:cubicBezTo>
                  <a:cubicBezTo>
                    <a:pt x="38618" y="22876"/>
                    <a:pt x="39418" y="23598"/>
                    <a:pt x="40432" y="24014"/>
                  </a:cubicBezTo>
                  <a:cubicBezTo>
                    <a:pt x="40835" y="24179"/>
                    <a:pt x="41202" y="24251"/>
                    <a:pt x="41552" y="24251"/>
                  </a:cubicBezTo>
                  <a:cubicBezTo>
                    <a:pt x="42270" y="24251"/>
                    <a:pt x="42914" y="23946"/>
                    <a:pt x="43638" y="23505"/>
                  </a:cubicBezTo>
                  <a:cubicBezTo>
                    <a:pt x="44082" y="23236"/>
                    <a:pt x="44522" y="23056"/>
                    <a:pt x="44949" y="23056"/>
                  </a:cubicBezTo>
                  <a:cubicBezTo>
                    <a:pt x="45337" y="23056"/>
                    <a:pt x="45714" y="23204"/>
                    <a:pt x="46073" y="23566"/>
                  </a:cubicBezTo>
                  <a:cubicBezTo>
                    <a:pt x="46704" y="24201"/>
                    <a:pt x="46925" y="25145"/>
                    <a:pt x="46420" y="25910"/>
                  </a:cubicBezTo>
                  <a:cubicBezTo>
                    <a:pt x="46278" y="26124"/>
                    <a:pt x="46408" y="26435"/>
                    <a:pt x="46650" y="26499"/>
                  </a:cubicBezTo>
                  <a:cubicBezTo>
                    <a:pt x="47889" y="26826"/>
                    <a:pt x="49394" y="27252"/>
                    <a:pt x="50117" y="28412"/>
                  </a:cubicBezTo>
                  <a:cubicBezTo>
                    <a:pt x="50685" y="29320"/>
                    <a:pt x="50537" y="31098"/>
                    <a:pt x="49246" y="31277"/>
                  </a:cubicBezTo>
                  <a:cubicBezTo>
                    <a:pt x="49180" y="31286"/>
                    <a:pt x="49115" y="31291"/>
                    <a:pt x="49052" y="31291"/>
                  </a:cubicBezTo>
                  <a:cubicBezTo>
                    <a:pt x="47894" y="31291"/>
                    <a:pt x="47122" y="29841"/>
                    <a:pt x="46492" y="29062"/>
                  </a:cubicBezTo>
                  <a:cubicBezTo>
                    <a:pt x="45928" y="28368"/>
                    <a:pt x="45147" y="27731"/>
                    <a:pt x="44244" y="27562"/>
                  </a:cubicBezTo>
                  <a:cubicBezTo>
                    <a:pt x="44102" y="27535"/>
                    <a:pt x="43966" y="27522"/>
                    <a:pt x="43837" y="27522"/>
                  </a:cubicBezTo>
                  <a:cubicBezTo>
                    <a:pt x="42471" y="27522"/>
                    <a:pt x="41788" y="28937"/>
                    <a:pt x="42344" y="30223"/>
                  </a:cubicBezTo>
                  <a:cubicBezTo>
                    <a:pt x="42809" y="31302"/>
                    <a:pt x="43842" y="31820"/>
                    <a:pt x="44620" y="32633"/>
                  </a:cubicBezTo>
                  <a:cubicBezTo>
                    <a:pt x="45724" y="33784"/>
                    <a:pt x="45451" y="35539"/>
                    <a:pt x="43962" y="36194"/>
                  </a:cubicBezTo>
                  <a:cubicBezTo>
                    <a:pt x="43757" y="36284"/>
                    <a:pt x="43722" y="36564"/>
                    <a:pt x="43811" y="36740"/>
                  </a:cubicBezTo>
                  <a:cubicBezTo>
                    <a:pt x="44446" y="37992"/>
                    <a:pt x="44579" y="39438"/>
                    <a:pt x="44181" y="40783"/>
                  </a:cubicBezTo>
                  <a:cubicBezTo>
                    <a:pt x="43766" y="42199"/>
                    <a:pt x="42816" y="42867"/>
                    <a:pt x="41918" y="43925"/>
                  </a:cubicBezTo>
                  <a:cubicBezTo>
                    <a:pt x="41039" y="44958"/>
                    <a:pt x="41592" y="45879"/>
                    <a:pt x="41533" y="47088"/>
                  </a:cubicBezTo>
                  <a:cubicBezTo>
                    <a:pt x="41459" y="48608"/>
                    <a:pt x="40306" y="49868"/>
                    <a:pt x="38860" y="50215"/>
                  </a:cubicBezTo>
                  <a:cubicBezTo>
                    <a:pt x="38685" y="50256"/>
                    <a:pt x="38549" y="50434"/>
                    <a:pt x="38551" y="50613"/>
                  </a:cubicBezTo>
                  <a:cubicBezTo>
                    <a:pt x="38557" y="51708"/>
                    <a:pt x="39490" y="52190"/>
                    <a:pt x="40447" y="52190"/>
                  </a:cubicBezTo>
                  <a:cubicBezTo>
                    <a:pt x="40740" y="52190"/>
                    <a:pt x="41034" y="52145"/>
                    <a:pt x="41306" y="52059"/>
                  </a:cubicBezTo>
                  <a:cubicBezTo>
                    <a:pt x="42028" y="51829"/>
                    <a:pt x="42498" y="51305"/>
                    <a:pt x="42937" y="50713"/>
                  </a:cubicBezTo>
                  <a:cubicBezTo>
                    <a:pt x="43314" y="50203"/>
                    <a:pt x="43628" y="49644"/>
                    <a:pt x="44063" y="49180"/>
                  </a:cubicBezTo>
                  <a:cubicBezTo>
                    <a:pt x="44263" y="48967"/>
                    <a:pt x="44443" y="48884"/>
                    <a:pt x="44615" y="48884"/>
                  </a:cubicBezTo>
                  <a:cubicBezTo>
                    <a:pt x="44952" y="48884"/>
                    <a:pt x="45265" y="49199"/>
                    <a:pt x="45666" y="49471"/>
                  </a:cubicBezTo>
                  <a:cubicBezTo>
                    <a:pt x="45733" y="49517"/>
                    <a:pt x="45804" y="49537"/>
                    <a:pt x="45874" y="49537"/>
                  </a:cubicBezTo>
                  <a:cubicBezTo>
                    <a:pt x="46056" y="49537"/>
                    <a:pt x="46231" y="49402"/>
                    <a:pt x="46291" y="49226"/>
                  </a:cubicBezTo>
                  <a:cubicBezTo>
                    <a:pt x="46677" y="48118"/>
                    <a:pt x="47642" y="46085"/>
                    <a:pt x="49019" y="46085"/>
                  </a:cubicBezTo>
                  <a:cubicBezTo>
                    <a:pt x="49219" y="46085"/>
                    <a:pt x="49426" y="46127"/>
                    <a:pt x="49642" y="46221"/>
                  </a:cubicBezTo>
                  <a:cubicBezTo>
                    <a:pt x="50219" y="46471"/>
                    <a:pt x="50621" y="46966"/>
                    <a:pt x="51256" y="47113"/>
                  </a:cubicBezTo>
                  <a:cubicBezTo>
                    <a:pt x="51434" y="47153"/>
                    <a:pt x="51617" y="47171"/>
                    <a:pt x="51802" y="47171"/>
                  </a:cubicBezTo>
                  <a:cubicBezTo>
                    <a:pt x="52244" y="47171"/>
                    <a:pt x="52695" y="47072"/>
                    <a:pt x="53109" y="46965"/>
                  </a:cubicBezTo>
                  <a:cubicBezTo>
                    <a:pt x="54980" y="46474"/>
                    <a:pt x="57718" y="44680"/>
                    <a:pt x="56026" y="42555"/>
                  </a:cubicBezTo>
                  <a:cubicBezTo>
                    <a:pt x="55401" y="41770"/>
                    <a:pt x="55013" y="41046"/>
                    <a:pt x="55302" y="40008"/>
                  </a:cubicBezTo>
                  <a:cubicBezTo>
                    <a:pt x="55554" y="39107"/>
                    <a:pt x="56182" y="38400"/>
                    <a:pt x="56896" y="37822"/>
                  </a:cubicBezTo>
                  <a:cubicBezTo>
                    <a:pt x="58335" y="36656"/>
                    <a:pt x="60044" y="35761"/>
                    <a:pt x="61612" y="34779"/>
                  </a:cubicBezTo>
                  <a:cubicBezTo>
                    <a:pt x="63201" y="33784"/>
                    <a:pt x="64778" y="32723"/>
                    <a:pt x="66533" y="32041"/>
                  </a:cubicBezTo>
                  <a:cubicBezTo>
                    <a:pt x="68048" y="31450"/>
                    <a:pt x="69639" y="31095"/>
                    <a:pt x="71172" y="30557"/>
                  </a:cubicBezTo>
                  <a:cubicBezTo>
                    <a:pt x="72473" y="30100"/>
                    <a:pt x="73700" y="29516"/>
                    <a:pt x="74789" y="28659"/>
                  </a:cubicBezTo>
                  <a:cubicBezTo>
                    <a:pt x="75944" y="27747"/>
                    <a:pt x="76946" y="26593"/>
                    <a:pt x="78235" y="25862"/>
                  </a:cubicBezTo>
                  <a:cubicBezTo>
                    <a:pt x="78799" y="25544"/>
                    <a:pt x="79390" y="25341"/>
                    <a:pt x="80018" y="25341"/>
                  </a:cubicBezTo>
                  <a:cubicBezTo>
                    <a:pt x="80168" y="25341"/>
                    <a:pt x="80321" y="25353"/>
                    <a:pt x="80475" y="25377"/>
                  </a:cubicBezTo>
                  <a:cubicBezTo>
                    <a:pt x="81280" y="25505"/>
                    <a:pt x="82007" y="25925"/>
                    <a:pt x="82824" y="26007"/>
                  </a:cubicBezTo>
                  <a:cubicBezTo>
                    <a:pt x="82936" y="26019"/>
                    <a:pt x="83047" y="26024"/>
                    <a:pt x="83156" y="26024"/>
                  </a:cubicBezTo>
                  <a:cubicBezTo>
                    <a:pt x="84094" y="26024"/>
                    <a:pt x="84946" y="25615"/>
                    <a:pt x="85673" y="25015"/>
                  </a:cubicBezTo>
                  <a:cubicBezTo>
                    <a:pt x="86764" y="24119"/>
                    <a:pt x="87532" y="22900"/>
                    <a:pt x="88429" y="21827"/>
                  </a:cubicBezTo>
                  <a:cubicBezTo>
                    <a:pt x="89478" y="20571"/>
                    <a:pt x="90784" y="19574"/>
                    <a:pt x="92306" y="18960"/>
                  </a:cubicBezTo>
                  <a:cubicBezTo>
                    <a:pt x="93416" y="18511"/>
                    <a:pt x="94742" y="18281"/>
                    <a:pt x="95541" y="17307"/>
                  </a:cubicBezTo>
                  <a:cubicBezTo>
                    <a:pt x="96515" y="16118"/>
                    <a:pt x="96217" y="14342"/>
                    <a:pt x="96184" y="12924"/>
                  </a:cubicBezTo>
                  <a:cubicBezTo>
                    <a:pt x="96133" y="10715"/>
                    <a:pt x="96081" y="8504"/>
                    <a:pt x="96030" y="6295"/>
                  </a:cubicBezTo>
                  <a:cubicBezTo>
                    <a:pt x="95993" y="4777"/>
                    <a:pt x="95733" y="2841"/>
                    <a:pt x="96651" y="1502"/>
                  </a:cubicBezTo>
                  <a:cubicBezTo>
                    <a:pt x="97002" y="990"/>
                    <a:pt x="97383" y="793"/>
                    <a:pt x="97766" y="793"/>
                  </a:cubicBezTo>
                  <a:cubicBezTo>
                    <a:pt x="98633" y="793"/>
                    <a:pt x="99514" y="1804"/>
                    <a:pt x="100091" y="2480"/>
                  </a:cubicBezTo>
                  <a:cubicBezTo>
                    <a:pt x="100790" y="3299"/>
                    <a:pt x="101504" y="4022"/>
                    <a:pt x="102619" y="4152"/>
                  </a:cubicBezTo>
                  <a:cubicBezTo>
                    <a:pt x="102632" y="4153"/>
                    <a:pt x="102646" y="4154"/>
                    <a:pt x="102659" y="4154"/>
                  </a:cubicBezTo>
                  <a:cubicBezTo>
                    <a:pt x="102903" y="4154"/>
                    <a:pt x="103059" y="3870"/>
                    <a:pt x="103009" y="3653"/>
                  </a:cubicBezTo>
                  <a:cubicBezTo>
                    <a:pt x="102853" y="2972"/>
                    <a:pt x="103530" y="2572"/>
                    <a:pt x="104103" y="2572"/>
                  </a:cubicBezTo>
                  <a:cubicBezTo>
                    <a:pt x="104207" y="2572"/>
                    <a:pt x="104307" y="2585"/>
                    <a:pt x="104399" y="2612"/>
                  </a:cubicBezTo>
                  <a:cubicBezTo>
                    <a:pt x="104861" y="2747"/>
                    <a:pt x="105160" y="3071"/>
                    <a:pt x="105389" y="3489"/>
                  </a:cubicBezTo>
                  <a:cubicBezTo>
                    <a:pt x="105833" y="4295"/>
                    <a:pt x="105853" y="5257"/>
                    <a:pt x="105863" y="6152"/>
                  </a:cubicBezTo>
                  <a:cubicBezTo>
                    <a:pt x="105877" y="7492"/>
                    <a:pt x="105767" y="8930"/>
                    <a:pt x="106336" y="10183"/>
                  </a:cubicBezTo>
                  <a:cubicBezTo>
                    <a:pt x="106953" y="11542"/>
                    <a:pt x="108253" y="12068"/>
                    <a:pt x="109368" y="12935"/>
                  </a:cubicBezTo>
                  <a:cubicBezTo>
                    <a:pt x="110824" y="14067"/>
                    <a:pt x="111742" y="16182"/>
                    <a:pt x="110695" y="17893"/>
                  </a:cubicBezTo>
                  <a:cubicBezTo>
                    <a:pt x="110227" y="18656"/>
                    <a:pt x="109398" y="19278"/>
                    <a:pt x="108476" y="19321"/>
                  </a:cubicBezTo>
                  <a:cubicBezTo>
                    <a:pt x="108440" y="19322"/>
                    <a:pt x="108404" y="19323"/>
                    <a:pt x="108368" y="19323"/>
                  </a:cubicBezTo>
                  <a:cubicBezTo>
                    <a:pt x="107668" y="19323"/>
                    <a:pt x="106995" y="19025"/>
                    <a:pt x="106291" y="19025"/>
                  </a:cubicBezTo>
                  <a:cubicBezTo>
                    <a:pt x="106244" y="19025"/>
                    <a:pt x="106196" y="19027"/>
                    <a:pt x="106149" y="19030"/>
                  </a:cubicBezTo>
                  <a:cubicBezTo>
                    <a:pt x="104928" y="19104"/>
                    <a:pt x="103955" y="19941"/>
                    <a:pt x="103219" y="20847"/>
                  </a:cubicBezTo>
                  <a:cubicBezTo>
                    <a:pt x="102175" y="22135"/>
                    <a:pt x="101417" y="23670"/>
                    <a:pt x="100581" y="25094"/>
                  </a:cubicBezTo>
                  <a:cubicBezTo>
                    <a:pt x="99703" y="26589"/>
                    <a:pt x="98709" y="28030"/>
                    <a:pt x="98076" y="29654"/>
                  </a:cubicBezTo>
                  <a:cubicBezTo>
                    <a:pt x="97507" y="31106"/>
                    <a:pt x="97293" y="32598"/>
                    <a:pt x="97497" y="34148"/>
                  </a:cubicBezTo>
                  <a:cubicBezTo>
                    <a:pt x="97734" y="35950"/>
                    <a:pt x="98472" y="37676"/>
                    <a:pt x="98558" y="39498"/>
                  </a:cubicBezTo>
                  <a:cubicBezTo>
                    <a:pt x="98627" y="40938"/>
                    <a:pt x="98295" y="42665"/>
                    <a:pt x="97025" y="43532"/>
                  </a:cubicBezTo>
                  <a:cubicBezTo>
                    <a:pt x="95977" y="44247"/>
                    <a:pt x="94597" y="44147"/>
                    <a:pt x="93432" y="44561"/>
                  </a:cubicBezTo>
                  <a:cubicBezTo>
                    <a:pt x="92488" y="44899"/>
                    <a:pt x="91842" y="45538"/>
                    <a:pt x="91695" y="46557"/>
                  </a:cubicBezTo>
                  <a:cubicBezTo>
                    <a:pt x="91597" y="47256"/>
                    <a:pt x="91652" y="47896"/>
                    <a:pt x="91180" y="48466"/>
                  </a:cubicBezTo>
                  <a:cubicBezTo>
                    <a:pt x="90815" y="48907"/>
                    <a:pt x="90289" y="49195"/>
                    <a:pt x="89784" y="49445"/>
                  </a:cubicBezTo>
                  <a:cubicBezTo>
                    <a:pt x="88101" y="50281"/>
                    <a:pt x="85777" y="50809"/>
                    <a:pt x="85137" y="52830"/>
                  </a:cubicBezTo>
                  <a:cubicBezTo>
                    <a:pt x="84599" y="54529"/>
                    <a:pt x="85871" y="56544"/>
                    <a:pt x="84931" y="58122"/>
                  </a:cubicBezTo>
                  <a:cubicBezTo>
                    <a:pt x="84216" y="59321"/>
                    <a:pt x="82286" y="58531"/>
                    <a:pt x="81359" y="59716"/>
                  </a:cubicBezTo>
                  <a:cubicBezTo>
                    <a:pt x="80171" y="61231"/>
                    <a:pt x="81107" y="64083"/>
                    <a:pt x="79775" y="65438"/>
                  </a:cubicBezTo>
                  <a:cubicBezTo>
                    <a:pt x="79484" y="63915"/>
                    <a:pt x="79192" y="62390"/>
                    <a:pt x="78901" y="60867"/>
                  </a:cubicBezTo>
                  <a:cubicBezTo>
                    <a:pt x="78872" y="60722"/>
                    <a:pt x="78715" y="60615"/>
                    <a:pt x="78567" y="60615"/>
                  </a:cubicBezTo>
                  <a:cubicBezTo>
                    <a:pt x="78512" y="60615"/>
                    <a:pt x="78458" y="60629"/>
                    <a:pt x="78413" y="60662"/>
                  </a:cubicBezTo>
                  <a:cubicBezTo>
                    <a:pt x="76176" y="62227"/>
                    <a:pt x="75720" y="65044"/>
                    <a:pt x="76038" y="67601"/>
                  </a:cubicBezTo>
                  <a:cubicBezTo>
                    <a:pt x="76515" y="71464"/>
                    <a:pt x="79248" y="74954"/>
                    <a:pt x="78530" y="78964"/>
                  </a:cubicBezTo>
                  <a:cubicBezTo>
                    <a:pt x="78465" y="79326"/>
                    <a:pt x="78771" y="79568"/>
                    <a:pt x="79049" y="79568"/>
                  </a:cubicBezTo>
                  <a:cubicBezTo>
                    <a:pt x="79229" y="79568"/>
                    <a:pt x="79397" y="79466"/>
                    <a:pt x="79444" y="79229"/>
                  </a:cubicBezTo>
                  <a:cubicBezTo>
                    <a:pt x="80143" y="75722"/>
                    <a:pt x="78434" y="72610"/>
                    <a:pt x="77353" y="69379"/>
                  </a:cubicBezTo>
                  <a:cubicBezTo>
                    <a:pt x="76515" y="66868"/>
                    <a:pt x="76120" y="63422"/>
                    <a:pt x="78339" y="61547"/>
                  </a:cubicBezTo>
                  <a:cubicBezTo>
                    <a:pt x="78600" y="63111"/>
                    <a:pt x="78862" y="64675"/>
                    <a:pt x="79125" y="66238"/>
                  </a:cubicBezTo>
                  <a:cubicBezTo>
                    <a:pt x="79156" y="66426"/>
                    <a:pt x="79335" y="66528"/>
                    <a:pt x="79510" y="66528"/>
                  </a:cubicBezTo>
                  <a:cubicBezTo>
                    <a:pt x="79577" y="66528"/>
                    <a:pt x="79645" y="66512"/>
                    <a:pt x="79702" y="66481"/>
                  </a:cubicBezTo>
                  <a:cubicBezTo>
                    <a:pt x="81706" y="65407"/>
                    <a:pt x="81066" y="62711"/>
                    <a:pt x="81635" y="60893"/>
                  </a:cubicBezTo>
                  <a:cubicBezTo>
                    <a:pt x="82191" y="59127"/>
                    <a:pt x="83895" y="60158"/>
                    <a:pt x="85089" y="59282"/>
                  </a:cubicBezTo>
                  <a:cubicBezTo>
                    <a:pt x="86140" y="58510"/>
                    <a:pt x="86226" y="57016"/>
                    <a:pt x="86085" y="55840"/>
                  </a:cubicBezTo>
                  <a:cubicBezTo>
                    <a:pt x="85964" y="54829"/>
                    <a:pt x="85650" y="53676"/>
                    <a:pt x="86182" y="52727"/>
                  </a:cubicBezTo>
                  <a:cubicBezTo>
                    <a:pt x="86501" y="52159"/>
                    <a:pt x="87042" y="51781"/>
                    <a:pt x="87603" y="51473"/>
                  </a:cubicBezTo>
                  <a:cubicBezTo>
                    <a:pt x="88649" y="50901"/>
                    <a:pt x="89822" y="50583"/>
                    <a:pt x="90843" y="49965"/>
                  </a:cubicBezTo>
                  <a:cubicBezTo>
                    <a:pt x="91685" y="49455"/>
                    <a:pt x="92361" y="48736"/>
                    <a:pt x="92544" y="47743"/>
                  </a:cubicBezTo>
                  <a:cubicBezTo>
                    <a:pt x="92733" y="46721"/>
                    <a:pt x="92560" y="45915"/>
                    <a:pt x="93671" y="45471"/>
                  </a:cubicBezTo>
                  <a:cubicBezTo>
                    <a:pt x="94312" y="45214"/>
                    <a:pt x="95034" y="45155"/>
                    <a:pt x="95705" y="45009"/>
                  </a:cubicBezTo>
                  <a:cubicBezTo>
                    <a:pt x="98566" y="44387"/>
                    <a:pt x="99716" y="41854"/>
                    <a:pt x="99433" y="39077"/>
                  </a:cubicBezTo>
                  <a:cubicBezTo>
                    <a:pt x="99234" y="37108"/>
                    <a:pt x="98415" y="35253"/>
                    <a:pt x="98316" y="33269"/>
                  </a:cubicBezTo>
                  <a:cubicBezTo>
                    <a:pt x="98207" y="31110"/>
                    <a:pt x="99214" y="29116"/>
                    <a:pt x="100208" y="27264"/>
                  </a:cubicBezTo>
                  <a:cubicBezTo>
                    <a:pt x="101171" y="25464"/>
                    <a:pt x="102157" y="23617"/>
                    <a:pt x="103295" y="21921"/>
                  </a:cubicBezTo>
                  <a:cubicBezTo>
                    <a:pt x="103793" y="21179"/>
                    <a:pt x="104400" y="20413"/>
                    <a:pt x="105215" y="20002"/>
                  </a:cubicBezTo>
                  <a:cubicBezTo>
                    <a:pt x="105563" y="19826"/>
                    <a:pt x="105900" y="19767"/>
                    <a:pt x="106233" y="19767"/>
                  </a:cubicBezTo>
                  <a:cubicBezTo>
                    <a:pt x="106868" y="19767"/>
                    <a:pt x="107493" y="19983"/>
                    <a:pt x="108170" y="20021"/>
                  </a:cubicBezTo>
                  <a:cubicBezTo>
                    <a:pt x="108241" y="20025"/>
                    <a:pt x="108310" y="20027"/>
                    <a:pt x="108379" y="20027"/>
                  </a:cubicBezTo>
                  <a:cubicBezTo>
                    <a:pt x="111154" y="20027"/>
                    <a:pt x="112482" y="16804"/>
                    <a:pt x="111478" y="14475"/>
                  </a:cubicBezTo>
                  <a:cubicBezTo>
                    <a:pt x="111128" y="13659"/>
                    <a:pt x="110565" y="12943"/>
                    <a:pt x="109875" y="12384"/>
                  </a:cubicBezTo>
                  <a:cubicBezTo>
                    <a:pt x="109098" y="11754"/>
                    <a:pt x="108128" y="11350"/>
                    <a:pt x="107488" y="10560"/>
                  </a:cubicBezTo>
                  <a:cubicBezTo>
                    <a:pt x="106190" y="8960"/>
                    <a:pt x="106825" y="6632"/>
                    <a:pt x="106577" y="4742"/>
                  </a:cubicBezTo>
                  <a:cubicBezTo>
                    <a:pt x="106414" y="3513"/>
                    <a:pt x="105777" y="1964"/>
                    <a:pt x="104382" y="1753"/>
                  </a:cubicBezTo>
                  <a:cubicBezTo>
                    <a:pt x="104286" y="1739"/>
                    <a:pt x="104190" y="1732"/>
                    <a:pt x="104095" y="1732"/>
                  </a:cubicBezTo>
                  <a:cubicBezTo>
                    <a:pt x="103175" y="1732"/>
                    <a:pt x="102336" y="2388"/>
                    <a:pt x="102211" y="3262"/>
                  </a:cubicBezTo>
                  <a:cubicBezTo>
                    <a:pt x="100501" y="2688"/>
                    <a:pt x="99910" y="0"/>
                    <a:pt x="97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554825" y="840300"/>
              <a:ext cx="2831950" cy="2022575"/>
            </a:xfrm>
            <a:custGeom>
              <a:rect b="b" l="l" r="r" t="t"/>
              <a:pathLst>
                <a:path extrusionOk="0" h="80903" w="113278">
                  <a:moveTo>
                    <a:pt x="98421" y="0"/>
                  </a:moveTo>
                  <a:cubicBezTo>
                    <a:pt x="98290" y="0"/>
                    <a:pt x="98154" y="9"/>
                    <a:pt x="98013" y="27"/>
                  </a:cubicBezTo>
                  <a:cubicBezTo>
                    <a:pt x="94929" y="429"/>
                    <a:pt x="95023" y="4414"/>
                    <a:pt x="95067" y="6329"/>
                  </a:cubicBezTo>
                  <a:lnTo>
                    <a:pt x="95205" y="12316"/>
                  </a:lnTo>
                  <a:cubicBezTo>
                    <a:pt x="95214" y="12648"/>
                    <a:pt x="95240" y="13015"/>
                    <a:pt x="95270" y="13403"/>
                  </a:cubicBezTo>
                  <a:cubicBezTo>
                    <a:pt x="95388" y="15007"/>
                    <a:pt x="95523" y="16825"/>
                    <a:pt x="94363" y="17470"/>
                  </a:cubicBezTo>
                  <a:cubicBezTo>
                    <a:pt x="93819" y="17772"/>
                    <a:pt x="93243" y="17989"/>
                    <a:pt x="92634" y="18218"/>
                  </a:cubicBezTo>
                  <a:cubicBezTo>
                    <a:pt x="91814" y="18526"/>
                    <a:pt x="90966" y="18845"/>
                    <a:pt x="90164" y="19397"/>
                  </a:cubicBezTo>
                  <a:cubicBezTo>
                    <a:pt x="88843" y="20309"/>
                    <a:pt x="87861" y="21496"/>
                    <a:pt x="87043" y="22539"/>
                  </a:cubicBezTo>
                  <a:lnTo>
                    <a:pt x="86820" y="22827"/>
                  </a:lnTo>
                  <a:cubicBezTo>
                    <a:pt x="86037" y="23839"/>
                    <a:pt x="85149" y="24985"/>
                    <a:pt x="84020" y="25173"/>
                  </a:cubicBezTo>
                  <a:cubicBezTo>
                    <a:pt x="83914" y="25190"/>
                    <a:pt x="83807" y="25198"/>
                    <a:pt x="83699" y="25198"/>
                  </a:cubicBezTo>
                  <a:cubicBezTo>
                    <a:pt x="83229" y="25198"/>
                    <a:pt x="82740" y="25048"/>
                    <a:pt x="82229" y="24890"/>
                  </a:cubicBezTo>
                  <a:cubicBezTo>
                    <a:pt x="81652" y="24711"/>
                    <a:pt x="81018" y="24514"/>
                    <a:pt x="80326" y="24514"/>
                  </a:cubicBezTo>
                  <a:cubicBezTo>
                    <a:pt x="80103" y="24514"/>
                    <a:pt x="79873" y="24534"/>
                    <a:pt x="79638" y="24582"/>
                  </a:cubicBezTo>
                  <a:cubicBezTo>
                    <a:pt x="78242" y="24865"/>
                    <a:pt x="77121" y="25765"/>
                    <a:pt x="76093" y="26663"/>
                  </a:cubicBezTo>
                  <a:lnTo>
                    <a:pt x="75814" y="26908"/>
                  </a:lnTo>
                  <a:cubicBezTo>
                    <a:pt x="74720" y="27867"/>
                    <a:pt x="73684" y="28773"/>
                    <a:pt x="72389" y="29357"/>
                  </a:cubicBezTo>
                  <a:cubicBezTo>
                    <a:pt x="71374" y="29814"/>
                    <a:pt x="70315" y="30124"/>
                    <a:pt x="69191" y="30453"/>
                  </a:cubicBezTo>
                  <a:cubicBezTo>
                    <a:pt x="68667" y="30607"/>
                    <a:pt x="68140" y="30760"/>
                    <a:pt x="67621" y="30930"/>
                  </a:cubicBezTo>
                  <a:cubicBezTo>
                    <a:pt x="66112" y="31422"/>
                    <a:pt x="64629" y="32126"/>
                    <a:pt x="62954" y="33145"/>
                  </a:cubicBezTo>
                  <a:cubicBezTo>
                    <a:pt x="61414" y="34081"/>
                    <a:pt x="59598" y="35192"/>
                    <a:pt x="57802" y="36332"/>
                  </a:cubicBezTo>
                  <a:cubicBezTo>
                    <a:pt x="56529" y="37139"/>
                    <a:pt x="55261" y="38082"/>
                    <a:pt x="54608" y="39500"/>
                  </a:cubicBezTo>
                  <a:cubicBezTo>
                    <a:pt x="53901" y="41039"/>
                    <a:pt x="54072" y="42602"/>
                    <a:pt x="55087" y="43898"/>
                  </a:cubicBezTo>
                  <a:lnTo>
                    <a:pt x="55151" y="43979"/>
                  </a:lnTo>
                  <a:cubicBezTo>
                    <a:pt x="55570" y="44512"/>
                    <a:pt x="55587" y="44607"/>
                    <a:pt x="55476" y="44816"/>
                  </a:cubicBezTo>
                  <a:cubicBezTo>
                    <a:pt x="55325" y="45110"/>
                    <a:pt x="54947" y="45372"/>
                    <a:pt x="54636" y="45568"/>
                  </a:cubicBezTo>
                  <a:cubicBezTo>
                    <a:pt x="54019" y="45956"/>
                    <a:pt x="53093" y="46318"/>
                    <a:pt x="52437" y="46318"/>
                  </a:cubicBezTo>
                  <a:cubicBezTo>
                    <a:pt x="52386" y="46318"/>
                    <a:pt x="52335" y="46316"/>
                    <a:pt x="52287" y="46311"/>
                  </a:cubicBezTo>
                  <a:cubicBezTo>
                    <a:pt x="51999" y="46281"/>
                    <a:pt x="51728" y="46099"/>
                    <a:pt x="51412" y="45885"/>
                  </a:cubicBezTo>
                  <a:cubicBezTo>
                    <a:pt x="51034" y="45630"/>
                    <a:pt x="50606" y="45342"/>
                    <a:pt x="50038" y="45248"/>
                  </a:cubicBezTo>
                  <a:cubicBezTo>
                    <a:pt x="49889" y="45224"/>
                    <a:pt x="49739" y="45212"/>
                    <a:pt x="49588" y="45212"/>
                  </a:cubicBezTo>
                  <a:cubicBezTo>
                    <a:pt x="49065" y="45212"/>
                    <a:pt x="48537" y="45359"/>
                    <a:pt x="48041" y="45648"/>
                  </a:cubicBezTo>
                  <a:cubicBezTo>
                    <a:pt x="47198" y="46140"/>
                    <a:pt x="46484" y="46971"/>
                    <a:pt x="45911" y="48124"/>
                  </a:cubicBezTo>
                  <a:lnTo>
                    <a:pt x="45706" y="47984"/>
                  </a:lnTo>
                  <a:cubicBezTo>
                    <a:pt x="45534" y="47867"/>
                    <a:pt x="45326" y="47808"/>
                    <a:pt x="45117" y="47808"/>
                  </a:cubicBezTo>
                  <a:cubicBezTo>
                    <a:pt x="44925" y="47808"/>
                    <a:pt x="44731" y="47857"/>
                    <a:pt x="44563" y="47958"/>
                  </a:cubicBezTo>
                  <a:cubicBezTo>
                    <a:pt x="44051" y="48262"/>
                    <a:pt x="43655" y="48637"/>
                    <a:pt x="43314" y="49042"/>
                  </a:cubicBezTo>
                  <a:cubicBezTo>
                    <a:pt x="43480" y="48530"/>
                    <a:pt x="43559" y="47992"/>
                    <a:pt x="43546" y="47454"/>
                  </a:cubicBezTo>
                  <a:cubicBezTo>
                    <a:pt x="43536" y="47181"/>
                    <a:pt x="43480" y="46918"/>
                    <a:pt x="43431" y="46686"/>
                  </a:cubicBezTo>
                  <a:cubicBezTo>
                    <a:pt x="43383" y="46451"/>
                    <a:pt x="43335" y="46229"/>
                    <a:pt x="43349" y="46059"/>
                  </a:cubicBezTo>
                  <a:cubicBezTo>
                    <a:pt x="43377" y="45727"/>
                    <a:pt x="43548" y="45561"/>
                    <a:pt x="43931" y="45214"/>
                  </a:cubicBezTo>
                  <a:lnTo>
                    <a:pt x="44094" y="45066"/>
                  </a:lnTo>
                  <a:cubicBezTo>
                    <a:pt x="46183" y="43120"/>
                    <a:pt x="46908" y="40260"/>
                    <a:pt x="46018" y="37643"/>
                  </a:cubicBezTo>
                  <a:cubicBezTo>
                    <a:pt x="46714" y="37078"/>
                    <a:pt x="47143" y="36295"/>
                    <a:pt x="47244" y="35387"/>
                  </a:cubicBezTo>
                  <a:cubicBezTo>
                    <a:pt x="47377" y="34167"/>
                    <a:pt x="46883" y="32912"/>
                    <a:pt x="45921" y="32027"/>
                  </a:cubicBezTo>
                  <a:cubicBezTo>
                    <a:pt x="45734" y="31854"/>
                    <a:pt x="45535" y="31693"/>
                    <a:pt x="45334" y="31533"/>
                  </a:cubicBezTo>
                  <a:cubicBezTo>
                    <a:pt x="44967" y="31241"/>
                    <a:pt x="44622" y="30963"/>
                    <a:pt x="44391" y="30620"/>
                  </a:cubicBezTo>
                  <a:cubicBezTo>
                    <a:pt x="44151" y="30264"/>
                    <a:pt x="44061" y="29928"/>
                    <a:pt x="44097" y="29782"/>
                  </a:cubicBezTo>
                  <a:cubicBezTo>
                    <a:pt x="44104" y="29757"/>
                    <a:pt x="44115" y="29713"/>
                    <a:pt x="44219" y="29657"/>
                  </a:cubicBezTo>
                  <a:cubicBezTo>
                    <a:pt x="44238" y="29645"/>
                    <a:pt x="44271" y="29639"/>
                    <a:pt x="44315" y="29639"/>
                  </a:cubicBezTo>
                  <a:cubicBezTo>
                    <a:pt x="44439" y="29639"/>
                    <a:pt x="44653" y="29689"/>
                    <a:pt x="44918" y="29823"/>
                  </a:cubicBezTo>
                  <a:cubicBezTo>
                    <a:pt x="45494" y="30116"/>
                    <a:pt x="45905" y="30662"/>
                    <a:pt x="46339" y="31239"/>
                  </a:cubicBezTo>
                  <a:cubicBezTo>
                    <a:pt x="46706" y="31729"/>
                    <a:pt x="47087" y="32234"/>
                    <a:pt x="47604" y="32649"/>
                  </a:cubicBezTo>
                  <a:cubicBezTo>
                    <a:pt x="48208" y="33131"/>
                    <a:pt x="48901" y="33382"/>
                    <a:pt x="49583" y="33382"/>
                  </a:cubicBezTo>
                  <a:cubicBezTo>
                    <a:pt x="49946" y="33382"/>
                    <a:pt x="50305" y="33311"/>
                    <a:pt x="50645" y="33167"/>
                  </a:cubicBezTo>
                  <a:cubicBezTo>
                    <a:pt x="51636" y="32749"/>
                    <a:pt x="52295" y="31788"/>
                    <a:pt x="52410" y="30597"/>
                  </a:cubicBezTo>
                  <a:cubicBezTo>
                    <a:pt x="52547" y="29171"/>
                    <a:pt x="51983" y="27268"/>
                    <a:pt x="48648" y="26087"/>
                  </a:cubicBezTo>
                  <a:cubicBezTo>
                    <a:pt x="48762" y="25187"/>
                    <a:pt x="48487" y="24227"/>
                    <a:pt x="47870" y="23452"/>
                  </a:cubicBezTo>
                  <a:cubicBezTo>
                    <a:pt x="47239" y="22660"/>
                    <a:pt x="46341" y="22214"/>
                    <a:pt x="45419" y="22214"/>
                  </a:cubicBezTo>
                  <a:cubicBezTo>
                    <a:pt x="45296" y="22214"/>
                    <a:pt x="45173" y="22222"/>
                    <a:pt x="45049" y="22238"/>
                  </a:cubicBezTo>
                  <a:cubicBezTo>
                    <a:pt x="44359" y="22329"/>
                    <a:pt x="43799" y="22674"/>
                    <a:pt x="43306" y="22978"/>
                  </a:cubicBezTo>
                  <a:lnTo>
                    <a:pt x="43151" y="23074"/>
                  </a:lnTo>
                  <a:cubicBezTo>
                    <a:pt x="42754" y="23316"/>
                    <a:pt x="42438" y="23435"/>
                    <a:pt x="42111" y="23435"/>
                  </a:cubicBezTo>
                  <a:cubicBezTo>
                    <a:pt x="41826" y="23435"/>
                    <a:pt x="41534" y="23344"/>
                    <a:pt x="41172" y="23166"/>
                  </a:cubicBezTo>
                  <a:cubicBezTo>
                    <a:pt x="40970" y="23066"/>
                    <a:pt x="40766" y="22949"/>
                    <a:pt x="40561" y="22832"/>
                  </a:cubicBezTo>
                  <a:cubicBezTo>
                    <a:pt x="39850" y="22429"/>
                    <a:pt x="39064" y="21982"/>
                    <a:pt x="38150" y="21982"/>
                  </a:cubicBezTo>
                  <a:cubicBezTo>
                    <a:pt x="37948" y="21982"/>
                    <a:pt x="37740" y="22004"/>
                    <a:pt x="37526" y="22052"/>
                  </a:cubicBezTo>
                  <a:cubicBezTo>
                    <a:pt x="37154" y="22136"/>
                    <a:pt x="36843" y="22320"/>
                    <a:pt x="36570" y="22483"/>
                  </a:cubicBezTo>
                  <a:cubicBezTo>
                    <a:pt x="36245" y="22676"/>
                    <a:pt x="36093" y="22748"/>
                    <a:pt x="35986" y="22748"/>
                  </a:cubicBezTo>
                  <a:cubicBezTo>
                    <a:pt x="35914" y="22748"/>
                    <a:pt x="35863" y="22716"/>
                    <a:pt x="35794" y="22666"/>
                  </a:cubicBezTo>
                  <a:cubicBezTo>
                    <a:pt x="35674" y="22577"/>
                    <a:pt x="35476" y="22222"/>
                    <a:pt x="35348" y="21985"/>
                  </a:cubicBezTo>
                  <a:cubicBezTo>
                    <a:pt x="35190" y="21699"/>
                    <a:pt x="35025" y="21401"/>
                    <a:pt x="34823" y="21169"/>
                  </a:cubicBezTo>
                  <a:cubicBezTo>
                    <a:pt x="34155" y="20398"/>
                    <a:pt x="33369" y="19772"/>
                    <a:pt x="32607" y="19169"/>
                  </a:cubicBezTo>
                  <a:cubicBezTo>
                    <a:pt x="32270" y="18901"/>
                    <a:pt x="31933" y="18633"/>
                    <a:pt x="31607" y="18353"/>
                  </a:cubicBezTo>
                  <a:cubicBezTo>
                    <a:pt x="30431" y="17341"/>
                    <a:pt x="29829" y="16363"/>
                    <a:pt x="29390" y="14742"/>
                  </a:cubicBezTo>
                  <a:cubicBezTo>
                    <a:pt x="28938" y="13075"/>
                    <a:pt x="28018" y="12083"/>
                    <a:pt x="26582" y="11709"/>
                  </a:cubicBezTo>
                  <a:cubicBezTo>
                    <a:pt x="25464" y="11418"/>
                    <a:pt x="24299" y="11408"/>
                    <a:pt x="23172" y="11400"/>
                  </a:cubicBezTo>
                  <a:cubicBezTo>
                    <a:pt x="22394" y="11395"/>
                    <a:pt x="21659" y="11388"/>
                    <a:pt x="20950" y="11296"/>
                  </a:cubicBezTo>
                  <a:cubicBezTo>
                    <a:pt x="19216" y="11071"/>
                    <a:pt x="17453" y="10627"/>
                    <a:pt x="15701" y="9976"/>
                  </a:cubicBezTo>
                  <a:cubicBezTo>
                    <a:pt x="15872" y="9201"/>
                    <a:pt x="15675" y="8337"/>
                    <a:pt x="15137" y="7683"/>
                  </a:cubicBezTo>
                  <a:cubicBezTo>
                    <a:pt x="14662" y="7102"/>
                    <a:pt x="14005" y="6776"/>
                    <a:pt x="13242" y="6737"/>
                  </a:cubicBezTo>
                  <a:cubicBezTo>
                    <a:pt x="13192" y="6734"/>
                    <a:pt x="13142" y="6733"/>
                    <a:pt x="13092" y="6733"/>
                  </a:cubicBezTo>
                  <a:cubicBezTo>
                    <a:pt x="12118" y="6733"/>
                    <a:pt x="11016" y="7209"/>
                    <a:pt x="10247" y="7970"/>
                  </a:cubicBezTo>
                  <a:cubicBezTo>
                    <a:pt x="9607" y="8604"/>
                    <a:pt x="9193" y="9362"/>
                    <a:pt x="8793" y="10096"/>
                  </a:cubicBezTo>
                  <a:cubicBezTo>
                    <a:pt x="8709" y="10250"/>
                    <a:pt x="8625" y="10403"/>
                    <a:pt x="8539" y="10555"/>
                  </a:cubicBezTo>
                  <a:cubicBezTo>
                    <a:pt x="8026" y="11464"/>
                    <a:pt x="7429" y="12211"/>
                    <a:pt x="6715" y="12838"/>
                  </a:cubicBezTo>
                  <a:cubicBezTo>
                    <a:pt x="5179" y="14183"/>
                    <a:pt x="3184" y="14928"/>
                    <a:pt x="1096" y="14937"/>
                  </a:cubicBezTo>
                  <a:cubicBezTo>
                    <a:pt x="481" y="14938"/>
                    <a:pt x="1" y="15428"/>
                    <a:pt x="3" y="16053"/>
                  </a:cubicBezTo>
                  <a:cubicBezTo>
                    <a:pt x="3" y="16678"/>
                    <a:pt x="471" y="17149"/>
                    <a:pt x="1088" y="17149"/>
                  </a:cubicBezTo>
                  <a:cubicBezTo>
                    <a:pt x="3952" y="17149"/>
                    <a:pt x="6737" y="16007"/>
                    <a:pt x="8730" y="14017"/>
                  </a:cubicBezTo>
                  <a:cubicBezTo>
                    <a:pt x="9586" y="13163"/>
                    <a:pt x="10160" y="12183"/>
                    <a:pt x="10712" y="11236"/>
                  </a:cubicBezTo>
                  <a:cubicBezTo>
                    <a:pt x="10862" y="10982"/>
                    <a:pt x="11012" y="10726"/>
                    <a:pt x="11168" y="10469"/>
                  </a:cubicBezTo>
                  <a:cubicBezTo>
                    <a:pt x="11709" y="9584"/>
                    <a:pt x="12226" y="9125"/>
                    <a:pt x="12793" y="9020"/>
                  </a:cubicBezTo>
                  <a:cubicBezTo>
                    <a:pt x="12859" y="9008"/>
                    <a:pt x="12931" y="9000"/>
                    <a:pt x="13004" y="9000"/>
                  </a:cubicBezTo>
                  <a:cubicBezTo>
                    <a:pt x="13173" y="9000"/>
                    <a:pt x="13344" y="9045"/>
                    <a:pt x="13440" y="9201"/>
                  </a:cubicBezTo>
                  <a:cubicBezTo>
                    <a:pt x="13507" y="9309"/>
                    <a:pt x="13520" y="9426"/>
                    <a:pt x="13505" y="9489"/>
                  </a:cubicBezTo>
                  <a:cubicBezTo>
                    <a:pt x="13500" y="9515"/>
                    <a:pt x="13484" y="9536"/>
                    <a:pt x="13461" y="9546"/>
                  </a:cubicBezTo>
                  <a:cubicBezTo>
                    <a:pt x="13089" y="9770"/>
                    <a:pt x="12884" y="10153"/>
                    <a:pt x="12912" y="10573"/>
                  </a:cubicBezTo>
                  <a:cubicBezTo>
                    <a:pt x="12943" y="11007"/>
                    <a:pt x="13229" y="11402"/>
                    <a:pt x="13642" y="11579"/>
                  </a:cubicBezTo>
                  <a:cubicBezTo>
                    <a:pt x="16902" y="12976"/>
                    <a:pt x="20320" y="13696"/>
                    <a:pt x="23799" y="13723"/>
                  </a:cubicBezTo>
                  <a:lnTo>
                    <a:pt x="23990" y="13724"/>
                  </a:lnTo>
                  <a:cubicBezTo>
                    <a:pt x="25781" y="13734"/>
                    <a:pt x="26816" y="13806"/>
                    <a:pt x="27227" y="15168"/>
                  </a:cubicBezTo>
                  <a:lnTo>
                    <a:pt x="27301" y="15420"/>
                  </a:lnTo>
                  <a:cubicBezTo>
                    <a:pt x="27645" y="16567"/>
                    <a:pt x="27969" y="17649"/>
                    <a:pt x="28860" y="18688"/>
                  </a:cubicBezTo>
                  <a:cubicBezTo>
                    <a:pt x="29523" y="19463"/>
                    <a:pt x="30313" y="20083"/>
                    <a:pt x="31076" y="20684"/>
                  </a:cubicBezTo>
                  <a:cubicBezTo>
                    <a:pt x="31301" y="20860"/>
                    <a:pt x="31525" y="21036"/>
                    <a:pt x="31746" y="21217"/>
                  </a:cubicBezTo>
                  <a:cubicBezTo>
                    <a:pt x="32193" y="21580"/>
                    <a:pt x="32662" y="21977"/>
                    <a:pt x="33060" y="22409"/>
                  </a:cubicBezTo>
                  <a:cubicBezTo>
                    <a:pt x="33310" y="22679"/>
                    <a:pt x="33509" y="22995"/>
                    <a:pt x="33719" y="23329"/>
                  </a:cubicBezTo>
                  <a:cubicBezTo>
                    <a:pt x="33882" y="23587"/>
                    <a:pt x="34050" y="23855"/>
                    <a:pt x="34252" y="24117"/>
                  </a:cubicBezTo>
                  <a:cubicBezTo>
                    <a:pt x="34597" y="24564"/>
                    <a:pt x="35116" y="24982"/>
                    <a:pt x="35856" y="24982"/>
                  </a:cubicBezTo>
                  <a:cubicBezTo>
                    <a:pt x="36294" y="24982"/>
                    <a:pt x="36808" y="24836"/>
                    <a:pt x="37409" y="24464"/>
                  </a:cubicBezTo>
                  <a:cubicBezTo>
                    <a:pt x="37695" y="24287"/>
                    <a:pt x="37943" y="24209"/>
                    <a:pt x="38193" y="24209"/>
                  </a:cubicBezTo>
                  <a:cubicBezTo>
                    <a:pt x="38611" y="24209"/>
                    <a:pt x="39032" y="24427"/>
                    <a:pt x="39636" y="24761"/>
                  </a:cubicBezTo>
                  <a:cubicBezTo>
                    <a:pt x="39968" y="24947"/>
                    <a:pt x="40312" y="25138"/>
                    <a:pt x="40700" y="25296"/>
                  </a:cubicBezTo>
                  <a:cubicBezTo>
                    <a:pt x="41192" y="25498"/>
                    <a:pt x="41647" y="25581"/>
                    <a:pt x="42071" y="25581"/>
                  </a:cubicBezTo>
                  <a:cubicBezTo>
                    <a:pt x="43020" y="25581"/>
                    <a:pt x="43812" y="25165"/>
                    <a:pt x="44508" y="24742"/>
                  </a:cubicBezTo>
                  <a:cubicBezTo>
                    <a:pt x="44918" y="24491"/>
                    <a:pt x="45222" y="24388"/>
                    <a:pt x="45468" y="24388"/>
                  </a:cubicBezTo>
                  <a:cubicBezTo>
                    <a:pt x="45735" y="24388"/>
                    <a:pt x="45932" y="24511"/>
                    <a:pt x="46120" y="24701"/>
                  </a:cubicBezTo>
                  <a:cubicBezTo>
                    <a:pt x="46495" y="25079"/>
                    <a:pt x="46722" y="25691"/>
                    <a:pt x="46380" y="26207"/>
                  </a:cubicBezTo>
                  <a:cubicBezTo>
                    <a:pt x="46199" y="26490"/>
                    <a:pt x="46163" y="26844"/>
                    <a:pt x="46285" y="27156"/>
                  </a:cubicBezTo>
                  <a:cubicBezTo>
                    <a:pt x="46405" y="27477"/>
                    <a:pt x="46671" y="27719"/>
                    <a:pt x="47000" y="27809"/>
                  </a:cubicBezTo>
                  <a:cubicBezTo>
                    <a:pt x="48041" y="28084"/>
                    <a:pt x="49466" y="28461"/>
                    <a:pt x="50071" y="29430"/>
                  </a:cubicBezTo>
                  <a:cubicBezTo>
                    <a:pt x="50316" y="29821"/>
                    <a:pt x="50356" y="30479"/>
                    <a:pt x="50160" y="30897"/>
                  </a:cubicBezTo>
                  <a:cubicBezTo>
                    <a:pt x="50020" y="31198"/>
                    <a:pt x="49816" y="31257"/>
                    <a:pt x="49675" y="31278"/>
                  </a:cubicBezTo>
                  <a:cubicBezTo>
                    <a:pt x="49642" y="31283"/>
                    <a:pt x="49609" y="31285"/>
                    <a:pt x="49577" y="31285"/>
                  </a:cubicBezTo>
                  <a:cubicBezTo>
                    <a:pt x="49021" y="31285"/>
                    <a:pt x="48529" y="30660"/>
                    <a:pt x="47941" y="29847"/>
                  </a:cubicBezTo>
                  <a:cubicBezTo>
                    <a:pt x="47798" y="29652"/>
                    <a:pt x="47662" y="29464"/>
                    <a:pt x="47532" y="29305"/>
                  </a:cubicBezTo>
                  <a:cubicBezTo>
                    <a:pt x="46768" y="28362"/>
                    <a:pt x="45831" y="27744"/>
                    <a:pt x="44890" y="27566"/>
                  </a:cubicBezTo>
                  <a:cubicBezTo>
                    <a:pt x="44709" y="27532"/>
                    <a:pt x="44532" y="27516"/>
                    <a:pt x="44359" y="27516"/>
                  </a:cubicBezTo>
                  <a:cubicBezTo>
                    <a:pt x="43632" y="27516"/>
                    <a:pt x="42990" y="27811"/>
                    <a:pt x="42546" y="28365"/>
                  </a:cubicBezTo>
                  <a:cubicBezTo>
                    <a:pt x="41946" y="29115"/>
                    <a:pt x="41832" y="30181"/>
                    <a:pt x="42251" y="31150"/>
                  </a:cubicBezTo>
                  <a:cubicBezTo>
                    <a:pt x="42628" y="32022"/>
                    <a:pt x="43301" y="32581"/>
                    <a:pt x="43895" y="33075"/>
                  </a:cubicBezTo>
                  <a:cubicBezTo>
                    <a:pt x="44169" y="33302"/>
                    <a:pt x="44429" y="33517"/>
                    <a:pt x="44658" y="33757"/>
                  </a:cubicBezTo>
                  <a:cubicBezTo>
                    <a:pt x="45051" y="34165"/>
                    <a:pt x="45219" y="34683"/>
                    <a:pt x="45120" y="35177"/>
                  </a:cubicBezTo>
                  <a:cubicBezTo>
                    <a:pt x="45026" y="35649"/>
                    <a:pt x="44706" y="36027"/>
                    <a:pt x="44214" y="36244"/>
                  </a:cubicBezTo>
                  <a:cubicBezTo>
                    <a:pt x="43964" y="36355"/>
                    <a:pt x="43773" y="36563"/>
                    <a:pt x="43683" y="36822"/>
                  </a:cubicBezTo>
                  <a:cubicBezTo>
                    <a:pt x="43582" y="37111"/>
                    <a:pt x="43600" y="37429"/>
                    <a:pt x="43737" y="37703"/>
                  </a:cubicBezTo>
                  <a:cubicBezTo>
                    <a:pt x="44293" y="38804"/>
                    <a:pt x="44408" y="40075"/>
                    <a:pt x="44059" y="41258"/>
                  </a:cubicBezTo>
                  <a:cubicBezTo>
                    <a:pt x="43796" y="42159"/>
                    <a:pt x="43284" y="42697"/>
                    <a:pt x="42636" y="43380"/>
                  </a:cubicBezTo>
                  <a:cubicBezTo>
                    <a:pt x="42403" y="43625"/>
                    <a:pt x="42164" y="43875"/>
                    <a:pt x="41929" y="44153"/>
                  </a:cubicBezTo>
                  <a:cubicBezTo>
                    <a:pt x="41133" y="45089"/>
                    <a:pt x="41237" y="45985"/>
                    <a:pt x="41329" y="46777"/>
                  </a:cubicBezTo>
                  <a:cubicBezTo>
                    <a:pt x="41365" y="47097"/>
                    <a:pt x="41401" y="47398"/>
                    <a:pt x="41385" y="47717"/>
                  </a:cubicBezTo>
                  <a:cubicBezTo>
                    <a:pt x="41327" y="48903"/>
                    <a:pt x="40437" y="49935"/>
                    <a:pt x="39222" y="50228"/>
                  </a:cubicBezTo>
                  <a:cubicBezTo>
                    <a:pt x="38741" y="50349"/>
                    <a:pt x="38402" y="50782"/>
                    <a:pt x="38401" y="51279"/>
                  </a:cubicBezTo>
                  <a:cubicBezTo>
                    <a:pt x="38406" y="51994"/>
                    <a:pt x="38713" y="52613"/>
                    <a:pt x="39269" y="53016"/>
                  </a:cubicBezTo>
                  <a:cubicBezTo>
                    <a:pt x="39725" y="53348"/>
                    <a:pt x="40336" y="53521"/>
                    <a:pt x="40970" y="53521"/>
                  </a:cubicBezTo>
                  <a:cubicBezTo>
                    <a:pt x="41323" y="53521"/>
                    <a:pt x="41683" y="53468"/>
                    <a:pt x="42028" y="53358"/>
                  </a:cubicBezTo>
                  <a:cubicBezTo>
                    <a:pt x="42939" y="53068"/>
                    <a:pt x="43511" y="52423"/>
                    <a:pt x="43993" y="51772"/>
                  </a:cubicBezTo>
                  <a:cubicBezTo>
                    <a:pt x="44130" y="51589"/>
                    <a:pt x="44258" y="51400"/>
                    <a:pt x="44385" y="51210"/>
                  </a:cubicBezTo>
                  <a:cubicBezTo>
                    <a:pt x="44610" y="50879"/>
                    <a:pt x="44822" y="50565"/>
                    <a:pt x="45069" y="50300"/>
                  </a:cubicBezTo>
                  <a:cubicBezTo>
                    <a:pt x="45107" y="50259"/>
                    <a:pt x="45137" y="50236"/>
                    <a:pt x="45145" y="50223"/>
                  </a:cubicBezTo>
                  <a:cubicBezTo>
                    <a:pt x="45229" y="50262"/>
                    <a:pt x="45393" y="50382"/>
                    <a:pt x="45505" y="50468"/>
                  </a:cubicBezTo>
                  <a:cubicBezTo>
                    <a:pt x="45602" y="50538"/>
                    <a:pt x="45702" y="50614"/>
                    <a:pt x="45809" y="50686"/>
                  </a:cubicBezTo>
                  <a:cubicBezTo>
                    <a:pt x="45983" y="50806"/>
                    <a:pt x="46188" y="50868"/>
                    <a:pt x="46395" y="50868"/>
                  </a:cubicBezTo>
                  <a:cubicBezTo>
                    <a:pt x="46506" y="50868"/>
                    <a:pt x="46619" y="50850"/>
                    <a:pt x="46727" y="50813"/>
                  </a:cubicBezTo>
                  <a:cubicBezTo>
                    <a:pt x="47061" y="50701"/>
                    <a:pt x="47326" y="50441"/>
                    <a:pt x="47441" y="50109"/>
                  </a:cubicBezTo>
                  <a:cubicBezTo>
                    <a:pt x="47790" y="49104"/>
                    <a:pt x="48463" y="47816"/>
                    <a:pt x="49209" y="47489"/>
                  </a:cubicBezTo>
                  <a:cubicBezTo>
                    <a:pt x="49321" y="47440"/>
                    <a:pt x="49428" y="47415"/>
                    <a:pt x="49537" y="47415"/>
                  </a:cubicBezTo>
                  <a:cubicBezTo>
                    <a:pt x="49652" y="47415"/>
                    <a:pt x="49768" y="47442"/>
                    <a:pt x="49894" y="47497"/>
                  </a:cubicBezTo>
                  <a:cubicBezTo>
                    <a:pt x="50073" y="47574"/>
                    <a:pt x="50249" y="47698"/>
                    <a:pt x="50436" y="47829"/>
                  </a:cubicBezTo>
                  <a:cubicBezTo>
                    <a:pt x="50760" y="48056"/>
                    <a:pt x="51127" y="48311"/>
                    <a:pt x="51624" y="48426"/>
                  </a:cubicBezTo>
                  <a:cubicBezTo>
                    <a:pt x="51855" y="48479"/>
                    <a:pt x="52088" y="48501"/>
                    <a:pt x="52319" y="48501"/>
                  </a:cubicBezTo>
                  <a:cubicBezTo>
                    <a:pt x="52836" y="48501"/>
                    <a:pt x="53343" y="48392"/>
                    <a:pt x="53797" y="48273"/>
                  </a:cubicBezTo>
                  <a:cubicBezTo>
                    <a:pt x="55297" y="47880"/>
                    <a:pt x="57131" y="46793"/>
                    <a:pt x="57615" y="45336"/>
                  </a:cubicBezTo>
                  <a:cubicBezTo>
                    <a:pt x="57812" y="44742"/>
                    <a:pt x="57878" y="43819"/>
                    <a:pt x="57067" y="42799"/>
                  </a:cubicBezTo>
                  <a:cubicBezTo>
                    <a:pt x="56424" y="41992"/>
                    <a:pt x="56277" y="41518"/>
                    <a:pt x="56463" y="40850"/>
                  </a:cubicBezTo>
                  <a:cubicBezTo>
                    <a:pt x="56644" y="40209"/>
                    <a:pt x="57092" y="39605"/>
                    <a:pt x="57835" y="39003"/>
                  </a:cubicBezTo>
                  <a:cubicBezTo>
                    <a:pt x="58829" y="38198"/>
                    <a:pt x="59988" y="37509"/>
                    <a:pt x="61110" y="36840"/>
                  </a:cubicBezTo>
                  <a:cubicBezTo>
                    <a:pt x="61574" y="36565"/>
                    <a:pt x="62035" y="36289"/>
                    <a:pt x="62485" y="36007"/>
                  </a:cubicBezTo>
                  <a:lnTo>
                    <a:pt x="63105" y="35618"/>
                  </a:lnTo>
                  <a:cubicBezTo>
                    <a:pt x="64443" y="34772"/>
                    <a:pt x="65826" y="33897"/>
                    <a:pt x="67293" y="33326"/>
                  </a:cubicBezTo>
                  <a:cubicBezTo>
                    <a:pt x="68119" y="33004"/>
                    <a:pt x="68997" y="32746"/>
                    <a:pt x="69846" y="32496"/>
                  </a:cubicBezTo>
                  <a:cubicBezTo>
                    <a:pt x="70524" y="32297"/>
                    <a:pt x="71225" y="32091"/>
                    <a:pt x="71910" y="31851"/>
                  </a:cubicBezTo>
                  <a:cubicBezTo>
                    <a:pt x="73470" y="31303"/>
                    <a:pt x="74680" y="30667"/>
                    <a:pt x="75720" y="29846"/>
                  </a:cubicBezTo>
                  <a:cubicBezTo>
                    <a:pt x="76153" y="29505"/>
                    <a:pt x="76562" y="29134"/>
                    <a:pt x="76959" y="28775"/>
                  </a:cubicBezTo>
                  <a:cubicBezTo>
                    <a:pt x="77658" y="28140"/>
                    <a:pt x="78319" y="27541"/>
                    <a:pt x="79082" y="27109"/>
                  </a:cubicBezTo>
                  <a:cubicBezTo>
                    <a:pt x="79602" y="26816"/>
                    <a:pt x="80072" y="26675"/>
                    <a:pt x="80532" y="26675"/>
                  </a:cubicBezTo>
                  <a:cubicBezTo>
                    <a:pt x="80651" y="26675"/>
                    <a:pt x="80769" y="26684"/>
                    <a:pt x="80887" y="26702"/>
                  </a:cubicBezTo>
                  <a:cubicBezTo>
                    <a:pt x="81204" y="26752"/>
                    <a:pt x="81525" y="26862"/>
                    <a:pt x="81864" y="26979"/>
                  </a:cubicBezTo>
                  <a:cubicBezTo>
                    <a:pt x="82305" y="27128"/>
                    <a:pt x="82762" y="27285"/>
                    <a:pt x="83275" y="27337"/>
                  </a:cubicBezTo>
                  <a:cubicBezTo>
                    <a:pt x="83408" y="27351"/>
                    <a:pt x="83541" y="27358"/>
                    <a:pt x="83674" y="27358"/>
                  </a:cubicBezTo>
                  <a:cubicBezTo>
                    <a:pt x="84684" y="27358"/>
                    <a:pt x="85690" y="26959"/>
                    <a:pt x="86617" y="26196"/>
                  </a:cubicBezTo>
                  <a:cubicBezTo>
                    <a:pt x="87443" y="25516"/>
                    <a:pt x="88083" y="24684"/>
                    <a:pt x="88701" y="23878"/>
                  </a:cubicBezTo>
                  <a:cubicBezTo>
                    <a:pt x="88952" y="23554"/>
                    <a:pt x="89200" y="23232"/>
                    <a:pt x="89460" y="22921"/>
                  </a:cubicBezTo>
                  <a:cubicBezTo>
                    <a:pt x="90478" y="21702"/>
                    <a:pt x="91694" y="20801"/>
                    <a:pt x="93075" y="20243"/>
                  </a:cubicBezTo>
                  <a:cubicBezTo>
                    <a:pt x="93330" y="20139"/>
                    <a:pt x="93598" y="20049"/>
                    <a:pt x="93868" y="19958"/>
                  </a:cubicBezTo>
                  <a:cubicBezTo>
                    <a:pt x="94796" y="19641"/>
                    <a:pt x="95849" y="19282"/>
                    <a:pt x="96576" y="18396"/>
                  </a:cubicBezTo>
                  <a:cubicBezTo>
                    <a:pt x="97554" y="17202"/>
                    <a:pt x="97469" y="15581"/>
                    <a:pt x="97401" y="14279"/>
                  </a:cubicBezTo>
                  <a:cubicBezTo>
                    <a:pt x="97390" y="14037"/>
                    <a:pt x="97377" y="13800"/>
                    <a:pt x="97372" y="13571"/>
                  </a:cubicBezTo>
                  <a:lnTo>
                    <a:pt x="97217" y="6942"/>
                  </a:lnTo>
                  <a:cubicBezTo>
                    <a:pt x="97210" y="6707"/>
                    <a:pt x="97201" y="6462"/>
                    <a:pt x="97189" y="6212"/>
                  </a:cubicBezTo>
                  <a:cubicBezTo>
                    <a:pt x="97133" y="4937"/>
                    <a:pt x="97069" y="3495"/>
                    <a:pt x="97722" y="2544"/>
                  </a:cubicBezTo>
                  <a:cubicBezTo>
                    <a:pt x="97906" y="2276"/>
                    <a:pt x="98087" y="2134"/>
                    <a:pt x="98263" y="2126"/>
                  </a:cubicBezTo>
                  <a:cubicBezTo>
                    <a:pt x="98268" y="2126"/>
                    <a:pt x="98272" y="2126"/>
                    <a:pt x="98276" y="2126"/>
                  </a:cubicBezTo>
                  <a:cubicBezTo>
                    <a:pt x="98876" y="2126"/>
                    <a:pt x="99725" y="3138"/>
                    <a:pt x="100101" y="3579"/>
                  </a:cubicBezTo>
                  <a:cubicBezTo>
                    <a:pt x="100847" y="4452"/>
                    <a:pt x="101693" y="5321"/>
                    <a:pt x="103060" y="5480"/>
                  </a:cubicBezTo>
                  <a:cubicBezTo>
                    <a:pt x="103099" y="5485"/>
                    <a:pt x="103138" y="5487"/>
                    <a:pt x="103178" y="5487"/>
                  </a:cubicBezTo>
                  <a:cubicBezTo>
                    <a:pt x="103459" y="5487"/>
                    <a:pt x="103731" y="5365"/>
                    <a:pt x="103920" y="5149"/>
                  </a:cubicBezTo>
                  <a:cubicBezTo>
                    <a:pt x="104158" y="4881"/>
                    <a:pt x="104254" y="4516"/>
                    <a:pt x="104178" y="4167"/>
                  </a:cubicBezTo>
                  <a:cubicBezTo>
                    <a:pt x="104167" y="4112"/>
                    <a:pt x="104170" y="4090"/>
                    <a:pt x="104216" y="4046"/>
                  </a:cubicBezTo>
                  <a:cubicBezTo>
                    <a:pt x="104315" y="3953"/>
                    <a:pt x="104490" y="3903"/>
                    <a:pt x="104624" y="3903"/>
                  </a:cubicBezTo>
                  <a:cubicBezTo>
                    <a:pt x="104663" y="3903"/>
                    <a:pt x="104698" y="3907"/>
                    <a:pt x="104728" y="3916"/>
                  </a:cubicBezTo>
                  <a:cubicBezTo>
                    <a:pt x="104968" y="3987"/>
                    <a:pt x="105145" y="4154"/>
                    <a:pt x="105321" y="4475"/>
                  </a:cubicBezTo>
                  <a:cubicBezTo>
                    <a:pt x="105692" y="5149"/>
                    <a:pt x="105703" y="6038"/>
                    <a:pt x="105713" y="6822"/>
                  </a:cubicBezTo>
                  <a:cubicBezTo>
                    <a:pt x="105715" y="7030"/>
                    <a:pt x="105715" y="7238"/>
                    <a:pt x="105715" y="7449"/>
                  </a:cubicBezTo>
                  <a:cubicBezTo>
                    <a:pt x="105710" y="8671"/>
                    <a:pt x="105706" y="9933"/>
                    <a:pt x="106248" y="11124"/>
                  </a:cubicBezTo>
                  <a:cubicBezTo>
                    <a:pt x="106779" y="12296"/>
                    <a:pt x="107708" y="12915"/>
                    <a:pt x="108606" y="13515"/>
                  </a:cubicBezTo>
                  <a:cubicBezTo>
                    <a:pt x="108897" y="13709"/>
                    <a:pt x="109193" y="13907"/>
                    <a:pt x="109476" y="14126"/>
                  </a:cubicBezTo>
                  <a:cubicBezTo>
                    <a:pt x="110679" y="15060"/>
                    <a:pt x="111498" y="16810"/>
                    <a:pt x="110644" y="18207"/>
                  </a:cubicBezTo>
                  <a:cubicBezTo>
                    <a:pt x="110248" y="18853"/>
                    <a:pt x="109590" y="19289"/>
                    <a:pt x="108965" y="19317"/>
                  </a:cubicBezTo>
                  <a:cubicBezTo>
                    <a:pt x="108934" y="19319"/>
                    <a:pt x="108903" y="19320"/>
                    <a:pt x="108872" y="19320"/>
                  </a:cubicBezTo>
                  <a:cubicBezTo>
                    <a:pt x="108600" y="19320"/>
                    <a:pt x="108302" y="19253"/>
                    <a:pt x="107993" y="19185"/>
                  </a:cubicBezTo>
                  <a:cubicBezTo>
                    <a:pt x="107633" y="19107"/>
                    <a:pt x="107233" y="19021"/>
                    <a:pt x="106802" y="19021"/>
                  </a:cubicBezTo>
                  <a:cubicBezTo>
                    <a:pt x="106744" y="19021"/>
                    <a:pt x="106686" y="19022"/>
                    <a:pt x="106627" y="19026"/>
                  </a:cubicBezTo>
                  <a:cubicBezTo>
                    <a:pt x="105418" y="19098"/>
                    <a:pt x="104272" y="19794"/>
                    <a:pt x="103218" y="21092"/>
                  </a:cubicBezTo>
                  <a:cubicBezTo>
                    <a:pt x="102397" y="22105"/>
                    <a:pt x="101750" y="23251"/>
                    <a:pt x="101127" y="24362"/>
                  </a:cubicBezTo>
                  <a:cubicBezTo>
                    <a:pt x="100926" y="24717"/>
                    <a:pt x="100727" y="25072"/>
                    <a:pt x="100523" y="25419"/>
                  </a:cubicBezTo>
                  <a:cubicBezTo>
                    <a:pt x="100313" y="25778"/>
                    <a:pt x="100097" y="26132"/>
                    <a:pt x="99880" y="26485"/>
                  </a:cubicBezTo>
                  <a:cubicBezTo>
                    <a:pt x="99189" y="27617"/>
                    <a:pt x="98474" y="28788"/>
                    <a:pt x="97970" y="30074"/>
                  </a:cubicBezTo>
                  <a:cubicBezTo>
                    <a:pt x="97349" y="31668"/>
                    <a:pt x="97141" y="33292"/>
                    <a:pt x="97354" y="34900"/>
                  </a:cubicBezTo>
                  <a:cubicBezTo>
                    <a:pt x="97462" y="35723"/>
                    <a:pt x="97668" y="36526"/>
                    <a:pt x="97868" y="37300"/>
                  </a:cubicBezTo>
                  <a:cubicBezTo>
                    <a:pt x="98122" y="38294"/>
                    <a:pt x="98365" y="39233"/>
                    <a:pt x="98410" y="40194"/>
                  </a:cubicBezTo>
                  <a:cubicBezTo>
                    <a:pt x="98446" y="40952"/>
                    <a:pt x="98396" y="42806"/>
                    <a:pt x="97168" y="43645"/>
                  </a:cubicBezTo>
                  <a:cubicBezTo>
                    <a:pt x="96646" y="44000"/>
                    <a:pt x="95974" y="44115"/>
                    <a:pt x="95260" y="44238"/>
                  </a:cubicBezTo>
                  <a:cubicBezTo>
                    <a:pt x="94755" y="44326"/>
                    <a:pt x="94233" y="44416"/>
                    <a:pt x="93727" y="44595"/>
                  </a:cubicBezTo>
                  <a:cubicBezTo>
                    <a:pt x="92478" y="45043"/>
                    <a:pt x="91726" y="45918"/>
                    <a:pt x="91552" y="47127"/>
                  </a:cubicBezTo>
                  <a:cubicBezTo>
                    <a:pt x="91531" y="47291"/>
                    <a:pt x="91514" y="47451"/>
                    <a:pt x="91499" y="47609"/>
                  </a:cubicBezTo>
                  <a:cubicBezTo>
                    <a:pt x="91450" y="48125"/>
                    <a:pt x="91412" y="48431"/>
                    <a:pt x="91184" y="48704"/>
                  </a:cubicBezTo>
                  <a:cubicBezTo>
                    <a:pt x="90897" y="49051"/>
                    <a:pt x="90425" y="49303"/>
                    <a:pt x="90006" y="49512"/>
                  </a:cubicBezTo>
                  <a:cubicBezTo>
                    <a:pt x="89667" y="49680"/>
                    <a:pt x="89302" y="49834"/>
                    <a:pt x="88930" y="49992"/>
                  </a:cubicBezTo>
                  <a:cubicBezTo>
                    <a:pt x="87379" y="50652"/>
                    <a:pt x="85619" y="51399"/>
                    <a:pt x="85020" y="53294"/>
                  </a:cubicBezTo>
                  <a:cubicBezTo>
                    <a:pt x="84731" y="54206"/>
                    <a:pt x="84871" y="55126"/>
                    <a:pt x="85004" y="56016"/>
                  </a:cubicBezTo>
                  <a:cubicBezTo>
                    <a:pt x="85147" y="56963"/>
                    <a:pt x="85272" y="57782"/>
                    <a:pt x="84877" y="58444"/>
                  </a:cubicBezTo>
                  <a:cubicBezTo>
                    <a:pt x="84688" y="58761"/>
                    <a:pt x="84278" y="58835"/>
                    <a:pt x="83625" y="58931"/>
                  </a:cubicBezTo>
                  <a:cubicBezTo>
                    <a:pt x="82892" y="59038"/>
                    <a:pt x="81976" y="59172"/>
                    <a:pt x="81352" y="59969"/>
                  </a:cubicBezTo>
                  <a:cubicBezTo>
                    <a:pt x="80655" y="60860"/>
                    <a:pt x="80568" y="62020"/>
                    <a:pt x="80482" y="63142"/>
                  </a:cubicBezTo>
                  <a:cubicBezTo>
                    <a:pt x="80477" y="63234"/>
                    <a:pt x="80469" y="63324"/>
                    <a:pt x="80462" y="63415"/>
                  </a:cubicBezTo>
                  <a:lnTo>
                    <a:pt x="80077" y="61406"/>
                  </a:lnTo>
                  <a:cubicBezTo>
                    <a:pt x="80016" y="61085"/>
                    <a:pt x="79789" y="60816"/>
                    <a:pt x="79470" y="60687"/>
                  </a:cubicBezTo>
                  <a:cubicBezTo>
                    <a:pt x="79346" y="60636"/>
                    <a:pt x="79216" y="60611"/>
                    <a:pt x="79088" y="60611"/>
                  </a:cubicBezTo>
                  <a:cubicBezTo>
                    <a:pt x="78896" y="60611"/>
                    <a:pt x="78707" y="60668"/>
                    <a:pt x="78549" y="60779"/>
                  </a:cubicBezTo>
                  <a:cubicBezTo>
                    <a:pt x="76417" y="62273"/>
                    <a:pt x="75473" y="64961"/>
                    <a:pt x="75894" y="68348"/>
                  </a:cubicBezTo>
                  <a:cubicBezTo>
                    <a:pt x="76092" y="69956"/>
                    <a:pt x="76659" y="71489"/>
                    <a:pt x="77205" y="72971"/>
                  </a:cubicBezTo>
                  <a:cubicBezTo>
                    <a:pt x="78021" y="75182"/>
                    <a:pt x="78793" y="77269"/>
                    <a:pt x="78391" y="79511"/>
                  </a:cubicBezTo>
                  <a:cubicBezTo>
                    <a:pt x="78276" y="80156"/>
                    <a:pt x="78697" y="80758"/>
                    <a:pt x="79352" y="80882"/>
                  </a:cubicBezTo>
                  <a:cubicBezTo>
                    <a:pt x="79423" y="80895"/>
                    <a:pt x="79497" y="80903"/>
                    <a:pt x="79569" y="80903"/>
                  </a:cubicBezTo>
                  <a:cubicBezTo>
                    <a:pt x="80081" y="80903"/>
                    <a:pt x="80515" y="80553"/>
                    <a:pt x="80618" y="80030"/>
                  </a:cubicBezTo>
                  <a:cubicBezTo>
                    <a:pt x="81209" y="77065"/>
                    <a:pt x="80201" y="74399"/>
                    <a:pt x="79227" y="71822"/>
                  </a:cubicBezTo>
                  <a:cubicBezTo>
                    <a:pt x="78979" y="71162"/>
                    <a:pt x="78729" y="70502"/>
                    <a:pt x="78506" y="69838"/>
                  </a:cubicBezTo>
                  <a:cubicBezTo>
                    <a:pt x="78084" y="68571"/>
                    <a:pt x="77358" y="65757"/>
                    <a:pt x="78439" y="63773"/>
                  </a:cubicBezTo>
                  <a:lnTo>
                    <a:pt x="78439" y="63773"/>
                  </a:lnTo>
                  <a:lnTo>
                    <a:pt x="78983" y="67019"/>
                  </a:lnTo>
                  <a:cubicBezTo>
                    <a:pt x="79038" y="67339"/>
                    <a:pt x="79245" y="67614"/>
                    <a:pt x="79538" y="67754"/>
                  </a:cubicBezTo>
                  <a:cubicBezTo>
                    <a:pt x="79692" y="67829"/>
                    <a:pt x="79860" y="67866"/>
                    <a:pt x="80028" y="67866"/>
                  </a:cubicBezTo>
                  <a:cubicBezTo>
                    <a:pt x="80206" y="67866"/>
                    <a:pt x="80383" y="67824"/>
                    <a:pt x="80538" y="67741"/>
                  </a:cubicBezTo>
                  <a:cubicBezTo>
                    <a:pt x="82226" y="66836"/>
                    <a:pt x="82382" y="65081"/>
                    <a:pt x="82522" y="63533"/>
                  </a:cubicBezTo>
                  <a:cubicBezTo>
                    <a:pt x="82581" y="62883"/>
                    <a:pt x="82635" y="62270"/>
                    <a:pt x="82793" y="61765"/>
                  </a:cubicBezTo>
                  <a:cubicBezTo>
                    <a:pt x="82981" y="61169"/>
                    <a:pt x="83250" y="61122"/>
                    <a:pt x="84078" y="61057"/>
                  </a:cubicBezTo>
                  <a:cubicBezTo>
                    <a:pt x="84653" y="61013"/>
                    <a:pt x="85371" y="60957"/>
                    <a:pt x="86006" y="60490"/>
                  </a:cubicBezTo>
                  <a:cubicBezTo>
                    <a:pt x="87057" y="59719"/>
                    <a:pt x="87492" y="58315"/>
                    <a:pt x="87269" y="56432"/>
                  </a:cubicBezTo>
                  <a:cubicBezTo>
                    <a:pt x="87246" y="56249"/>
                    <a:pt x="87219" y="56062"/>
                    <a:pt x="87191" y="55873"/>
                  </a:cubicBezTo>
                  <a:cubicBezTo>
                    <a:pt x="87071" y="55068"/>
                    <a:pt x="86958" y="54308"/>
                    <a:pt x="87284" y="53725"/>
                  </a:cubicBezTo>
                  <a:cubicBezTo>
                    <a:pt x="87486" y="53366"/>
                    <a:pt x="87843" y="53060"/>
                    <a:pt x="88442" y="52731"/>
                  </a:cubicBezTo>
                  <a:cubicBezTo>
                    <a:pt x="88889" y="52486"/>
                    <a:pt x="89363" y="52292"/>
                    <a:pt x="89866" y="52083"/>
                  </a:cubicBezTo>
                  <a:cubicBezTo>
                    <a:pt x="90478" y="51831"/>
                    <a:pt x="91110" y="51570"/>
                    <a:pt x="91708" y="51208"/>
                  </a:cubicBezTo>
                  <a:cubicBezTo>
                    <a:pt x="92845" y="50519"/>
                    <a:pt x="93521" y="49619"/>
                    <a:pt x="93720" y="48535"/>
                  </a:cubicBezTo>
                  <a:cubicBezTo>
                    <a:pt x="93761" y="48313"/>
                    <a:pt x="93787" y="48102"/>
                    <a:pt x="93811" y="47900"/>
                  </a:cubicBezTo>
                  <a:cubicBezTo>
                    <a:pt x="93898" y="47163"/>
                    <a:pt x="93942" y="46962"/>
                    <a:pt x="94439" y="46763"/>
                  </a:cubicBezTo>
                  <a:cubicBezTo>
                    <a:pt x="94816" y="46612"/>
                    <a:pt x="95246" y="46538"/>
                    <a:pt x="95702" y="46459"/>
                  </a:cubicBezTo>
                  <a:cubicBezTo>
                    <a:pt x="95926" y="46420"/>
                    <a:pt x="96150" y="46380"/>
                    <a:pt x="96367" y="46332"/>
                  </a:cubicBezTo>
                  <a:cubicBezTo>
                    <a:pt x="99296" y="45696"/>
                    <a:pt x="100964" y="43085"/>
                    <a:pt x="100617" y="39681"/>
                  </a:cubicBezTo>
                  <a:cubicBezTo>
                    <a:pt x="100520" y="38722"/>
                    <a:pt x="100285" y="37795"/>
                    <a:pt x="100058" y="36901"/>
                  </a:cubicBezTo>
                  <a:cubicBezTo>
                    <a:pt x="99798" y="35876"/>
                    <a:pt x="99553" y="34907"/>
                    <a:pt x="99503" y="33907"/>
                  </a:cubicBezTo>
                  <a:cubicBezTo>
                    <a:pt x="99406" y="31986"/>
                    <a:pt x="100267" y="30208"/>
                    <a:pt x="101316" y="28250"/>
                  </a:cubicBezTo>
                  <a:lnTo>
                    <a:pt x="101387" y="28119"/>
                  </a:lnTo>
                  <a:cubicBezTo>
                    <a:pt x="102316" y="26385"/>
                    <a:pt x="103278" y="24592"/>
                    <a:pt x="104372" y="22964"/>
                  </a:cubicBezTo>
                  <a:cubicBezTo>
                    <a:pt x="104775" y="22362"/>
                    <a:pt x="105328" y="21626"/>
                    <a:pt x="106035" y="21269"/>
                  </a:cubicBezTo>
                  <a:cubicBezTo>
                    <a:pt x="106274" y="21149"/>
                    <a:pt x="106509" y="21106"/>
                    <a:pt x="106757" y="21106"/>
                  </a:cubicBezTo>
                  <a:cubicBezTo>
                    <a:pt x="107034" y="21106"/>
                    <a:pt x="107327" y="21160"/>
                    <a:pt x="107656" y="21220"/>
                  </a:cubicBezTo>
                  <a:cubicBezTo>
                    <a:pt x="107971" y="21279"/>
                    <a:pt x="108297" y="21338"/>
                    <a:pt x="108652" y="21360"/>
                  </a:cubicBezTo>
                  <a:cubicBezTo>
                    <a:pt x="108733" y="21364"/>
                    <a:pt x="108814" y="21366"/>
                    <a:pt x="108893" y="21366"/>
                  </a:cubicBezTo>
                  <a:cubicBezTo>
                    <a:pt x="110209" y="21366"/>
                    <a:pt x="111353" y="20768"/>
                    <a:pt x="112128" y="19659"/>
                  </a:cubicBezTo>
                  <a:cubicBezTo>
                    <a:pt x="113085" y="18290"/>
                    <a:pt x="113278" y="16414"/>
                    <a:pt x="112617" y="14879"/>
                  </a:cubicBezTo>
                  <a:cubicBezTo>
                    <a:pt x="112232" y="13986"/>
                    <a:pt x="111610" y="13175"/>
                    <a:pt x="110820" y="12535"/>
                  </a:cubicBezTo>
                  <a:cubicBezTo>
                    <a:pt x="110504" y="12278"/>
                    <a:pt x="110169" y="12063"/>
                    <a:pt x="109847" y="11856"/>
                  </a:cubicBezTo>
                  <a:cubicBezTo>
                    <a:pt x="109343" y="11530"/>
                    <a:pt x="108866" y="11224"/>
                    <a:pt x="108531" y="10809"/>
                  </a:cubicBezTo>
                  <a:cubicBezTo>
                    <a:pt x="107792" y="9898"/>
                    <a:pt x="107810" y="8632"/>
                    <a:pt x="107828" y="7291"/>
                  </a:cubicBezTo>
                  <a:cubicBezTo>
                    <a:pt x="107838" y="6640"/>
                    <a:pt x="107846" y="5964"/>
                    <a:pt x="107762" y="5324"/>
                  </a:cubicBezTo>
                  <a:cubicBezTo>
                    <a:pt x="107558" y="3771"/>
                    <a:pt x="106728" y="2021"/>
                    <a:pt x="105007" y="1761"/>
                  </a:cubicBezTo>
                  <a:cubicBezTo>
                    <a:pt x="104880" y="1743"/>
                    <a:pt x="104752" y="1734"/>
                    <a:pt x="104625" y="1734"/>
                  </a:cubicBezTo>
                  <a:cubicBezTo>
                    <a:pt x="104056" y="1734"/>
                    <a:pt x="103498" y="1915"/>
                    <a:pt x="103037" y="2259"/>
                  </a:cubicBezTo>
                  <a:cubicBezTo>
                    <a:pt x="102775" y="2452"/>
                    <a:pt x="102553" y="2694"/>
                    <a:pt x="102384" y="2972"/>
                  </a:cubicBezTo>
                  <a:cubicBezTo>
                    <a:pt x="102053" y="2702"/>
                    <a:pt x="101747" y="2325"/>
                    <a:pt x="101430" y="1934"/>
                  </a:cubicBezTo>
                  <a:cubicBezTo>
                    <a:pt x="100727" y="1065"/>
                    <a:pt x="99866" y="0"/>
                    <a:pt x="984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5692350" y="1639100"/>
              <a:ext cx="140000" cy="434625"/>
            </a:xfrm>
            <a:custGeom>
              <a:rect b="b" l="l" r="r" t="t"/>
              <a:pathLst>
                <a:path extrusionOk="0" h="17385" w="5600">
                  <a:moveTo>
                    <a:pt x="4269" y="1"/>
                  </a:moveTo>
                  <a:cubicBezTo>
                    <a:pt x="3126" y="1"/>
                    <a:pt x="1769" y="229"/>
                    <a:pt x="2031" y="1508"/>
                  </a:cubicBezTo>
                  <a:cubicBezTo>
                    <a:pt x="2187" y="2269"/>
                    <a:pt x="2888" y="2402"/>
                    <a:pt x="3319" y="2916"/>
                  </a:cubicBezTo>
                  <a:cubicBezTo>
                    <a:pt x="4666" y="4513"/>
                    <a:pt x="2634" y="5689"/>
                    <a:pt x="2253" y="7021"/>
                  </a:cubicBezTo>
                  <a:cubicBezTo>
                    <a:pt x="2070" y="7659"/>
                    <a:pt x="2073" y="8230"/>
                    <a:pt x="2445" y="8793"/>
                  </a:cubicBezTo>
                  <a:cubicBezTo>
                    <a:pt x="2909" y="9497"/>
                    <a:pt x="3396" y="9860"/>
                    <a:pt x="2649" y="10614"/>
                  </a:cubicBezTo>
                  <a:cubicBezTo>
                    <a:pt x="2443" y="10823"/>
                    <a:pt x="2063" y="10936"/>
                    <a:pt x="1832" y="11125"/>
                  </a:cubicBezTo>
                  <a:cubicBezTo>
                    <a:pt x="122" y="12527"/>
                    <a:pt x="1" y="15098"/>
                    <a:pt x="366" y="17096"/>
                  </a:cubicBezTo>
                  <a:cubicBezTo>
                    <a:pt x="402" y="17295"/>
                    <a:pt x="555" y="17384"/>
                    <a:pt x="715" y="17384"/>
                  </a:cubicBezTo>
                  <a:cubicBezTo>
                    <a:pt x="918" y="17384"/>
                    <a:pt x="1133" y="17242"/>
                    <a:pt x="1142" y="17001"/>
                  </a:cubicBezTo>
                  <a:cubicBezTo>
                    <a:pt x="1198" y="15565"/>
                    <a:pt x="940" y="14050"/>
                    <a:pt x="1664" y="12726"/>
                  </a:cubicBezTo>
                  <a:cubicBezTo>
                    <a:pt x="2210" y="11727"/>
                    <a:pt x="3131" y="11624"/>
                    <a:pt x="3837" y="10878"/>
                  </a:cubicBezTo>
                  <a:cubicBezTo>
                    <a:pt x="4695" y="9974"/>
                    <a:pt x="4008" y="9393"/>
                    <a:pt x="3445" y="8620"/>
                  </a:cubicBezTo>
                  <a:cubicBezTo>
                    <a:pt x="2070" y="6733"/>
                    <a:pt x="5115" y="5437"/>
                    <a:pt x="4669" y="3458"/>
                  </a:cubicBezTo>
                  <a:cubicBezTo>
                    <a:pt x="4528" y="2828"/>
                    <a:pt x="4128" y="2670"/>
                    <a:pt x="3730" y="2233"/>
                  </a:cubicBezTo>
                  <a:cubicBezTo>
                    <a:pt x="2241" y="590"/>
                    <a:pt x="4324" y="731"/>
                    <a:pt x="5408" y="399"/>
                  </a:cubicBezTo>
                  <a:cubicBezTo>
                    <a:pt x="5600" y="338"/>
                    <a:pt x="5562" y="68"/>
                    <a:pt x="5365" y="53"/>
                  </a:cubicBezTo>
                  <a:cubicBezTo>
                    <a:pt x="5093" y="32"/>
                    <a:pt x="4696" y="1"/>
                    <a:pt x="4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670475" y="1622425"/>
              <a:ext cx="178000" cy="468025"/>
            </a:xfrm>
            <a:custGeom>
              <a:rect b="b" l="l" r="r" t="t"/>
              <a:pathLst>
                <a:path extrusionOk="0" h="18721" w="7120">
                  <a:moveTo>
                    <a:pt x="5128" y="0"/>
                  </a:moveTo>
                  <a:cubicBezTo>
                    <a:pt x="4085" y="0"/>
                    <a:pt x="3148" y="168"/>
                    <a:pt x="2601" y="786"/>
                  </a:cubicBezTo>
                  <a:cubicBezTo>
                    <a:pt x="2356" y="1064"/>
                    <a:pt x="2096" y="1554"/>
                    <a:pt x="2251" y="2308"/>
                  </a:cubicBezTo>
                  <a:cubicBezTo>
                    <a:pt x="2404" y="3055"/>
                    <a:pt x="2907" y="3413"/>
                    <a:pt x="3274" y="3675"/>
                  </a:cubicBezTo>
                  <a:cubicBezTo>
                    <a:pt x="3440" y="3791"/>
                    <a:pt x="3582" y="3893"/>
                    <a:pt x="3684" y="4012"/>
                  </a:cubicBezTo>
                  <a:cubicBezTo>
                    <a:pt x="4212" y="4640"/>
                    <a:pt x="4011" y="5043"/>
                    <a:pt x="3302" y="6035"/>
                  </a:cubicBezTo>
                  <a:cubicBezTo>
                    <a:pt x="2976" y="6491"/>
                    <a:pt x="2641" y="6961"/>
                    <a:pt x="2484" y="7502"/>
                  </a:cubicBezTo>
                  <a:cubicBezTo>
                    <a:pt x="2322" y="8073"/>
                    <a:pt x="2172" y="8937"/>
                    <a:pt x="2762" y="9828"/>
                  </a:cubicBezTo>
                  <a:cubicBezTo>
                    <a:pt x="2838" y="9940"/>
                    <a:pt x="2910" y="10044"/>
                    <a:pt x="2981" y="10142"/>
                  </a:cubicBezTo>
                  <a:cubicBezTo>
                    <a:pt x="3080" y="10282"/>
                    <a:pt x="3231" y="10493"/>
                    <a:pt x="3243" y="10554"/>
                  </a:cubicBezTo>
                  <a:cubicBezTo>
                    <a:pt x="3243" y="10555"/>
                    <a:pt x="3223" y="10634"/>
                    <a:pt x="3049" y="10810"/>
                  </a:cubicBezTo>
                  <a:cubicBezTo>
                    <a:pt x="3009" y="10850"/>
                    <a:pt x="2868" y="10924"/>
                    <a:pt x="2774" y="10973"/>
                  </a:cubicBezTo>
                  <a:cubicBezTo>
                    <a:pt x="2618" y="11054"/>
                    <a:pt x="2442" y="11146"/>
                    <a:pt x="2282" y="11276"/>
                  </a:cubicBezTo>
                  <a:cubicBezTo>
                    <a:pt x="1" y="13144"/>
                    <a:pt x="335" y="16520"/>
                    <a:pt x="585" y="17885"/>
                  </a:cubicBezTo>
                  <a:cubicBezTo>
                    <a:pt x="673" y="18378"/>
                    <a:pt x="1091" y="18720"/>
                    <a:pt x="1591" y="18720"/>
                  </a:cubicBezTo>
                  <a:cubicBezTo>
                    <a:pt x="1616" y="18720"/>
                    <a:pt x="1644" y="18719"/>
                    <a:pt x="1670" y="18716"/>
                  </a:cubicBezTo>
                  <a:cubicBezTo>
                    <a:pt x="2228" y="18676"/>
                    <a:pt x="2665" y="18237"/>
                    <a:pt x="2685" y="17692"/>
                  </a:cubicBezTo>
                  <a:cubicBezTo>
                    <a:pt x="2698" y="17335"/>
                    <a:pt x="2695" y="16972"/>
                    <a:pt x="2690" y="16608"/>
                  </a:cubicBezTo>
                  <a:cubicBezTo>
                    <a:pt x="2674" y="15557"/>
                    <a:pt x="2660" y="14564"/>
                    <a:pt x="3126" y="13713"/>
                  </a:cubicBezTo>
                  <a:cubicBezTo>
                    <a:pt x="3363" y="13279"/>
                    <a:pt x="3702" y="13072"/>
                    <a:pt x="4129" y="12810"/>
                  </a:cubicBezTo>
                  <a:cubicBezTo>
                    <a:pt x="4465" y="12606"/>
                    <a:pt x="4847" y="12373"/>
                    <a:pt x="5197" y="12006"/>
                  </a:cubicBezTo>
                  <a:cubicBezTo>
                    <a:pt x="6338" y="10802"/>
                    <a:pt x="5546" y="9782"/>
                    <a:pt x="5074" y="9174"/>
                  </a:cubicBezTo>
                  <a:cubicBezTo>
                    <a:pt x="5003" y="9081"/>
                    <a:pt x="4930" y="8988"/>
                    <a:pt x="4860" y="8892"/>
                  </a:cubicBezTo>
                  <a:cubicBezTo>
                    <a:pt x="4422" y="8294"/>
                    <a:pt x="4633" y="7863"/>
                    <a:pt x="5299" y="6874"/>
                  </a:cubicBezTo>
                  <a:cubicBezTo>
                    <a:pt x="5817" y="6106"/>
                    <a:pt x="6460" y="5150"/>
                    <a:pt x="6197" y="3977"/>
                  </a:cubicBezTo>
                  <a:cubicBezTo>
                    <a:pt x="6049" y="3319"/>
                    <a:pt x="5682" y="2990"/>
                    <a:pt x="5388" y="2726"/>
                  </a:cubicBezTo>
                  <a:cubicBezTo>
                    <a:pt x="5287" y="2638"/>
                    <a:pt x="5192" y="2546"/>
                    <a:pt x="5101" y="2449"/>
                  </a:cubicBezTo>
                  <a:cubicBezTo>
                    <a:pt x="4945" y="2277"/>
                    <a:pt x="4858" y="2155"/>
                    <a:pt x="4812" y="2074"/>
                  </a:cubicBezTo>
                  <a:cubicBezTo>
                    <a:pt x="5014" y="2000"/>
                    <a:pt x="5379" y="1934"/>
                    <a:pt x="5618" y="1892"/>
                  </a:cubicBezTo>
                  <a:cubicBezTo>
                    <a:pt x="5909" y="1839"/>
                    <a:pt x="6210" y="1785"/>
                    <a:pt x="6478" y="1702"/>
                  </a:cubicBezTo>
                  <a:cubicBezTo>
                    <a:pt x="6870" y="1589"/>
                    <a:pt x="7120" y="1209"/>
                    <a:pt x="7072" y="804"/>
                  </a:cubicBezTo>
                  <a:cubicBezTo>
                    <a:pt x="7026" y="400"/>
                    <a:pt x="6699" y="82"/>
                    <a:pt x="6291" y="53"/>
                  </a:cubicBezTo>
                  <a:lnTo>
                    <a:pt x="6240" y="720"/>
                  </a:lnTo>
                  <a:lnTo>
                    <a:pt x="6264" y="51"/>
                  </a:lnTo>
                  <a:cubicBezTo>
                    <a:pt x="5881" y="21"/>
                    <a:pt x="5498" y="0"/>
                    <a:pt x="5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3"/>
          <p:cNvGrpSpPr/>
          <p:nvPr/>
        </p:nvGrpSpPr>
        <p:grpSpPr>
          <a:xfrm>
            <a:off x="1919231" y="1975081"/>
            <a:ext cx="341172" cy="443582"/>
            <a:chOff x="-122525" y="2910875"/>
            <a:chExt cx="574750" cy="747275"/>
          </a:xfrm>
        </p:grpSpPr>
        <p:sp>
          <p:nvSpPr>
            <p:cNvPr id="604" name="Google Shape;604;p23"/>
            <p:cNvSpPr/>
            <p:nvPr/>
          </p:nvSpPr>
          <p:spPr>
            <a:xfrm>
              <a:off x="-122525" y="2910875"/>
              <a:ext cx="574750" cy="747175"/>
            </a:xfrm>
            <a:custGeom>
              <a:rect b="b" l="l" r="r" t="t"/>
              <a:pathLst>
                <a:path extrusionOk="0" h="29887" w="2299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22525" y="2910925"/>
              <a:ext cx="574750" cy="747225"/>
            </a:xfrm>
            <a:custGeom>
              <a:rect b="b" l="l" r="r" t="t"/>
              <a:pathLst>
                <a:path extrusionOk="0" h="29889" w="2299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3"/>
          <p:cNvGrpSpPr/>
          <p:nvPr/>
        </p:nvGrpSpPr>
        <p:grpSpPr>
          <a:xfrm>
            <a:off x="769231" y="1249757"/>
            <a:ext cx="341206" cy="447646"/>
            <a:chOff x="542000" y="2912325"/>
            <a:chExt cx="552650" cy="725050"/>
          </a:xfrm>
        </p:grpSpPr>
        <p:sp>
          <p:nvSpPr>
            <p:cNvPr id="607" name="Google Shape;607;p23"/>
            <p:cNvSpPr/>
            <p:nvPr/>
          </p:nvSpPr>
          <p:spPr>
            <a:xfrm>
              <a:off x="542025" y="2912325"/>
              <a:ext cx="552625" cy="725025"/>
            </a:xfrm>
            <a:custGeom>
              <a:rect b="b" l="l" r="r" t="t"/>
              <a:pathLst>
                <a:path extrusionOk="0" h="29001" w="22105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42000" y="2912375"/>
              <a:ext cx="552650" cy="725000"/>
            </a:xfrm>
            <a:custGeom>
              <a:rect b="b" l="l" r="r" t="t"/>
              <a:pathLst>
                <a:path extrusionOk="0" h="29000" w="22106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3"/>
          <p:cNvGrpSpPr/>
          <p:nvPr/>
        </p:nvGrpSpPr>
        <p:grpSpPr>
          <a:xfrm>
            <a:off x="3334675" y="3072350"/>
            <a:ext cx="341212" cy="444255"/>
            <a:chOff x="3592475" y="2552500"/>
            <a:chExt cx="341212" cy="444255"/>
          </a:xfrm>
        </p:grpSpPr>
        <p:sp>
          <p:nvSpPr>
            <p:cNvPr id="610" name="Google Shape;610;p23"/>
            <p:cNvSpPr/>
            <p:nvPr/>
          </p:nvSpPr>
          <p:spPr>
            <a:xfrm>
              <a:off x="3596848" y="2558209"/>
              <a:ext cx="332466" cy="432883"/>
            </a:xfrm>
            <a:custGeom>
              <a:rect b="b" l="l" r="r" t="t"/>
              <a:pathLst>
                <a:path extrusionOk="0" h="28512" w="21898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3592475" y="2552500"/>
              <a:ext cx="341212" cy="444255"/>
            </a:xfrm>
            <a:custGeom>
              <a:rect b="b" l="l" r="r" t="t"/>
              <a:pathLst>
                <a:path extrusionOk="0" h="29261" w="22474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3"/>
          <p:cNvSpPr txBox="1"/>
          <p:nvPr>
            <p:ph type="ctrTitle"/>
          </p:nvPr>
        </p:nvSpPr>
        <p:spPr>
          <a:xfrm>
            <a:off x="733755" y="3516600"/>
            <a:ext cx="7593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13" name="Google Shape;613;p23"/>
          <p:cNvSpPr txBox="1"/>
          <p:nvPr>
            <p:ph idx="5" type="ctrTitle"/>
          </p:nvPr>
        </p:nvSpPr>
        <p:spPr>
          <a:xfrm>
            <a:off x="743250" y="3938125"/>
            <a:ext cx="9246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1</a:t>
            </a:r>
            <a:endParaRPr/>
          </a:p>
        </p:txBody>
      </p:sp>
      <p:sp>
        <p:nvSpPr>
          <p:cNvPr id="614" name="Google Shape;614;p23"/>
          <p:cNvSpPr txBox="1"/>
          <p:nvPr>
            <p:ph idx="6" type="ctrTitle"/>
          </p:nvPr>
        </p:nvSpPr>
        <p:spPr>
          <a:xfrm>
            <a:off x="686327" y="4405600"/>
            <a:ext cx="11031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2</a:t>
            </a:r>
            <a:endParaRPr/>
          </a:p>
        </p:txBody>
      </p:sp>
      <p:grpSp>
        <p:nvGrpSpPr>
          <p:cNvPr id="615" name="Google Shape;615;p23"/>
          <p:cNvGrpSpPr/>
          <p:nvPr/>
        </p:nvGrpSpPr>
        <p:grpSpPr>
          <a:xfrm>
            <a:off x="400029" y="3717971"/>
            <a:ext cx="236286" cy="169097"/>
            <a:chOff x="5829046" y="1742913"/>
            <a:chExt cx="282436" cy="237797"/>
          </a:xfrm>
        </p:grpSpPr>
        <p:sp>
          <p:nvSpPr>
            <p:cNvPr id="616" name="Google Shape;616;p23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rect b="b" l="l" r="r" t="t"/>
              <a:pathLst>
                <a:path extrusionOk="0" h="18456" w="15537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rect b="b" l="l" r="r" t="t"/>
              <a:pathLst>
                <a:path extrusionOk="0" h="20038" w="16868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3"/>
          <p:cNvGrpSpPr/>
          <p:nvPr/>
        </p:nvGrpSpPr>
        <p:grpSpPr>
          <a:xfrm>
            <a:off x="409682" y="4135285"/>
            <a:ext cx="236286" cy="169097"/>
            <a:chOff x="5829234" y="2755341"/>
            <a:chExt cx="282436" cy="237797"/>
          </a:xfrm>
        </p:grpSpPr>
        <p:sp>
          <p:nvSpPr>
            <p:cNvPr id="619" name="Google Shape;619;p23"/>
            <p:cNvSpPr/>
            <p:nvPr/>
          </p:nvSpPr>
          <p:spPr>
            <a:xfrm rot="5400000">
              <a:off x="5860759" y="2744579"/>
              <a:ext cx="219019" cy="260137"/>
            </a:xfrm>
            <a:custGeom>
              <a:rect b="b" l="l" r="r" t="t"/>
              <a:pathLst>
                <a:path extrusionOk="0" h="18456" w="15536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79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3" y="10481"/>
                    <a:pt x="0" y="11365"/>
                    <a:pt x="269" y="12086"/>
                  </a:cubicBezTo>
                  <a:cubicBezTo>
                    <a:pt x="553" y="12845"/>
                    <a:pt x="793" y="13648"/>
                    <a:pt x="1147" y="14402"/>
                  </a:cubicBezTo>
                  <a:cubicBezTo>
                    <a:pt x="1566" y="15298"/>
                    <a:pt x="2297" y="15856"/>
                    <a:pt x="2885" y="16492"/>
                  </a:cubicBezTo>
                  <a:cubicBezTo>
                    <a:pt x="3247" y="16884"/>
                    <a:pt x="3824" y="17509"/>
                    <a:pt x="4594" y="17509"/>
                  </a:cubicBezTo>
                  <a:cubicBezTo>
                    <a:pt x="4639" y="17509"/>
                    <a:pt x="4685" y="17506"/>
                    <a:pt x="4731" y="17502"/>
                  </a:cubicBezTo>
                  <a:cubicBezTo>
                    <a:pt x="4744" y="17501"/>
                    <a:pt x="4761" y="17499"/>
                    <a:pt x="4779" y="17499"/>
                  </a:cubicBezTo>
                  <a:cubicBezTo>
                    <a:pt x="4869" y="17499"/>
                    <a:pt x="4999" y="17529"/>
                    <a:pt x="4958" y="17732"/>
                  </a:cubicBezTo>
                  <a:cubicBezTo>
                    <a:pt x="4922" y="17911"/>
                    <a:pt x="5101" y="17978"/>
                    <a:pt x="5216" y="17978"/>
                  </a:cubicBezTo>
                  <a:cubicBezTo>
                    <a:pt x="5247" y="17978"/>
                    <a:pt x="5273" y="17973"/>
                    <a:pt x="5289" y="17965"/>
                  </a:cubicBezTo>
                  <a:cubicBezTo>
                    <a:pt x="5399" y="17912"/>
                    <a:pt x="5502" y="17892"/>
                    <a:pt x="5601" y="17892"/>
                  </a:cubicBezTo>
                  <a:cubicBezTo>
                    <a:pt x="5849" y="17892"/>
                    <a:pt x="6072" y="18021"/>
                    <a:pt x="6315" y="18088"/>
                  </a:cubicBezTo>
                  <a:cubicBezTo>
                    <a:pt x="6526" y="18148"/>
                    <a:pt x="6550" y="18391"/>
                    <a:pt x="6801" y="18419"/>
                  </a:cubicBezTo>
                  <a:cubicBezTo>
                    <a:pt x="7029" y="18444"/>
                    <a:pt x="7252" y="18456"/>
                    <a:pt x="7472" y="18456"/>
                  </a:cubicBezTo>
                  <a:cubicBezTo>
                    <a:pt x="9166" y="18456"/>
                    <a:pt x="10632" y="17752"/>
                    <a:pt x="12052" y="16820"/>
                  </a:cubicBezTo>
                  <a:cubicBezTo>
                    <a:pt x="13022" y="16183"/>
                    <a:pt x="13662" y="15257"/>
                    <a:pt x="14409" y="14423"/>
                  </a:cubicBezTo>
                  <a:cubicBezTo>
                    <a:pt x="14490" y="14333"/>
                    <a:pt x="14732" y="14317"/>
                    <a:pt x="14657" y="14178"/>
                  </a:cubicBezTo>
                  <a:cubicBezTo>
                    <a:pt x="14457" y="13802"/>
                    <a:pt x="14809" y="13565"/>
                    <a:pt x="14830" y="13285"/>
                  </a:cubicBezTo>
                  <a:cubicBezTo>
                    <a:pt x="14864" y="12838"/>
                    <a:pt x="15412" y="12735"/>
                    <a:pt x="15379" y="12418"/>
                  </a:cubicBezTo>
                  <a:cubicBezTo>
                    <a:pt x="15296" y="11627"/>
                    <a:pt x="15350" y="10834"/>
                    <a:pt x="15289" y="10060"/>
                  </a:cubicBezTo>
                  <a:cubicBezTo>
                    <a:pt x="15252" y="9591"/>
                    <a:pt x="15535" y="8932"/>
                    <a:pt x="14953" y="8548"/>
                  </a:cubicBezTo>
                  <a:cubicBezTo>
                    <a:pt x="15021" y="7411"/>
                    <a:pt x="14225" y="6602"/>
                    <a:pt x="13733" y="5728"/>
                  </a:cubicBezTo>
                  <a:cubicBezTo>
                    <a:pt x="13307" y="4973"/>
                    <a:pt x="12710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7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 rot="5400000">
              <a:off x="5851553" y="2733021"/>
              <a:ext cx="237797" cy="282436"/>
            </a:xfrm>
            <a:custGeom>
              <a:rect b="b" l="l" r="r" t="t"/>
              <a:pathLst>
                <a:path extrusionOk="0" h="20038" w="16868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0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9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0" y="19031"/>
                    <a:pt x="5386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6" y="19425"/>
                    <a:pt x="6083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7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9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3"/>
          <p:cNvGrpSpPr/>
          <p:nvPr/>
        </p:nvGrpSpPr>
        <p:grpSpPr>
          <a:xfrm>
            <a:off x="409682" y="4608734"/>
            <a:ext cx="236286" cy="169117"/>
            <a:chOff x="5840584" y="3782041"/>
            <a:chExt cx="282436" cy="237825"/>
          </a:xfrm>
        </p:grpSpPr>
        <p:sp>
          <p:nvSpPr>
            <p:cNvPr id="622" name="Google Shape;622;p23"/>
            <p:cNvSpPr/>
            <p:nvPr/>
          </p:nvSpPr>
          <p:spPr>
            <a:xfrm rot="5400000">
              <a:off x="5872109" y="3771279"/>
              <a:ext cx="219019" cy="260137"/>
            </a:xfrm>
            <a:custGeom>
              <a:rect b="b" l="l" r="r" t="t"/>
              <a:pathLst>
                <a:path extrusionOk="0" h="18456" w="15536">
                  <a:moveTo>
                    <a:pt x="7607" y="0"/>
                  </a:moveTo>
                  <a:cubicBezTo>
                    <a:pt x="7425" y="0"/>
                    <a:pt x="7226" y="59"/>
                    <a:pt x="7005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3" y="5176"/>
                  </a:cubicBezTo>
                  <a:cubicBezTo>
                    <a:pt x="1127" y="6573"/>
                    <a:pt x="512" y="8057"/>
                    <a:pt x="141" y="9792"/>
                  </a:cubicBezTo>
                  <a:cubicBezTo>
                    <a:pt x="164" y="10481"/>
                    <a:pt x="0" y="11365"/>
                    <a:pt x="269" y="12086"/>
                  </a:cubicBezTo>
                  <a:cubicBezTo>
                    <a:pt x="555" y="12845"/>
                    <a:pt x="794" y="13648"/>
                    <a:pt x="1147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4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5" y="17501"/>
                    <a:pt x="4762" y="17499"/>
                    <a:pt x="4780" y="17499"/>
                  </a:cubicBezTo>
                  <a:cubicBezTo>
                    <a:pt x="4869" y="17499"/>
                    <a:pt x="5000" y="17529"/>
                    <a:pt x="4960" y="17732"/>
                  </a:cubicBezTo>
                  <a:cubicBezTo>
                    <a:pt x="4923" y="17911"/>
                    <a:pt x="5101" y="17978"/>
                    <a:pt x="5217" y="17978"/>
                  </a:cubicBezTo>
                  <a:cubicBezTo>
                    <a:pt x="5247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1" y="17892"/>
                  </a:cubicBezTo>
                  <a:cubicBezTo>
                    <a:pt x="5850" y="17892"/>
                    <a:pt x="6073" y="18021"/>
                    <a:pt x="6315" y="18088"/>
                  </a:cubicBezTo>
                  <a:cubicBezTo>
                    <a:pt x="6528" y="18148"/>
                    <a:pt x="6550" y="18391"/>
                    <a:pt x="6802" y="18419"/>
                  </a:cubicBezTo>
                  <a:cubicBezTo>
                    <a:pt x="7030" y="18444"/>
                    <a:pt x="7253" y="18456"/>
                    <a:pt x="7473" y="18456"/>
                  </a:cubicBezTo>
                  <a:cubicBezTo>
                    <a:pt x="9166" y="18456"/>
                    <a:pt x="10632" y="17752"/>
                    <a:pt x="12053" y="16820"/>
                  </a:cubicBezTo>
                  <a:cubicBezTo>
                    <a:pt x="13022" y="16183"/>
                    <a:pt x="13663" y="15257"/>
                    <a:pt x="14410" y="14423"/>
                  </a:cubicBezTo>
                  <a:cubicBezTo>
                    <a:pt x="14491" y="14333"/>
                    <a:pt x="14732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2" y="12735"/>
                    <a:pt x="15379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5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3" y="3698"/>
                  </a:cubicBezTo>
                  <a:cubicBezTo>
                    <a:pt x="11491" y="3409"/>
                    <a:pt x="11170" y="2967"/>
                    <a:pt x="10763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 rot="5400000">
              <a:off x="5862889" y="3759736"/>
              <a:ext cx="237825" cy="282436"/>
            </a:xfrm>
            <a:custGeom>
              <a:rect b="b" l="l" r="r" t="t"/>
              <a:pathLst>
                <a:path extrusionOk="0" h="20038" w="1687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9" y="2220"/>
                    <a:pt x="9543" y="2618"/>
                    <a:pt x="9981" y="2961"/>
                  </a:cubicBezTo>
                  <a:cubicBezTo>
                    <a:pt x="11153" y="3877"/>
                    <a:pt x="12072" y="5029"/>
                    <a:pt x="13098" y="6078"/>
                  </a:cubicBezTo>
                  <a:cubicBezTo>
                    <a:pt x="13704" y="6696"/>
                    <a:pt x="14121" y="7426"/>
                    <a:pt x="14527" y="8088"/>
                  </a:cubicBezTo>
                  <a:cubicBezTo>
                    <a:pt x="15041" y="8928"/>
                    <a:pt x="15357" y="9992"/>
                    <a:pt x="15377" y="11060"/>
                  </a:cubicBezTo>
                  <a:cubicBezTo>
                    <a:pt x="15391" y="11788"/>
                    <a:pt x="15453" y="12517"/>
                    <a:pt x="15241" y="13230"/>
                  </a:cubicBezTo>
                  <a:cubicBezTo>
                    <a:pt x="15172" y="13583"/>
                    <a:pt x="15191" y="13990"/>
                    <a:pt x="15018" y="14281"/>
                  </a:cubicBezTo>
                  <a:cubicBezTo>
                    <a:pt x="14506" y="15138"/>
                    <a:pt x="13976" y="15970"/>
                    <a:pt x="13192" y="16650"/>
                  </a:cubicBezTo>
                  <a:cubicBezTo>
                    <a:pt x="12415" y="17322"/>
                    <a:pt x="11520" y="17769"/>
                    <a:pt x="10682" y="18321"/>
                  </a:cubicBezTo>
                  <a:cubicBezTo>
                    <a:pt x="10245" y="18610"/>
                    <a:pt x="9753" y="18700"/>
                    <a:pt x="9264" y="18700"/>
                  </a:cubicBezTo>
                  <a:cubicBezTo>
                    <a:pt x="9010" y="18700"/>
                    <a:pt x="8755" y="18675"/>
                    <a:pt x="8510" y="18642"/>
                  </a:cubicBezTo>
                  <a:cubicBezTo>
                    <a:pt x="7916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6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9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4" y="6985"/>
                    <a:pt x="3244" y="5829"/>
                  </a:cubicBezTo>
                  <a:cubicBezTo>
                    <a:pt x="4347" y="4081"/>
                    <a:pt x="6039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8" y="0"/>
                  </a:moveTo>
                  <a:cubicBezTo>
                    <a:pt x="8062" y="0"/>
                    <a:pt x="7846" y="64"/>
                    <a:pt x="7606" y="228"/>
                  </a:cubicBezTo>
                  <a:cubicBezTo>
                    <a:pt x="6992" y="649"/>
                    <a:pt x="6479" y="1168"/>
                    <a:pt x="5896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7" y="8748"/>
                    <a:pt x="153" y="10632"/>
                  </a:cubicBezTo>
                  <a:cubicBezTo>
                    <a:pt x="179" y="11380"/>
                    <a:pt x="0" y="12339"/>
                    <a:pt x="295" y="13122"/>
                  </a:cubicBezTo>
                  <a:cubicBezTo>
                    <a:pt x="604" y="13947"/>
                    <a:pt x="864" y="14818"/>
                    <a:pt x="1247" y="15638"/>
                  </a:cubicBezTo>
                  <a:cubicBezTo>
                    <a:pt x="1703" y="16608"/>
                    <a:pt x="2498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9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1" y="19031"/>
                    <a:pt x="5386" y="19252"/>
                  </a:cubicBezTo>
                  <a:cubicBezTo>
                    <a:pt x="5347" y="19447"/>
                    <a:pt x="5542" y="19519"/>
                    <a:pt x="5668" y="19519"/>
                  </a:cubicBezTo>
                  <a:cubicBezTo>
                    <a:pt x="5700" y="19519"/>
                    <a:pt x="5728" y="19514"/>
                    <a:pt x="5746" y="19505"/>
                  </a:cubicBezTo>
                  <a:cubicBezTo>
                    <a:pt x="5865" y="19447"/>
                    <a:pt x="5977" y="19425"/>
                    <a:pt x="6084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90" y="19703"/>
                    <a:pt x="7114" y="19967"/>
                    <a:pt x="7388" y="19997"/>
                  </a:cubicBezTo>
                  <a:cubicBezTo>
                    <a:pt x="7636" y="20024"/>
                    <a:pt x="7879" y="20037"/>
                    <a:pt x="8119" y="20037"/>
                  </a:cubicBezTo>
                  <a:cubicBezTo>
                    <a:pt x="9957" y="20037"/>
                    <a:pt x="11546" y="19274"/>
                    <a:pt x="13087" y="18262"/>
                  </a:cubicBezTo>
                  <a:cubicBezTo>
                    <a:pt x="14141" y="17571"/>
                    <a:pt x="14836" y="16567"/>
                    <a:pt x="15647" y="15661"/>
                  </a:cubicBezTo>
                  <a:cubicBezTo>
                    <a:pt x="15735" y="15562"/>
                    <a:pt x="15996" y="15545"/>
                    <a:pt x="15917" y="15394"/>
                  </a:cubicBezTo>
                  <a:cubicBezTo>
                    <a:pt x="15699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9" y="13483"/>
                  </a:cubicBezTo>
                  <a:cubicBezTo>
                    <a:pt x="16609" y="12625"/>
                    <a:pt x="16668" y="11763"/>
                    <a:pt x="16602" y="10924"/>
                  </a:cubicBezTo>
                  <a:cubicBezTo>
                    <a:pt x="16561" y="10414"/>
                    <a:pt x="16869" y="9699"/>
                    <a:pt x="16237" y="9281"/>
                  </a:cubicBezTo>
                  <a:cubicBezTo>
                    <a:pt x="16311" y="8046"/>
                    <a:pt x="15446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8" y="3221"/>
                    <a:pt x="11685" y="2845"/>
                  </a:cubicBezTo>
                  <a:cubicBezTo>
                    <a:pt x="10868" y="2151"/>
                    <a:pt x="10248" y="1212"/>
                    <a:pt x="9390" y="588"/>
                  </a:cubicBezTo>
                  <a:cubicBezTo>
                    <a:pt x="9097" y="375"/>
                    <a:pt x="8736" y="0"/>
                    <a:pt x="8258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3"/>
          <p:cNvGrpSpPr/>
          <p:nvPr/>
        </p:nvGrpSpPr>
        <p:grpSpPr>
          <a:xfrm>
            <a:off x="6963203" y="1527832"/>
            <a:ext cx="1767301" cy="501777"/>
            <a:chOff x="3917263" y="1628700"/>
            <a:chExt cx="1309500" cy="457075"/>
          </a:xfrm>
        </p:grpSpPr>
        <p:sp>
          <p:nvSpPr>
            <p:cNvPr id="625" name="Google Shape;625;p2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3"/>
          <p:cNvGrpSpPr/>
          <p:nvPr/>
        </p:nvGrpSpPr>
        <p:grpSpPr>
          <a:xfrm>
            <a:off x="6529327" y="2929234"/>
            <a:ext cx="2146402" cy="983488"/>
            <a:chOff x="1690075" y="1628700"/>
            <a:chExt cx="1309500" cy="457075"/>
          </a:xfrm>
        </p:grpSpPr>
        <p:sp>
          <p:nvSpPr>
            <p:cNvPr id="628" name="Google Shape;628;p23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3"/>
          <p:cNvGrpSpPr/>
          <p:nvPr/>
        </p:nvGrpSpPr>
        <p:grpSpPr>
          <a:xfrm>
            <a:off x="4885542" y="1750755"/>
            <a:ext cx="1463497" cy="594837"/>
            <a:chOff x="3917263" y="1628700"/>
            <a:chExt cx="1309500" cy="457075"/>
          </a:xfrm>
        </p:grpSpPr>
        <p:sp>
          <p:nvSpPr>
            <p:cNvPr id="631" name="Google Shape;631;p2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3"/>
          <p:cNvSpPr txBox="1"/>
          <p:nvPr>
            <p:ph type="ctrTitle"/>
          </p:nvPr>
        </p:nvSpPr>
        <p:spPr>
          <a:xfrm>
            <a:off x="6618825" y="3214400"/>
            <a:ext cx="19674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Hobbyist</a:t>
            </a:r>
            <a:r>
              <a:rPr lang="en" sz="1800"/>
              <a:t> + Professionals</a:t>
            </a:r>
            <a:endParaRPr sz="1800"/>
          </a:p>
        </p:txBody>
      </p:sp>
      <p:sp>
        <p:nvSpPr>
          <p:cNvPr id="634" name="Google Shape;634;p23"/>
          <p:cNvSpPr txBox="1"/>
          <p:nvPr>
            <p:ph idx="5" type="ctrTitle"/>
          </p:nvPr>
        </p:nvSpPr>
        <p:spPr>
          <a:xfrm>
            <a:off x="6934838" y="1730455"/>
            <a:ext cx="1824000" cy="2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Tech Savvy</a:t>
            </a:r>
            <a:endParaRPr sz="1800"/>
          </a:p>
        </p:txBody>
      </p:sp>
      <p:sp>
        <p:nvSpPr>
          <p:cNvPr id="635" name="Google Shape;635;p23"/>
          <p:cNvSpPr txBox="1"/>
          <p:nvPr>
            <p:ph idx="6" type="ctrTitle"/>
          </p:nvPr>
        </p:nvSpPr>
        <p:spPr>
          <a:xfrm>
            <a:off x="4705311" y="15459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13+ / 18+</a:t>
            </a:r>
            <a:endParaRPr sz="1800"/>
          </a:p>
        </p:txBody>
      </p:sp>
      <p:grpSp>
        <p:nvGrpSpPr>
          <p:cNvPr id="636" name="Google Shape;636;p23"/>
          <p:cNvGrpSpPr/>
          <p:nvPr/>
        </p:nvGrpSpPr>
        <p:grpSpPr>
          <a:xfrm>
            <a:off x="4457419" y="3615193"/>
            <a:ext cx="1424998" cy="779816"/>
            <a:chOff x="3917263" y="1628700"/>
            <a:chExt cx="1309500" cy="457075"/>
          </a:xfrm>
        </p:grpSpPr>
        <p:sp>
          <p:nvSpPr>
            <p:cNvPr id="637" name="Google Shape;637;p2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23"/>
          <p:cNvSpPr txBox="1"/>
          <p:nvPr>
            <p:ph idx="5" type="ctrTitle"/>
          </p:nvPr>
        </p:nvSpPr>
        <p:spPr>
          <a:xfrm>
            <a:off x="4501776" y="4086175"/>
            <a:ext cx="1309500" cy="2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Art Clients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"/>
          <p:cNvSpPr txBox="1"/>
          <p:nvPr>
            <p:ph type="ctrTitle"/>
          </p:nvPr>
        </p:nvSpPr>
        <p:spPr>
          <a:xfrm>
            <a:off x="3421225" y="4539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grpSp>
        <p:nvGrpSpPr>
          <p:cNvPr id="645" name="Google Shape;645;p24"/>
          <p:cNvGrpSpPr/>
          <p:nvPr/>
        </p:nvGrpSpPr>
        <p:grpSpPr>
          <a:xfrm>
            <a:off x="6712804" y="1923129"/>
            <a:ext cx="1462363" cy="357236"/>
            <a:chOff x="6550488" y="2469313"/>
            <a:chExt cx="1089202" cy="357272"/>
          </a:xfrm>
        </p:grpSpPr>
        <p:sp>
          <p:nvSpPr>
            <p:cNvPr id="646" name="Google Shape;646;p24"/>
            <p:cNvSpPr/>
            <p:nvPr/>
          </p:nvSpPr>
          <p:spPr>
            <a:xfrm>
              <a:off x="6550488" y="2469313"/>
              <a:ext cx="1089202" cy="357272"/>
            </a:xfrm>
            <a:custGeom>
              <a:rect b="b" l="l" r="r" t="t"/>
              <a:pathLst>
                <a:path extrusionOk="0" h="19203" w="46231"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550488" y="2469313"/>
              <a:ext cx="1089202" cy="357272"/>
            </a:xfrm>
            <a:custGeom>
              <a:rect b="b" l="l" r="r" t="t"/>
              <a:pathLst>
                <a:path extrusionOk="0" h="19203" w="46231">
                  <a:moveTo>
                    <a:pt x="15818" y="1484"/>
                  </a:moveTo>
                  <a:cubicBezTo>
                    <a:pt x="16163" y="1484"/>
                    <a:pt x="16509" y="1495"/>
                    <a:pt x="16856" y="1521"/>
                  </a:cubicBezTo>
                  <a:cubicBezTo>
                    <a:pt x="17915" y="1598"/>
                    <a:pt x="18973" y="1559"/>
                    <a:pt x="20037" y="1685"/>
                  </a:cubicBezTo>
                  <a:cubicBezTo>
                    <a:pt x="20125" y="1696"/>
                    <a:pt x="20212" y="1700"/>
                    <a:pt x="20301" y="1700"/>
                  </a:cubicBezTo>
                  <a:cubicBezTo>
                    <a:pt x="20801" y="1700"/>
                    <a:pt x="21315" y="1559"/>
                    <a:pt x="21830" y="1559"/>
                  </a:cubicBezTo>
                  <a:cubicBezTo>
                    <a:pt x="22003" y="1559"/>
                    <a:pt x="22176" y="1575"/>
                    <a:pt x="22349" y="1617"/>
                  </a:cubicBezTo>
                  <a:cubicBezTo>
                    <a:pt x="22642" y="1689"/>
                    <a:pt x="22935" y="1713"/>
                    <a:pt x="23228" y="1713"/>
                  </a:cubicBezTo>
                  <a:cubicBezTo>
                    <a:pt x="23813" y="1713"/>
                    <a:pt x="24398" y="1618"/>
                    <a:pt x="24986" y="1618"/>
                  </a:cubicBezTo>
                  <a:cubicBezTo>
                    <a:pt x="25103" y="1618"/>
                    <a:pt x="25221" y="1622"/>
                    <a:pt x="25339" y="1631"/>
                  </a:cubicBezTo>
                  <a:cubicBezTo>
                    <a:pt x="25456" y="1640"/>
                    <a:pt x="25574" y="1644"/>
                    <a:pt x="25692" y="1644"/>
                  </a:cubicBezTo>
                  <a:cubicBezTo>
                    <a:pt x="26141" y="1644"/>
                    <a:pt x="26597" y="1591"/>
                    <a:pt x="27053" y="1591"/>
                  </a:cubicBezTo>
                  <a:cubicBezTo>
                    <a:pt x="27294" y="1591"/>
                    <a:pt x="27535" y="1606"/>
                    <a:pt x="27775" y="1651"/>
                  </a:cubicBezTo>
                  <a:cubicBezTo>
                    <a:pt x="28289" y="1747"/>
                    <a:pt x="28803" y="1775"/>
                    <a:pt x="29318" y="1775"/>
                  </a:cubicBezTo>
                  <a:cubicBezTo>
                    <a:pt x="30014" y="1775"/>
                    <a:pt x="30711" y="1724"/>
                    <a:pt x="31407" y="1724"/>
                  </a:cubicBezTo>
                  <a:cubicBezTo>
                    <a:pt x="31523" y="1724"/>
                    <a:pt x="31638" y="1726"/>
                    <a:pt x="31754" y="1729"/>
                  </a:cubicBezTo>
                  <a:cubicBezTo>
                    <a:pt x="32663" y="1755"/>
                    <a:pt x="33566" y="1901"/>
                    <a:pt x="34481" y="1901"/>
                  </a:cubicBezTo>
                  <a:cubicBezTo>
                    <a:pt x="34678" y="1901"/>
                    <a:pt x="34876" y="1895"/>
                    <a:pt x="35074" y="1878"/>
                  </a:cubicBezTo>
                  <a:cubicBezTo>
                    <a:pt x="35207" y="1868"/>
                    <a:pt x="35340" y="1863"/>
                    <a:pt x="35473" y="1863"/>
                  </a:cubicBezTo>
                  <a:cubicBezTo>
                    <a:pt x="36282" y="1863"/>
                    <a:pt x="37107" y="2045"/>
                    <a:pt x="37924" y="2264"/>
                  </a:cubicBezTo>
                  <a:cubicBezTo>
                    <a:pt x="38377" y="2385"/>
                    <a:pt x="38856" y="2626"/>
                    <a:pt x="39359" y="2626"/>
                  </a:cubicBezTo>
                  <a:cubicBezTo>
                    <a:pt x="39560" y="2626"/>
                    <a:pt x="39765" y="2588"/>
                    <a:pt x="39974" y="2488"/>
                  </a:cubicBezTo>
                  <a:cubicBezTo>
                    <a:pt x="40118" y="2419"/>
                    <a:pt x="40265" y="2393"/>
                    <a:pt x="40414" y="2393"/>
                  </a:cubicBezTo>
                  <a:cubicBezTo>
                    <a:pt x="40846" y="2393"/>
                    <a:pt x="41292" y="2619"/>
                    <a:pt x="41713" y="2693"/>
                  </a:cubicBezTo>
                  <a:cubicBezTo>
                    <a:pt x="42449" y="2824"/>
                    <a:pt x="43260" y="2896"/>
                    <a:pt x="43915" y="3277"/>
                  </a:cubicBezTo>
                  <a:cubicBezTo>
                    <a:pt x="44425" y="3575"/>
                    <a:pt x="44804" y="4364"/>
                    <a:pt x="44993" y="5153"/>
                  </a:cubicBezTo>
                  <a:cubicBezTo>
                    <a:pt x="45209" y="6055"/>
                    <a:pt x="44979" y="6971"/>
                    <a:pt x="44937" y="7852"/>
                  </a:cubicBezTo>
                  <a:cubicBezTo>
                    <a:pt x="44853" y="9666"/>
                    <a:pt x="44580" y="11495"/>
                    <a:pt x="44187" y="13248"/>
                  </a:cubicBezTo>
                  <a:cubicBezTo>
                    <a:pt x="43916" y="14457"/>
                    <a:pt x="43330" y="15432"/>
                    <a:pt x="42200" y="15938"/>
                  </a:cubicBezTo>
                  <a:cubicBezTo>
                    <a:pt x="41363" y="16313"/>
                    <a:pt x="40447" y="16408"/>
                    <a:pt x="39666" y="16988"/>
                  </a:cubicBezTo>
                  <a:cubicBezTo>
                    <a:pt x="39598" y="17038"/>
                    <a:pt x="39520" y="17063"/>
                    <a:pt x="39436" y="17063"/>
                  </a:cubicBezTo>
                  <a:cubicBezTo>
                    <a:pt x="39319" y="17063"/>
                    <a:pt x="39190" y="17014"/>
                    <a:pt x="39061" y="16915"/>
                  </a:cubicBezTo>
                  <a:cubicBezTo>
                    <a:pt x="37849" y="17251"/>
                    <a:pt x="36533" y="16772"/>
                    <a:pt x="35321" y="17476"/>
                  </a:cubicBezTo>
                  <a:cubicBezTo>
                    <a:pt x="35261" y="17512"/>
                    <a:pt x="35180" y="17561"/>
                    <a:pt x="35120" y="17561"/>
                  </a:cubicBezTo>
                  <a:cubicBezTo>
                    <a:pt x="35107" y="17561"/>
                    <a:pt x="35094" y="17559"/>
                    <a:pt x="35083" y="17553"/>
                  </a:cubicBezTo>
                  <a:cubicBezTo>
                    <a:pt x="34733" y="17350"/>
                    <a:pt x="34376" y="17286"/>
                    <a:pt x="34018" y="17286"/>
                  </a:cubicBezTo>
                  <a:cubicBezTo>
                    <a:pt x="33400" y="17286"/>
                    <a:pt x="32775" y="17476"/>
                    <a:pt x="32157" y="17476"/>
                  </a:cubicBezTo>
                  <a:cubicBezTo>
                    <a:pt x="32090" y="17476"/>
                    <a:pt x="32022" y="17474"/>
                    <a:pt x="31955" y="17469"/>
                  </a:cubicBezTo>
                  <a:cubicBezTo>
                    <a:pt x="31495" y="17434"/>
                    <a:pt x="30993" y="17338"/>
                    <a:pt x="30487" y="17338"/>
                  </a:cubicBezTo>
                  <a:cubicBezTo>
                    <a:pt x="30132" y="17338"/>
                    <a:pt x="29774" y="17385"/>
                    <a:pt x="29427" y="17536"/>
                  </a:cubicBezTo>
                  <a:cubicBezTo>
                    <a:pt x="29258" y="17609"/>
                    <a:pt x="29085" y="17634"/>
                    <a:pt x="28911" y="17634"/>
                  </a:cubicBezTo>
                  <a:cubicBezTo>
                    <a:pt x="28547" y="17634"/>
                    <a:pt x="28177" y="17527"/>
                    <a:pt x="27821" y="17527"/>
                  </a:cubicBezTo>
                  <a:cubicBezTo>
                    <a:pt x="27800" y="17527"/>
                    <a:pt x="27780" y="17527"/>
                    <a:pt x="27759" y="17528"/>
                  </a:cubicBezTo>
                  <a:cubicBezTo>
                    <a:pt x="27577" y="17534"/>
                    <a:pt x="27396" y="17537"/>
                    <a:pt x="27214" y="17537"/>
                  </a:cubicBezTo>
                  <a:cubicBezTo>
                    <a:pt x="26419" y="17537"/>
                    <a:pt x="25629" y="17483"/>
                    <a:pt x="24836" y="17436"/>
                  </a:cubicBezTo>
                  <a:cubicBezTo>
                    <a:pt x="24031" y="17388"/>
                    <a:pt x="23220" y="17422"/>
                    <a:pt x="22416" y="17352"/>
                  </a:cubicBezTo>
                  <a:cubicBezTo>
                    <a:pt x="22013" y="17317"/>
                    <a:pt x="21611" y="17303"/>
                    <a:pt x="21210" y="17303"/>
                  </a:cubicBezTo>
                  <a:cubicBezTo>
                    <a:pt x="20462" y="17303"/>
                    <a:pt x="19715" y="17354"/>
                    <a:pt x="18966" y="17420"/>
                  </a:cubicBezTo>
                  <a:cubicBezTo>
                    <a:pt x="18822" y="17433"/>
                    <a:pt x="18678" y="17438"/>
                    <a:pt x="18533" y="17438"/>
                  </a:cubicBezTo>
                  <a:cubicBezTo>
                    <a:pt x="18019" y="17438"/>
                    <a:pt x="17502" y="17373"/>
                    <a:pt x="16987" y="17347"/>
                  </a:cubicBezTo>
                  <a:cubicBezTo>
                    <a:pt x="16836" y="17340"/>
                    <a:pt x="16685" y="17337"/>
                    <a:pt x="16535" y="17337"/>
                  </a:cubicBezTo>
                  <a:cubicBezTo>
                    <a:pt x="15546" y="17337"/>
                    <a:pt x="14558" y="17472"/>
                    <a:pt x="13575" y="17472"/>
                  </a:cubicBezTo>
                  <a:cubicBezTo>
                    <a:pt x="13547" y="17472"/>
                    <a:pt x="13519" y="17472"/>
                    <a:pt x="13491" y="17472"/>
                  </a:cubicBezTo>
                  <a:cubicBezTo>
                    <a:pt x="11503" y="17456"/>
                    <a:pt x="9518" y="17220"/>
                    <a:pt x="7533" y="17070"/>
                  </a:cubicBezTo>
                  <a:cubicBezTo>
                    <a:pt x="6368" y="16982"/>
                    <a:pt x="5203" y="16892"/>
                    <a:pt x="4039" y="16786"/>
                  </a:cubicBezTo>
                  <a:cubicBezTo>
                    <a:pt x="3347" y="16724"/>
                    <a:pt x="2059" y="15305"/>
                    <a:pt x="1949" y="14488"/>
                  </a:cubicBezTo>
                  <a:cubicBezTo>
                    <a:pt x="1611" y="11965"/>
                    <a:pt x="1392" y="9418"/>
                    <a:pt x="1513" y="6866"/>
                  </a:cubicBezTo>
                  <a:cubicBezTo>
                    <a:pt x="1609" y="4808"/>
                    <a:pt x="1933" y="4557"/>
                    <a:pt x="3280" y="3786"/>
                  </a:cubicBezTo>
                  <a:cubicBezTo>
                    <a:pt x="4262" y="3222"/>
                    <a:pt x="5354" y="3227"/>
                    <a:pt x="6295" y="2558"/>
                  </a:cubicBezTo>
                  <a:cubicBezTo>
                    <a:pt x="6643" y="2309"/>
                    <a:pt x="7121" y="2437"/>
                    <a:pt x="7538" y="2348"/>
                  </a:cubicBezTo>
                  <a:cubicBezTo>
                    <a:pt x="9078" y="2021"/>
                    <a:pt x="10649" y="1891"/>
                    <a:pt x="12213" y="1737"/>
                  </a:cubicBezTo>
                  <a:cubicBezTo>
                    <a:pt x="13418" y="1617"/>
                    <a:pt x="14614" y="1484"/>
                    <a:pt x="15818" y="1484"/>
                  </a:cubicBezTo>
                  <a:close/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4"/>
          <p:cNvGrpSpPr/>
          <p:nvPr/>
        </p:nvGrpSpPr>
        <p:grpSpPr>
          <a:xfrm>
            <a:off x="6671275" y="825995"/>
            <a:ext cx="387677" cy="206770"/>
            <a:chOff x="6337825" y="1371895"/>
            <a:chExt cx="387677" cy="206770"/>
          </a:xfrm>
        </p:grpSpPr>
        <p:sp>
          <p:nvSpPr>
            <p:cNvPr id="649" name="Google Shape;649;p24"/>
            <p:cNvSpPr/>
            <p:nvPr/>
          </p:nvSpPr>
          <p:spPr>
            <a:xfrm>
              <a:off x="6337825" y="1371895"/>
              <a:ext cx="387677" cy="206770"/>
            </a:xfrm>
            <a:custGeom>
              <a:rect b="b" l="l" r="r" t="t"/>
              <a:pathLst>
                <a:path extrusionOk="0" h="15973" w="29948"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37825" y="1371895"/>
              <a:ext cx="387677" cy="206770"/>
            </a:xfrm>
            <a:custGeom>
              <a:rect b="b" l="l" r="r" t="t"/>
              <a:pathLst>
                <a:path extrusionOk="0" h="15973" w="29948">
                  <a:moveTo>
                    <a:pt x="3015" y="937"/>
                  </a:moveTo>
                  <a:cubicBezTo>
                    <a:pt x="3050" y="937"/>
                    <a:pt x="3085" y="938"/>
                    <a:pt x="3119" y="941"/>
                  </a:cubicBezTo>
                  <a:cubicBezTo>
                    <a:pt x="4451" y="1028"/>
                    <a:pt x="5804" y="1039"/>
                    <a:pt x="7086" y="1420"/>
                  </a:cubicBezTo>
                  <a:cubicBezTo>
                    <a:pt x="8173" y="1743"/>
                    <a:pt x="9304" y="1855"/>
                    <a:pt x="10400" y="2159"/>
                  </a:cubicBezTo>
                  <a:cubicBezTo>
                    <a:pt x="11201" y="2382"/>
                    <a:pt x="11972" y="2891"/>
                    <a:pt x="12849" y="2891"/>
                  </a:cubicBezTo>
                  <a:cubicBezTo>
                    <a:pt x="12951" y="2891"/>
                    <a:pt x="13053" y="2884"/>
                    <a:pt x="13158" y="2870"/>
                  </a:cubicBezTo>
                  <a:cubicBezTo>
                    <a:pt x="13190" y="2865"/>
                    <a:pt x="13222" y="2863"/>
                    <a:pt x="13253" y="2863"/>
                  </a:cubicBezTo>
                  <a:cubicBezTo>
                    <a:pt x="13594" y="2863"/>
                    <a:pt x="13889" y="3108"/>
                    <a:pt x="14156" y="3234"/>
                  </a:cubicBezTo>
                  <a:cubicBezTo>
                    <a:pt x="16088" y="4126"/>
                    <a:pt x="18148" y="4743"/>
                    <a:pt x="19918" y="5993"/>
                  </a:cubicBezTo>
                  <a:cubicBezTo>
                    <a:pt x="20752" y="6583"/>
                    <a:pt x="21686" y="7040"/>
                    <a:pt x="22541" y="7616"/>
                  </a:cubicBezTo>
                  <a:cubicBezTo>
                    <a:pt x="22641" y="7683"/>
                    <a:pt x="22718" y="7735"/>
                    <a:pt x="22784" y="7735"/>
                  </a:cubicBezTo>
                  <a:cubicBezTo>
                    <a:pt x="22872" y="7735"/>
                    <a:pt x="22938" y="7641"/>
                    <a:pt x="23008" y="7365"/>
                  </a:cubicBezTo>
                  <a:cubicBezTo>
                    <a:pt x="23235" y="6469"/>
                    <a:pt x="23471" y="5497"/>
                    <a:pt x="24333" y="4893"/>
                  </a:cubicBezTo>
                  <a:cubicBezTo>
                    <a:pt x="24442" y="4818"/>
                    <a:pt x="24523" y="4788"/>
                    <a:pt x="24587" y="4788"/>
                  </a:cubicBezTo>
                  <a:cubicBezTo>
                    <a:pt x="24795" y="4788"/>
                    <a:pt x="24815" y="5109"/>
                    <a:pt x="24966" y="5225"/>
                  </a:cubicBezTo>
                  <a:cubicBezTo>
                    <a:pt x="25319" y="5275"/>
                    <a:pt x="25425" y="5488"/>
                    <a:pt x="25385" y="5841"/>
                  </a:cubicBezTo>
                  <a:cubicBezTo>
                    <a:pt x="25369" y="5990"/>
                    <a:pt x="25413" y="6124"/>
                    <a:pt x="25550" y="6124"/>
                  </a:cubicBezTo>
                  <a:cubicBezTo>
                    <a:pt x="25597" y="6124"/>
                    <a:pt x="25656" y="6108"/>
                    <a:pt x="25727" y="6071"/>
                  </a:cubicBezTo>
                  <a:cubicBezTo>
                    <a:pt x="25753" y="6057"/>
                    <a:pt x="25776" y="6052"/>
                    <a:pt x="25796" y="6052"/>
                  </a:cubicBezTo>
                  <a:cubicBezTo>
                    <a:pt x="25902" y="6052"/>
                    <a:pt x="25921" y="6220"/>
                    <a:pt x="25912" y="6242"/>
                  </a:cubicBezTo>
                  <a:cubicBezTo>
                    <a:pt x="25652" y="6891"/>
                    <a:pt x="26230" y="7301"/>
                    <a:pt x="26455" y="7735"/>
                  </a:cubicBezTo>
                  <a:cubicBezTo>
                    <a:pt x="26699" y="8207"/>
                    <a:pt x="26762" y="8899"/>
                    <a:pt x="27401" y="9132"/>
                  </a:cubicBezTo>
                  <a:cubicBezTo>
                    <a:pt x="27444" y="9151"/>
                    <a:pt x="27486" y="9174"/>
                    <a:pt x="27525" y="9199"/>
                  </a:cubicBezTo>
                  <a:cubicBezTo>
                    <a:pt x="27065" y="9851"/>
                    <a:pt x="28067" y="10134"/>
                    <a:pt x="27913" y="10741"/>
                  </a:cubicBezTo>
                  <a:cubicBezTo>
                    <a:pt x="27858" y="10957"/>
                    <a:pt x="27953" y="11231"/>
                    <a:pt x="28163" y="11460"/>
                  </a:cubicBezTo>
                  <a:cubicBezTo>
                    <a:pt x="28373" y="11688"/>
                    <a:pt x="28470" y="12020"/>
                    <a:pt x="28504" y="12374"/>
                  </a:cubicBezTo>
                  <a:cubicBezTo>
                    <a:pt x="28546" y="12802"/>
                    <a:pt x="28291" y="13317"/>
                    <a:pt x="28863" y="13653"/>
                  </a:cubicBezTo>
                  <a:cubicBezTo>
                    <a:pt x="29089" y="13785"/>
                    <a:pt x="28448" y="14723"/>
                    <a:pt x="28031" y="14751"/>
                  </a:cubicBezTo>
                  <a:cubicBezTo>
                    <a:pt x="27588" y="14782"/>
                    <a:pt x="27119" y="14810"/>
                    <a:pt x="26701" y="14866"/>
                  </a:cubicBezTo>
                  <a:cubicBezTo>
                    <a:pt x="26134" y="14942"/>
                    <a:pt x="25567" y="14977"/>
                    <a:pt x="25002" y="14977"/>
                  </a:cubicBezTo>
                  <a:cubicBezTo>
                    <a:pt x="24124" y="14977"/>
                    <a:pt x="23253" y="14894"/>
                    <a:pt x="22406" y="14754"/>
                  </a:cubicBezTo>
                  <a:cubicBezTo>
                    <a:pt x="21516" y="14610"/>
                    <a:pt x="20531" y="14548"/>
                    <a:pt x="19691" y="14076"/>
                  </a:cubicBezTo>
                  <a:cubicBezTo>
                    <a:pt x="19623" y="14036"/>
                    <a:pt x="19551" y="14001"/>
                    <a:pt x="19477" y="13973"/>
                  </a:cubicBezTo>
                  <a:cubicBezTo>
                    <a:pt x="18010" y="13466"/>
                    <a:pt x="17946" y="13119"/>
                    <a:pt x="19125" y="12017"/>
                  </a:cubicBezTo>
                  <a:cubicBezTo>
                    <a:pt x="19458" y="11705"/>
                    <a:pt x="19688" y="11261"/>
                    <a:pt x="20214" y="11197"/>
                  </a:cubicBezTo>
                  <a:cubicBezTo>
                    <a:pt x="20393" y="11175"/>
                    <a:pt x="20415" y="11036"/>
                    <a:pt x="20360" y="10898"/>
                  </a:cubicBezTo>
                  <a:cubicBezTo>
                    <a:pt x="20239" y="10587"/>
                    <a:pt x="20131" y="10254"/>
                    <a:pt x="19788" y="10109"/>
                  </a:cubicBezTo>
                  <a:cubicBezTo>
                    <a:pt x="18220" y="9448"/>
                    <a:pt x="16634" y="8818"/>
                    <a:pt x="14998" y="8359"/>
                  </a:cubicBezTo>
                  <a:cubicBezTo>
                    <a:pt x="14205" y="8137"/>
                    <a:pt x="13361" y="7981"/>
                    <a:pt x="12579" y="7759"/>
                  </a:cubicBezTo>
                  <a:cubicBezTo>
                    <a:pt x="11068" y="7328"/>
                    <a:pt x="9541" y="7253"/>
                    <a:pt x="8013" y="7076"/>
                  </a:cubicBezTo>
                  <a:cubicBezTo>
                    <a:pt x="6775" y="6931"/>
                    <a:pt x="5532" y="6927"/>
                    <a:pt x="4289" y="6917"/>
                  </a:cubicBezTo>
                  <a:cubicBezTo>
                    <a:pt x="3902" y="6914"/>
                    <a:pt x="3528" y="6824"/>
                    <a:pt x="3136" y="6824"/>
                  </a:cubicBezTo>
                  <a:cubicBezTo>
                    <a:pt x="2963" y="6824"/>
                    <a:pt x="2786" y="6842"/>
                    <a:pt x="2603" y="6892"/>
                  </a:cubicBezTo>
                  <a:cubicBezTo>
                    <a:pt x="2557" y="6905"/>
                    <a:pt x="2507" y="6911"/>
                    <a:pt x="2455" y="6911"/>
                  </a:cubicBezTo>
                  <a:cubicBezTo>
                    <a:pt x="2143" y="6911"/>
                    <a:pt x="1753" y="6687"/>
                    <a:pt x="1592" y="6287"/>
                  </a:cubicBezTo>
                  <a:cubicBezTo>
                    <a:pt x="1019" y="4865"/>
                    <a:pt x="1019" y="3422"/>
                    <a:pt x="1436" y="1972"/>
                  </a:cubicBezTo>
                  <a:cubicBezTo>
                    <a:pt x="1618" y="1344"/>
                    <a:pt x="2348" y="937"/>
                    <a:pt x="3015" y="937"/>
                  </a:cubicBezTo>
                  <a:close/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>
            <a:off x="4922193" y="3145630"/>
            <a:ext cx="1410103" cy="357183"/>
            <a:chOff x="5102934" y="3455089"/>
            <a:chExt cx="1089135" cy="357219"/>
          </a:xfrm>
        </p:grpSpPr>
        <p:sp>
          <p:nvSpPr>
            <p:cNvPr id="652" name="Google Shape;652;p24"/>
            <p:cNvSpPr/>
            <p:nvPr/>
          </p:nvSpPr>
          <p:spPr>
            <a:xfrm>
              <a:off x="5102934" y="3455089"/>
              <a:ext cx="1089135" cy="357219"/>
            </a:xfrm>
            <a:custGeom>
              <a:rect b="b" l="l" r="r" t="t"/>
              <a:pathLst>
                <a:path extrusionOk="0" h="18878" w="55174"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5102934" y="3455089"/>
              <a:ext cx="1089135" cy="357219"/>
            </a:xfrm>
            <a:custGeom>
              <a:rect b="b" l="l" r="r" t="t"/>
              <a:pathLst>
                <a:path extrusionOk="0" h="18878" w="55174">
                  <a:moveTo>
                    <a:pt x="7927" y="2515"/>
                  </a:moveTo>
                  <a:cubicBezTo>
                    <a:pt x="7927" y="2515"/>
                    <a:pt x="7927" y="2515"/>
                    <a:pt x="7926" y="2515"/>
                  </a:cubicBezTo>
                  <a:lnTo>
                    <a:pt x="7928" y="2515"/>
                  </a:lnTo>
                  <a:cubicBezTo>
                    <a:pt x="7928" y="2515"/>
                    <a:pt x="7927" y="2515"/>
                    <a:pt x="7927" y="2515"/>
                  </a:cubicBezTo>
                  <a:close/>
                  <a:moveTo>
                    <a:pt x="18679" y="1367"/>
                  </a:moveTo>
                  <a:cubicBezTo>
                    <a:pt x="19172" y="1367"/>
                    <a:pt x="19666" y="1384"/>
                    <a:pt x="20160" y="1424"/>
                  </a:cubicBezTo>
                  <a:cubicBezTo>
                    <a:pt x="21359" y="1522"/>
                    <a:pt x="22563" y="1491"/>
                    <a:pt x="23767" y="1625"/>
                  </a:cubicBezTo>
                  <a:cubicBezTo>
                    <a:pt x="23888" y="1639"/>
                    <a:pt x="24009" y="1644"/>
                    <a:pt x="24132" y="1644"/>
                  </a:cubicBezTo>
                  <a:cubicBezTo>
                    <a:pt x="24725" y="1644"/>
                    <a:pt x="25340" y="1512"/>
                    <a:pt x="25955" y="1512"/>
                  </a:cubicBezTo>
                  <a:cubicBezTo>
                    <a:pt x="26146" y="1512"/>
                    <a:pt x="26336" y="1525"/>
                    <a:pt x="26525" y="1558"/>
                  </a:cubicBezTo>
                  <a:cubicBezTo>
                    <a:pt x="26855" y="1615"/>
                    <a:pt x="27185" y="1634"/>
                    <a:pt x="27515" y="1634"/>
                  </a:cubicBezTo>
                  <a:cubicBezTo>
                    <a:pt x="28190" y="1634"/>
                    <a:pt x="28865" y="1554"/>
                    <a:pt x="29542" y="1554"/>
                  </a:cubicBezTo>
                  <a:cubicBezTo>
                    <a:pt x="29697" y="1554"/>
                    <a:pt x="29853" y="1559"/>
                    <a:pt x="30008" y="1569"/>
                  </a:cubicBezTo>
                  <a:cubicBezTo>
                    <a:pt x="30145" y="1578"/>
                    <a:pt x="30282" y="1582"/>
                    <a:pt x="30419" y="1582"/>
                  </a:cubicBezTo>
                  <a:cubicBezTo>
                    <a:pt x="30986" y="1582"/>
                    <a:pt x="31556" y="1519"/>
                    <a:pt x="32126" y="1519"/>
                  </a:cubicBezTo>
                  <a:cubicBezTo>
                    <a:pt x="32421" y="1519"/>
                    <a:pt x="32717" y="1536"/>
                    <a:pt x="33012" y="1588"/>
                  </a:cubicBezTo>
                  <a:cubicBezTo>
                    <a:pt x="33652" y="1699"/>
                    <a:pt x="34293" y="1731"/>
                    <a:pt x="34936" y="1731"/>
                  </a:cubicBezTo>
                  <a:cubicBezTo>
                    <a:pt x="35783" y="1731"/>
                    <a:pt x="36632" y="1676"/>
                    <a:pt x="37478" y="1676"/>
                  </a:cubicBezTo>
                  <a:cubicBezTo>
                    <a:pt x="37575" y="1676"/>
                    <a:pt x="37672" y="1676"/>
                    <a:pt x="37769" y="1678"/>
                  </a:cubicBezTo>
                  <a:cubicBezTo>
                    <a:pt x="38915" y="1698"/>
                    <a:pt x="40055" y="1832"/>
                    <a:pt x="41208" y="1832"/>
                  </a:cubicBezTo>
                  <a:cubicBezTo>
                    <a:pt x="41416" y="1832"/>
                    <a:pt x="41624" y="1828"/>
                    <a:pt x="41833" y="1818"/>
                  </a:cubicBezTo>
                  <a:cubicBezTo>
                    <a:pt x="41957" y="1812"/>
                    <a:pt x="42082" y="1809"/>
                    <a:pt x="42209" y="1809"/>
                  </a:cubicBezTo>
                  <a:cubicBezTo>
                    <a:pt x="43164" y="1809"/>
                    <a:pt x="44163" y="1978"/>
                    <a:pt x="45140" y="2204"/>
                  </a:cubicBezTo>
                  <a:cubicBezTo>
                    <a:pt x="45682" y="2328"/>
                    <a:pt x="46267" y="2537"/>
                    <a:pt x="46901" y="2537"/>
                  </a:cubicBezTo>
                  <a:cubicBezTo>
                    <a:pt x="47113" y="2537"/>
                    <a:pt x="47331" y="2513"/>
                    <a:pt x="47554" y="2456"/>
                  </a:cubicBezTo>
                  <a:cubicBezTo>
                    <a:pt x="47795" y="2393"/>
                    <a:pt x="48049" y="2367"/>
                    <a:pt x="48309" y="2367"/>
                  </a:cubicBezTo>
                  <a:cubicBezTo>
                    <a:pt x="48905" y="2367"/>
                    <a:pt x="49534" y="2503"/>
                    <a:pt x="50112" y="2644"/>
                  </a:cubicBezTo>
                  <a:cubicBezTo>
                    <a:pt x="50820" y="2817"/>
                    <a:pt x="51532" y="2901"/>
                    <a:pt x="52232" y="3048"/>
                  </a:cubicBezTo>
                  <a:cubicBezTo>
                    <a:pt x="52898" y="3188"/>
                    <a:pt x="53725" y="5119"/>
                    <a:pt x="53652" y="5887"/>
                  </a:cubicBezTo>
                  <a:cubicBezTo>
                    <a:pt x="53486" y="7653"/>
                    <a:pt x="53354" y="9425"/>
                    <a:pt x="53150" y="11187"/>
                  </a:cubicBezTo>
                  <a:cubicBezTo>
                    <a:pt x="52952" y="12894"/>
                    <a:pt x="52174" y="14344"/>
                    <a:pt x="51042" y="15571"/>
                  </a:cubicBezTo>
                  <a:cubicBezTo>
                    <a:pt x="50751" y="15888"/>
                    <a:pt x="50197" y="15821"/>
                    <a:pt x="49774" y="15975"/>
                  </a:cubicBezTo>
                  <a:cubicBezTo>
                    <a:pt x="47606" y="16767"/>
                    <a:pt x="45275" y="16647"/>
                    <a:pt x="43026" y="16982"/>
                  </a:cubicBezTo>
                  <a:cubicBezTo>
                    <a:pt x="41626" y="17189"/>
                    <a:pt x="40234" y="17116"/>
                    <a:pt x="38851" y="17222"/>
                  </a:cubicBezTo>
                  <a:cubicBezTo>
                    <a:pt x="38395" y="17255"/>
                    <a:pt x="37883" y="17422"/>
                    <a:pt x="37377" y="17422"/>
                  </a:cubicBezTo>
                  <a:cubicBezTo>
                    <a:pt x="37044" y="17422"/>
                    <a:pt x="36714" y="17350"/>
                    <a:pt x="36404" y="17120"/>
                  </a:cubicBezTo>
                  <a:cubicBezTo>
                    <a:pt x="36371" y="17096"/>
                    <a:pt x="36319" y="17082"/>
                    <a:pt x="36271" y="17082"/>
                  </a:cubicBezTo>
                  <a:cubicBezTo>
                    <a:pt x="36248" y="17082"/>
                    <a:pt x="36227" y="17085"/>
                    <a:pt x="36209" y="17092"/>
                  </a:cubicBezTo>
                  <a:cubicBezTo>
                    <a:pt x="35582" y="17352"/>
                    <a:pt x="34940" y="17416"/>
                    <a:pt x="34294" y="17416"/>
                  </a:cubicBezTo>
                  <a:cubicBezTo>
                    <a:pt x="33676" y="17416"/>
                    <a:pt x="33054" y="17358"/>
                    <a:pt x="32439" y="17358"/>
                  </a:cubicBezTo>
                  <a:cubicBezTo>
                    <a:pt x="32291" y="17358"/>
                    <a:pt x="32143" y="17361"/>
                    <a:pt x="31995" y="17369"/>
                  </a:cubicBezTo>
                  <a:cubicBezTo>
                    <a:pt x="31820" y="17379"/>
                    <a:pt x="31644" y="17384"/>
                    <a:pt x="31468" y="17384"/>
                  </a:cubicBezTo>
                  <a:cubicBezTo>
                    <a:pt x="30490" y="17384"/>
                    <a:pt x="29488" y="17251"/>
                    <a:pt x="28498" y="17217"/>
                  </a:cubicBezTo>
                  <a:cubicBezTo>
                    <a:pt x="27243" y="17173"/>
                    <a:pt x="25987" y="17138"/>
                    <a:pt x="24733" y="17078"/>
                  </a:cubicBezTo>
                  <a:cubicBezTo>
                    <a:pt x="24460" y="17066"/>
                    <a:pt x="24187" y="17060"/>
                    <a:pt x="23913" y="17060"/>
                  </a:cubicBezTo>
                  <a:cubicBezTo>
                    <a:pt x="23079" y="17060"/>
                    <a:pt x="22244" y="17109"/>
                    <a:pt x="21425" y="17147"/>
                  </a:cubicBezTo>
                  <a:cubicBezTo>
                    <a:pt x="21323" y="17151"/>
                    <a:pt x="21222" y="17153"/>
                    <a:pt x="21121" y="17153"/>
                  </a:cubicBezTo>
                  <a:cubicBezTo>
                    <a:pt x="20449" y="17153"/>
                    <a:pt x="19781" y="17068"/>
                    <a:pt x="19108" y="17068"/>
                  </a:cubicBezTo>
                  <a:cubicBezTo>
                    <a:pt x="18789" y="17068"/>
                    <a:pt x="18469" y="17087"/>
                    <a:pt x="18147" y="17144"/>
                  </a:cubicBezTo>
                  <a:cubicBezTo>
                    <a:pt x="17726" y="17218"/>
                    <a:pt x="17296" y="17240"/>
                    <a:pt x="16863" y="17240"/>
                  </a:cubicBezTo>
                  <a:cubicBezTo>
                    <a:pt x="16333" y="17240"/>
                    <a:pt x="15797" y="17207"/>
                    <a:pt x="15269" y="17192"/>
                  </a:cubicBezTo>
                  <a:cubicBezTo>
                    <a:pt x="14023" y="17158"/>
                    <a:pt x="12778" y="17078"/>
                    <a:pt x="11534" y="17013"/>
                  </a:cubicBezTo>
                  <a:cubicBezTo>
                    <a:pt x="10132" y="16940"/>
                    <a:pt x="8723" y="16941"/>
                    <a:pt x="7337" y="16750"/>
                  </a:cubicBezTo>
                  <a:cubicBezTo>
                    <a:pt x="6873" y="16685"/>
                    <a:pt x="6381" y="16634"/>
                    <a:pt x="5929" y="16634"/>
                  </a:cubicBezTo>
                  <a:cubicBezTo>
                    <a:pt x="5762" y="16634"/>
                    <a:pt x="5601" y="16641"/>
                    <a:pt x="5448" y="16657"/>
                  </a:cubicBezTo>
                  <a:cubicBezTo>
                    <a:pt x="5361" y="16666"/>
                    <a:pt x="5277" y="16670"/>
                    <a:pt x="5195" y="16670"/>
                  </a:cubicBezTo>
                  <a:cubicBezTo>
                    <a:pt x="4049" y="16670"/>
                    <a:pt x="3344" y="15825"/>
                    <a:pt x="2443" y="15373"/>
                  </a:cubicBezTo>
                  <a:cubicBezTo>
                    <a:pt x="2140" y="15223"/>
                    <a:pt x="2202" y="14661"/>
                    <a:pt x="2152" y="14344"/>
                  </a:cubicBezTo>
                  <a:cubicBezTo>
                    <a:pt x="1763" y="11855"/>
                    <a:pt x="1449" y="9345"/>
                    <a:pt x="1608" y="6819"/>
                  </a:cubicBezTo>
                  <a:cubicBezTo>
                    <a:pt x="1743" y="4634"/>
                    <a:pt x="2138" y="4469"/>
                    <a:pt x="3748" y="3694"/>
                  </a:cubicBezTo>
                  <a:cubicBezTo>
                    <a:pt x="4916" y="3131"/>
                    <a:pt x="6259" y="3212"/>
                    <a:pt x="7331" y="2437"/>
                  </a:cubicBezTo>
                  <a:cubicBezTo>
                    <a:pt x="7378" y="2403"/>
                    <a:pt x="7423" y="2390"/>
                    <a:pt x="7470" y="2390"/>
                  </a:cubicBezTo>
                  <a:cubicBezTo>
                    <a:pt x="7591" y="2390"/>
                    <a:pt x="7724" y="2476"/>
                    <a:pt x="7927" y="2515"/>
                  </a:cubicBezTo>
                  <a:lnTo>
                    <a:pt x="7927" y="2515"/>
                  </a:lnTo>
                  <a:cubicBezTo>
                    <a:pt x="8470" y="2253"/>
                    <a:pt x="9213" y="2067"/>
                    <a:pt x="9852" y="1997"/>
                  </a:cubicBezTo>
                  <a:cubicBezTo>
                    <a:pt x="10776" y="1893"/>
                    <a:pt x="11742" y="1824"/>
                    <a:pt x="12691" y="1767"/>
                  </a:cubicBezTo>
                  <a:cubicBezTo>
                    <a:pt x="14687" y="1644"/>
                    <a:pt x="16681" y="1367"/>
                    <a:pt x="18679" y="1367"/>
                  </a:cubicBezTo>
                  <a:close/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>
            <a:off x="5540495" y="1738774"/>
            <a:ext cx="246675" cy="389726"/>
            <a:chOff x="5514332" y="2048099"/>
            <a:chExt cx="246675" cy="389726"/>
          </a:xfrm>
        </p:grpSpPr>
        <p:sp>
          <p:nvSpPr>
            <p:cNvPr id="655" name="Google Shape;655;p24"/>
            <p:cNvSpPr/>
            <p:nvPr/>
          </p:nvSpPr>
          <p:spPr>
            <a:xfrm>
              <a:off x="5514332" y="2048099"/>
              <a:ext cx="246675" cy="389726"/>
            </a:xfrm>
            <a:custGeom>
              <a:rect b="b" l="l" r="r" t="t"/>
              <a:pathLst>
                <a:path extrusionOk="0" h="30900" w="19558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14332" y="2048099"/>
              <a:ext cx="246675" cy="389726"/>
            </a:xfrm>
            <a:custGeom>
              <a:rect b="b" l="l" r="r" t="t"/>
              <a:pathLst>
                <a:path extrusionOk="0" h="30900" w="19558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>
            <a:off x="5235688" y="2128813"/>
            <a:ext cx="897379" cy="927296"/>
            <a:chOff x="5209525" y="2438138"/>
            <a:chExt cx="897379" cy="927296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5209525" y="2438138"/>
              <a:ext cx="897379" cy="927296"/>
              <a:chOff x="5083291" y="2437467"/>
              <a:chExt cx="897379" cy="927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5083291" y="2437467"/>
                <a:ext cx="897379" cy="927296"/>
              </a:xfrm>
              <a:custGeom>
                <a:rect b="b" l="l" r="r" t="t"/>
                <a:pathLst>
                  <a:path extrusionOk="0" h="73522" w="71150">
                    <a:moveTo>
                      <a:pt x="19571" y="0"/>
                    </a:moveTo>
                    <a:cubicBezTo>
                      <a:pt x="19255" y="0"/>
                      <a:pt x="18863" y="173"/>
                      <a:pt x="18327" y="507"/>
                    </a:cubicBezTo>
                    <a:cubicBezTo>
                      <a:pt x="17149" y="1239"/>
                      <a:pt x="15989" y="1995"/>
                      <a:pt x="14892" y="2834"/>
                    </a:cubicBezTo>
                    <a:cubicBezTo>
                      <a:pt x="13889" y="3599"/>
                      <a:pt x="12856" y="4393"/>
                      <a:pt x="12075" y="5365"/>
                    </a:cubicBezTo>
                    <a:cubicBezTo>
                      <a:pt x="11398" y="6210"/>
                      <a:pt x="10670" y="7029"/>
                      <a:pt x="10009" y="7893"/>
                    </a:cubicBezTo>
                    <a:cubicBezTo>
                      <a:pt x="9423" y="8657"/>
                      <a:pt x="8792" y="9411"/>
                      <a:pt x="8253" y="10211"/>
                    </a:cubicBezTo>
                    <a:cubicBezTo>
                      <a:pt x="7332" y="11570"/>
                      <a:pt x="6495" y="12989"/>
                      <a:pt x="5664" y="14409"/>
                    </a:cubicBezTo>
                    <a:cubicBezTo>
                      <a:pt x="5148" y="15291"/>
                      <a:pt x="4555" y="16175"/>
                      <a:pt x="4278" y="17139"/>
                    </a:cubicBezTo>
                    <a:cubicBezTo>
                      <a:pt x="4017" y="18048"/>
                      <a:pt x="3676" y="18939"/>
                      <a:pt x="3323" y="19788"/>
                    </a:cubicBezTo>
                    <a:cubicBezTo>
                      <a:pt x="2811" y="21024"/>
                      <a:pt x="2386" y="22274"/>
                      <a:pt x="1994" y="23545"/>
                    </a:cubicBezTo>
                    <a:cubicBezTo>
                      <a:pt x="1587" y="24866"/>
                      <a:pt x="1420" y="26254"/>
                      <a:pt x="1027" y="27565"/>
                    </a:cubicBezTo>
                    <a:cubicBezTo>
                      <a:pt x="708" y="28632"/>
                      <a:pt x="750" y="29726"/>
                      <a:pt x="517" y="30794"/>
                    </a:cubicBezTo>
                    <a:cubicBezTo>
                      <a:pt x="331" y="31641"/>
                      <a:pt x="345" y="32630"/>
                      <a:pt x="400" y="33565"/>
                    </a:cubicBezTo>
                    <a:cubicBezTo>
                      <a:pt x="462" y="34652"/>
                      <a:pt x="0" y="35730"/>
                      <a:pt x="247" y="36835"/>
                    </a:cubicBezTo>
                    <a:cubicBezTo>
                      <a:pt x="498" y="37958"/>
                      <a:pt x="2" y="39086"/>
                      <a:pt x="277" y="40206"/>
                    </a:cubicBezTo>
                    <a:cubicBezTo>
                      <a:pt x="439" y="40864"/>
                      <a:pt x="302" y="41542"/>
                      <a:pt x="352" y="42178"/>
                    </a:cubicBezTo>
                    <a:cubicBezTo>
                      <a:pt x="456" y="43494"/>
                      <a:pt x="784" y="44817"/>
                      <a:pt x="1207" y="46074"/>
                    </a:cubicBezTo>
                    <a:cubicBezTo>
                      <a:pt x="1397" y="46640"/>
                      <a:pt x="1343" y="47172"/>
                      <a:pt x="1424" y="47713"/>
                    </a:cubicBezTo>
                    <a:cubicBezTo>
                      <a:pt x="1609" y="48976"/>
                      <a:pt x="2167" y="50148"/>
                      <a:pt x="2626" y="51280"/>
                    </a:cubicBezTo>
                    <a:cubicBezTo>
                      <a:pt x="3174" y="52635"/>
                      <a:pt x="3640" y="54046"/>
                      <a:pt x="4238" y="55393"/>
                    </a:cubicBezTo>
                    <a:cubicBezTo>
                      <a:pt x="4883" y="56851"/>
                      <a:pt x="5677" y="58190"/>
                      <a:pt x="6571" y="59458"/>
                    </a:cubicBezTo>
                    <a:cubicBezTo>
                      <a:pt x="7265" y="60443"/>
                      <a:pt x="7980" y="61429"/>
                      <a:pt x="8733" y="62378"/>
                    </a:cubicBezTo>
                    <a:cubicBezTo>
                      <a:pt x="9132" y="62882"/>
                      <a:pt x="9514" y="63671"/>
                      <a:pt x="10012" y="63764"/>
                    </a:cubicBezTo>
                    <a:cubicBezTo>
                      <a:pt x="10984" y="63949"/>
                      <a:pt x="10728" y="65214"/>
                      <a:pt x="11641" y="65284"/>
                    </a:cubicBezTo>
                    <a:cubicBezTo>
                      <a:pt x="11618" y="65501"/>
                      <a:pt x="11674" y="65559"/>
                      <a:pt x="11760" y="65559"/>
                    </a:cubicBezTo>
                    <a:cubicBezTo>
                      <a:pt x="11861" y="65559"/>
                      <a:pt x="12004" y="65476"/>
                      <a:pt x="12106" y="65476"/>
                    </a:cubicBezTo>
                    <a:cubicBezTo>
                      <a:pt x="12161" y="65476"/>
                      <a:pt x="12204" y="65500"/>
                      <a:pt x="12223" y="65575"/>
                    </a:cubicBezTo>
                    <a:cubicBezTo>
                      <a:pt x="12448" y="66494"/>
                      <a:pt x="13361" y="66864"/>
                      <a:pt x="13984" y="67250"/>
                    </a:cubicBezTo>
                    <a:cubicBezTo>
                      <a:pt x="14450" y="67539"/>
                      <a:pt x="14747" y="68315"/>
                      <a:pt x="15419" y="68315"/>
                    </a:cubicBezTo>
                    <a:cubicBezTo>
                      <a:pt x="15527" y="68315"/>
                      <a:pt x="15644" y="68295"/>
                      <a:pt x="15773" y="68250"/>
                    </a:cubicBezTo>
                    <a:cubicBezTo>
                      <a:pt x="15777" y="68249"/>
                      <a:pt x="15781" y="68248"/>
                      <a:pt x="15786" y="68248"/>
                    </a:cubicBezTo>
                    <a:cubicBezTo>
                      <a:pt x="15852" y="68248"/>
                      <a:pt x="15883" y="68423"/>
                      <a:pt x="15841" y="68520"/>
                    </a:cubicBezTo>
                    <a:cubicBezTo>
                      <a:pt x="15743" y="68739"/>
                      <a:pt x="15878" y="68814"/>
                      <a:pt x="16046" y="68852"/>
                    </a:cubicBezTo>
                    <a:cubicBezTo>
                      <a:pt x="16756" y="69017"/>
                      <a:pt x="17257" y="69506"/>
                      <a:pt x="17773" y="69966"/>
                    </a:cubicBezTo>
                    <a:cubicBezTo>
                      <a:pt x="17877" y="70060"/>
                      <a:pt x="17969" y="70148"/>
                      <a:pt x="18100" y="70148"/>
                    </a:cubicBezTo>
                    <a:cubicBezTo>
                      <a:pt x="18128" y="70148"/>
                      <a:pt x="18157" y="70145"/>
                      <a:pt x="18188" y="70136"/>
                    </a:cubicBezTo>
                    <a:cubicBezTo>
                      <a:pt x="18256" y="70117"/>
                      <a:pt x="18319" y="70109"/>
                      <a:pt x="18380" y="70109"/>
                    </a:cubicBezTo>
                    <a:cubicBezTo>
                      <a:pt x="18660" y="70109"/>
                      <a:pt x="18879" y="70284"/>
                      <a:pt x="19125" y="70431"/>
                    </a:cubicBezTo>
                    <a:cubicBezTo>
                      <a:pt x="19696" y="70775"/>
                      <a:pt x="20281" y="71103"/>
                      <a:pt x="20887" y="71376"/>
                    </a:cubicBezTo>
                    <a:cubicBezTo>
                      <a:pt x="21460" y="71632"/>
                      <a:pt x="22109" y="71583"/>
                      <a:pt x="22692" y="71992"/>
                    </a:cubicBezTo>
                    <a:cubicBezTo>
                      <a:pt x="23025" y="72227"/>
                      <a:pt x="23660" y="72203"/>
                      <a:pt x="24136" y="72410"/>
                    </a:cubicBezTo>
                    <a:cubicBezTo>
                      <a:pt x="24181" y="72430"/>
                      <a:pt x="24228" y="72438"/>
                      <a:pt x="24277" y="72438"/>
                    </a:cubicBezTo>
                    <a:cubicBezTo>
                      <a:pt x="24496" y="72438"/>
                      <a:pt x="24746" y="72278"/>
                      <a:pt x="24969" y="72278"/>
                    </a:cubicBezTo>
                    <a:cubicBezTo>
                      <a:pt x="25127" y="72278"/>
                      <a:pt x="25271" y="72358"/>
                      <a:pt x="25380" y="72634"/>
                    </a:cubicBezTo>
                    <a:cubicBezTo>
                      <a:pt x="25518" y="72473"/>
                      <a:pt x="25647" y="72413"/>
                      <a:pt x="25771" y="72413"/>
                    </a:cubicBezTo>
                    <a:cubicBezTo>
                      <a:pt x="26120" y="72413"/>
                      <a:pt x="26429" y="72889"/>
                      <a:pt x="26779" y="72889"/>
                    </a:cubicBezTo>
                    <a:cubicBezTo>
                      <a:pt x="26869" y="72889"/>
                      <a:pt x="26962" y="72858"/>
                      <a:pt x="27059" y="72779"/>
                    </a:cubicBezTo>
                    <a:cubicBezTo>
                      <a:pt x="28017" y="73303"/>
                      <a:pt x="29117" y="73239"/>
                      <a:pt x="30132" y="73339"/>
                    </a:cubicBezTo>
                    <a:cubicBezTo>
                      <a:pt x="31654" y="73488"/>
                      <a:pt x="33203" y="73381"/>
                      <a:pt x="34745" y="73493"/>
                    </a:cubicBezTo>
                    <a:cubicBezTo>
                      <a:pt x="35021" y="73513"/>
                      <a:pt x="35296" y="73521"/>
                      <a:pt x="35571" y="73521"/>
                    </a:cubicBezTo>
                    <a:cubicBezTo>
                      <a:pt x="37230" y="73521"/>
                      <a:pt x="38876" y="73197"/>
                      <a:pt x="40513" y="72964"/>
                    </a:cubicBezTo>
                    <a:cubicBezTo>
                      <a:pt x="40798" y="72923"/>
                      <a:pt x="41182" y="72965"/>
                      <a:pt x="41499" y="72802"/>
                    </a:cubicBezTo>
                    <a:cubicBezTo>
                      <a:pt x="42806" y="72135"/>
                      <a:pt x="44309" y="72146"/>
                      <a:pt x="45662" y="71598"/>
                    </a:cubicBezTo>
                    <a:cubicBezTo>
                      <a:pt x="46792" y="71142"/>
                      <a:pt x="48000" y="70898"/>
                      <a:pt x="49164" y="70525"/>
                    </a:cubicBezTo>
                    <a:cubicBezTo>
                      <a:pt x="50167" y="70201"/>
                      <a:pt x="51051" y="69626"/>
                      <a:pt x="52015" y="69288"/>
                    </a:cubicBezTo>
                    <a:cubicBezTo>
                      <a:pt x="53030" y="68932"/>
                      <a:pt x="53975" y="68428"/>
                      <a:pt x="54829" y="67877"/>
                    </a:cubicBezTo>
                    <a:cubicBezTo>
                      <a:pt x="56878" y="66556"/>
                      <a:pt x="58832" y="65060"/>
                      <a:pt x="60489" y="63244"/>
                    </a:cubicBezTo>
                    <a:cubicBezTo>
                      <a:pt x="61481" y="62160"/>
                      <a:pt x="62346" y="60961"/>
                      <a:pt x="63317" y="59856"/>
                    </a:cubicBezTo>
                    <a:cubicBezTo>
                      <a:pt x="64123" y="58937"/>
                      <a:pt x="64891" y="57980"/>
                      <a:pt x="65431" y="56902"/>
                    </a:cubicBezTo>
                    <a:cubicBezTo>
                      <a:pt x="65706" y="56350"/>
                      <a:pt x="66114" y="55888"/>
                      <a:pt x="66358" y="55305"/>
                    </a:cubicBezTo>
                    <a:cubicBezTo>
                      <a:pt x="66595" y="54742"/>
                      <a:pt x="66654" y="54001"/>
                      <a:pt x="67222" y="53649"/>
                    </a:cubicBezTo>
                    <a:cubicBezTo>
                      <a:pt x="67656" y="53379"/>
                      <a:pt x="67640" y="52940"/>
                      <a:pt x="67772" y="52593"/>
                    </a:cubicBezTo>
                    <a:cubicBezTo>
                      <a:pt x="68105" y="51711"/>
                      <a:pt x="68436" y="50821"/>
                      <a:pt x="68727" y="49922"/>
                    </a:cubicBezTo>
                    <a:cubicBezTo>
                      <a:pt x="68978" y="49157"/>
                      <a:pt x="69398" y="48426"/>
                      <a:pt x="69529" y="47603"/>
                    </a:cubicBezTo>
                    <a:cubicBezTo>
                      <a:pt x="69625" y="47002"/>
                      <a:pt x="70232" y="46517"/>
                      <a:pt x="69924" y="45828"/>
                    </a:cubicBezTo>
                    <a:cubicBezTo>
                      <a:pt x="69917" y="45815"/>
                      <a:pt x="69945" y="45772"/>
                      <a:pt x="69964" y="45767"/>
                    </a:cubicBezTo>
                    <a:cubicBezTo>
                      <a:pt x="70583" y="45585"/>
                      <a:pt x="70414" y="45024"/>
                      <a:pt x="70428" y="44635"/>
                    </a:cubicBezTo>
                    <a:cubicBezTo>
                      <a:pt x="70463" y="43603"/>
                      <a:pt x="70507" y="42538"/>
                      <a:pt x="70680" y="41562"/>
                    </a:cubicBezTo>
                    <a:cubicBezTo>
                      <a:pt x="70866" y="40511"/>
                      <a:pt x="70770" y="39451"/>
                      <a:pt x="70978" y="38398"/>
                    </a:cubicBezTo>
                    <a:cubicBezTo>
                      <a:pt x="71149" y="37541"/>
                      <a:pt x="70703" y="36564"/>
                      <a:pt x="70843" y="35472"/>
                    </a:cubicBezTo>
                    <a:cubicBezTo>
                      <a:pt x="70678" y="34643"/>
                      <a:pt x="70481" y="33685"/>
                      <a:pt x="70297" y="32725"/>
                    </a:cubicBezTo>
                    <a:cubicBezTo>
                      <a:pt x="70207" y="32243"/>
                      <a:pt x="70040" y="31784"/>
                      <a:pt x="69978" y="31289"/>
                    </a:cubicBezTo>
                    <a:cubicBezTo>
                      <a:pt x="69872" y="30440"/>
                      <a:pt x="69686" y="29595"/>
                      <a:pt x="69473" y="28766"/>
                    </a:cubicBezTo>
                    <a:cubicBezTo>
                      <a:pt x="69256" y="27932"/>
                      <a:pt x="68950" y="27122"/>
                      <a:pt x="68709" y="26294"/>
                    </a:cubicBezTo>
                    <a:cubicBezTo>
                      <a:pt x="68570" y="25818"/>
                      <a:pt x="68531" y="25309"/>
                      <a:pt x="68239" y="24888"/>
                    </a:cubicBezTo>
                    <a:cubicBezTo>
                      <a:pt x="67635" y="24015"/>
                      <a:pt x="67399" y="22970"/>
                      <a:pt x="66826" y="22064"/>
                    </a:cubicBezTo>
                    <a:cubicBezTo>
                      <a:pt x="66108" y="20927"/>
                      <a:pt x="65594" y="19672"/>
                      <a:pt x="64781" y="18564"/>
                    </a:cubicBezTo>
                    <a:cubicBezTo>
                      <a:pt x="63832" y="17276"/>
                      <a:pt x="62923" y="15937"/>
                      <a:pt x="61845" y="14779"/>
                    </a:cubicBezTo>
                    <a:cubicBezTo>
                      <a:pt x="60996" y="13869"/>
                      <a:pt x="59949" y="13112"/>
                      <a:pt x="59059" y="12208"/>
                    </a:cubicBezTo>
                    <a:cubicBezTo>
                      <a:pt x="59027" y="12171"/>
                      <a:pt x="58985" y="12143"/>
                      <a:pt x="58938" y="12126"/>
                    </a:cubicBezTo>
                    <a:cubicBezTo>
                      <a:pt x="58191" y="11906"/>
                      <a:pt x="57549" y="11424"/>
                      <a:pt x="57021" y="10939"/>
                    </a:cubicBezTo>
                    <a:cubicBezTo>
                      <a:pt x="56076" y="10067"/>
                      <a:pt x="54873" y="9694"/>
                      <a:pt x="53851" y="8986"/>
                    </a:cubicBezTo>
                    <a:cubicBezTo>
                      <a:pt x="52675" y="8173"/>
                      <a:pt x="51252" y="7857"/>
                      <a:pt x="49926" y="7344"/>
                    </a:cubicBezTo>
                    <a:cubicBezTo>
                      <a:pt x="47840" y="6535"/>
                      <a:pt x="45724" y="6073"/>
                      <a:pt x="43517" y="5965"/>
                    </a:cubicBezTo>
                    <a:cubicBezTo>
                      <a:pt x="41526" y="5869"/>
                      <a:pt x="39530" y="5874"/>
                      <a:pt x="37542" y="5752"/>
                    </a:cubicBezTo>
                    <a:cubicBezTo>
                      <a:pt x="37177" y="5730"/>
                      <a:pt x="36813" y="5720"/>
                      <a:pt x="36450" y="5720"/>
                    </a:cubicBezTo>
                    <a:cubicBezTo>
                      <a:pt x="34722" y="5720"/>
                      <a:pt x="33009" y="5947"/>
                      <a:pt x="31309" y="6169"/>
                    </a:cubicBezTo>
                    <a:cubicBezTo>
                      <a:pt x="29510" y="6404"/>
                      <a:pt x="27799" y="7095"/>
                      <a:pt x="26119" y="7837"/>
                    </a:cubicBezTo>
                    <a:cubicBezTo>
                      <a:pt x="25340" y="8181"/>
                      <a:pt x="24577" y="8593"/>
                      <a:pt x="23754" y="8848"/>
                    </a:cubicBezTo>
                    <a:cubicBezTo>
                      <a:pt x="23648" y="8881"/>
                      <a:pt x="23561" y="8901"/>
                      <a:pt x="23488" y="8901"/>
                    </a:cubicBezTo>
                    <a:cubicBezTo>
                      <a:pt x="23334" y="8901"/>
                      <a:pt x="23237" y="8812"/>
                      <a:pt x="23138" y="8559"/>
                    </a:cubicBezTo>
                    <a:cubicBezTo>
                      <a:pt x="22683" y="7387"/>
                      <a:pt x="22521" y="6119"/>
                      <a:pt x="22034" y="4978"/>
                    </a:cubicBezTo>
                    <a:cubicBezTo>
                      <a:pt x="21524" y="3783"/>
                      <a:pt x="21251" y="2520"/>
                      <a:pt x="20747" y="1320"/>
                    </a:cubicBezTo>
                    <a:cubicBezTo>
                      <a:pt x="20372" y="424"/>
                      <a:pt x="20066" y="0"/>
                      <a:pt x="19571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5083291" y="2437467"/>
                <a:ext cx="897379" cy="927296"/>
              </a:xfrm>
              <a:custGeom>
                <a:rect b="b" l="l" r="r" t="t"/>
                <a:pathLst>
                  <a:path extrusionOk="0" h="73522" w="71150">
                    <a:moveTo>
                      <a:pt x="19242" y="1689"/>
                    </a:moveTo>
                    <a:cubicBezTo>
                      <a:pt x="19738" y="3137"/>
                      <a:pt x="20271" y="4561"/>
                      <a:pt x="20654" y="6045"/>
                    </a:cubicBezTo>
                    <a:cubicBezTo>
                      <a:pt x="20853" y="6822"/>
                      <a:pt x="21020" y="7650"/>
                      <a:pt x="21315" y="8364"/>
                    </a:cubicBezTo>
                    <a:cubicBezTo>
                      <a:pt x="21645" y="9161"/>
                      <a:pt x="21749" y="10075"/>
                      <a:pt x="22325" y="10771"/>
                    </a:cubicBezTo>
                    <a:cubicBezTo>
                      <a:pt x="22472" y="10949"/>
                      <a:pt x="22580" y="11090"/>
                      <a:pt x="22755" y="11090"/>
                    </a:cubicBezTo>
                    <a:cubicBezTo>
                      <a:pt x="22861" y="11090"/>
                      <a:pt x="22992" y="11038"/>
                      <a:pt x="23171" y="10914"/>
                    </a:cubicBezTo>
                    <a:cubicBezTo>
                      <a:pt x="23660" y="10576"/>
                      <a:pt x="24335" y="10097"/>
                      <a:pt x="24764" y="10080"/>
                    </a:cubicBezTo>
                    <a:cubicBezTo>
                      <a:pt x="25582" y="10047"/>
                      <a:pt x="26082" y="9464"/>
                      <a:pt x="26785" y="9353"/>
                    </a:cubicBezTo>
                    <a:cubicBezTo>
                      <a:pt x="27561" y="9232"/>
                      <a:pt x="28194" y="8708"/>
                      <a:pt x="28946" y="8573"/>
                    </a:cubicBezTo>
                    <a:cubicBezTo>
                      <a:pt x="29723" y="8433"/>
                      <a:pt x="30503" y="8230"/>
                      <a:pt x="31248" y="8030"/>
                    </a:cubicBezTo>
                    <a:cubicBezTo>
                      <a:pt x="32088" y="7804"/>
                      <a:pt x="32926" y="7714"/>
                      <a:pt x="33759" y="7667"/>
                    </a:cubicBezTo>
                    <a:cubicBezTo>
                      <a:pt x="34651" y="7616"/>
                      <a:pt x="35552" y="7446"/>
                      <a:pt x="36443" y="7446"/>
                    </a:cubicBezTo>
                    <a:cubicBezTo>
                      <a:pt x="36799" y="7446"/>
                      <a:pt x="37153" y="7474"/>
                      <a:pt x="37505" y="7546"/>
                    </a:cubicBezTo>
                    <a:cubicBezTo>
                      <a:pt x="37586" y="7562"/>
                      <a:pt x="37664" y="7569"/>
                      <a:pt x="37739" y="7569"/>
                    </a:cubicBezTo>
                    <a:cubicBezTo>
                      <a:pt x="38074" y="7569"/>
                      <a:pt x="38360" y="7436"/>
                      <a:pt x="38697" y="7436"/>
                    </a:cubicBezTo>
                    <a:cubicBezTo>
                      <a:pt x="38761" y="7436"/>
                      <a:pt x="38827" y="7441"/>
                      <a:pt x="38895" y="7453"/>
                    </a:cubicBezTo>
                    <a:cubicBezTo>
                      <a:pt x="39361" y="7530"/>
                      <a:pt x="39831" y="7552"/>
                      <a:pt x="40303" y="7552"/>
                    </a:cubicBezTo>
                    <a:cubicBezTo>
                      <a:pt x="40907" y="7552"/>
                      <a:pt x="41515" y="7516"/>
                      <a:pt x="42122" y="7516"/>
                    </a:cubicBezTo>
                    <a:cubicBezTo>
                      <a:pt x="42591" y="7516"/>
                      <a:pt x="43059" y="7538"/>
                      <a:pt x="43525" y="7613"/>
                    </a:cubicBezTo>
                    <a:cubicBezTo>
                      <a:pt x="43631" y="7630"/>
                      <a:pt x="43707" y="7649"/>
                      <a:pt x="43792" y="7701"/>
                    </a:cubicBezTo>
                    <a:cubicBezTo>
                      <a:pt x="44352" y="8041"/>
                      <a:pt x="44905" y="8286"/>
                      <a:pt x="45564" y="8286"/>
                    </a:cubicBezTo>
                    <a:cubicBezTo>
                      <a:pt x="45706" y="8286"/>
                      <a:pt x="45853" y="8275"/>
                      <a:pt x="46006" y="8251"/>
                    </a:cubicBezTo>
                    <a:cubicBezTo>
                      <a:pt x="46061" y="8242"/>
                      <a:pt x="46117" y="8238"/>
                      <a:pt x="46174" y="8238"/>
                    </a:cubicBezTo>
                    <a:cubicBezTo>
                      <a:pt x="46645" y="8238"/>
                      <a:pt x="47160" y="8515"/>
                      <a:pt x="47594" y="8784"/>
                    </a:cubicBezTo>
                    <a:cubicBezTo>
                      <a:pt x="47734" y="8870"/>
                      <a:pt x="47878" y="8885"/>
                      <a:pt x="48025" y="8885"/>
                    </a:cubicBezTo>
                    <a:cubicBezTo>
                      <a:pt x="48098" y="8885"/>
                      <a:pt x="48173" y="8881"/>
                      <a:pt x="48247" y="8881"/>
                    </a:cubicBezTo>
                    <a:cubicBezTo>
                      <a:pt x="48361" y="8881"/>
                      <a:pt x="48477" y="8890"/>
                      <a:pt x="48591" y="8933"/>
                    </a:cubicBezTo>
                    <a:cubicBezTo>
                      <a:pt x="49556" y="9302"/>
                      <a:pt x="50547" y="9601"/>
                      <a:pt x="51535" y="9906"/>
                    </a:cubicBezTo>
                    <a:cubicBezTo>
                      <a:pt x="51703" y="9959"/>
                      <a:pt x="51805" y="9921"/>
                      <a:pt x="51899" y="10172"/>
                    </a:cubicBezTo>
                    <a:cubicBezTo>
                      <a:pt x="51985" y="10404"/>
                      <a:pt x="52178" y="10478"/>
                      <a:pt x="52397" y="10478"/>
                    </a:cubicBezTo>
                    <a:cubicBezTo>
                      <a:pt x="52535" y="10478"/>
                      <a:pt x="52683" y="10449"/>
                      <a:pt x="52821" y="10411"/>
                    </a:cubicBezTo>
                    <a:cubicBezTo>
                      <a:pt x="52918" y="10982"/>
                      <a:pt x="54036" y="10366"/>
                      <a:pt x="53859" y="11301"/>
                    </a:cubicBezTo>
                    <a:cubicBezTo>
                      <a:pt x="53846" y="11370"/>
                      <a:pt x="54192" y="11610"/>
                      <a:pt x="54318" y="11610"/>
                    </a:cubicBezTo>
                    <a:cubicBezTo>
                      <a:pt x="54329" y="11610"/>
                      <a:pt x="54338" y="11608"/>
                      <a:pt x="54346" y="11604"/>
                    </a:cubicBezTo>
                    <a:cubicBezTo>
                      <a:pt x="54462" y="11544"/>
                      <a:pt x="54561" y="11519"/>
                      <a:pt x="54650" y="11519"/>
                    </a:cubicBezTo>
                    <a:cubicBezTo>
                      <a:pt x="55125" y="11519"/>
                      <a:pt x="55259" y="12256"/>
                      <a:pt x="55715" y="12256"/>
                    </a:cubicBezTo>
                    <a:cubicBezTo>
                      <a:pt x="55745" y="12256"/>
                      <a:pt x="55777" y="12252"/>
                      <a:pt x="55811" y="12245"/>
                    </a:cubicBezTo>
                    <a:cubicBezTo>
                      <a:pt x="55869" y="12558"/>
                      <a:pt x="55976" y="12673"/>
                      <a:pt x="56138" y="12673"/>
                    </a:cubicBezTo>
                    <a:cubicBezTo>
                      <a:pt x="56257" y="12673"/>
                      <a:pt x="56404" y="12612"/>
                      <a:pt x="56584" y="12521"/>
                    </a:cubicBezTo>
                    <a:cubicBezTo>
                      <a:pt x="56631" y="12497"/>
                      <a:pt x="56673" y="12487"/>
                      <a:pt x="56710" y="12487"/>
                    </a:cubicBezTo>
                    <a:cubicBezTo>
                      <a:pt x="56927" y="12487"/>
                      <a:pt x="56972" y="12846"/>
                      <a:pt x="56936" y="12947"/>
                    </a:cubicBezTo>
                    <a:cubicBezTo>
                      <a:pt x="56797" y="13330"/>
                      <a:pt x="57168" y="13552"/>
                      <a:pt x="57273" y="13558"/>
                    </a:cubicBezTo>
                    <a:cubicBezTo>
                      <a:pt x="58390" y="13630"/>
                      <a:pt x="58642" y="14820"/>
                      <a:pt x="59490" y="15218"/>
                    </a:cubicBezTo>
                    <a:cubicBezTo>
                      <a:pt x="59753" y="15341"/>
                      <a:pt x="59792" y="15832"/>
                      <a:pt x="60157" y="15832"/>
                    </a:cubicBezTo>
                    <a:cubicBezTo>
                      <a:pt x="60241" y="15832"/>
                      <a:pt x="60342" y="15806"/>
                      <a:pt x="60467" y="15744"/>
                    </a:cubicBezTo>
                    <a:cubicBezTo>
                      <a:pt x="60474" y="15740"/>
                      <a:pt x="60481" y="15739"/>
                      <a:pt x="60487" y="15739"/>
                    </a:cubicBezTo>
                    <a:cubicBezTo>
                      <a:pt x="60616" y="15739"/>
                      <a:pt x="60652" y="16392"/>
                      <a:pt x="61108" y="16593"/>
                    </a:cubicBezTo>
                    <a:cubicBezTo>
                      <a:pt x="61427" y="16735"/>
                      <a:pt x="61715" y="17278"/>
                      <a:pt x="61945" y="17674"/>
                    </a:cubicBezTo>
                    <a:cubicBezTo>
                      <a:pt x="62180" y="18080"/>
                      <a:pt x="62240" y="18589"/>
                      <a:pt x="62855" y="18623"/>
                    </a:cubicBezTo>
                    <a:cubicBezTo>
                      <a:pt x="62933" y="18628"/>
                      <a:pt x="63029" y="18746"/>
                      <a:pt x="63074" y="18833"/>
                    </a:cubicBezTo>
                    <a:cubicBezTo>
                      <a:pt x="64236" y="21077"/>
                      <a:pt x="65641" y="23174"/>
                      <a:pt x="66946" y="25331"/>
                    </a:cubicBezTo>
                    <a:cubicBezTo>
                      <a:pt x="67206" y="25760"/>
                      <a:pt x="67355" y="26275"/>
                      <a:pt x="67475" y="26770"/>
                    </a:cubicBezTo>
                    <a:cubicBezTo>
                      <a:pt x="67870" y="28399"/>
                      <a:pt x="68326" y="30012"/>
                      <a:pt x="68693" y="31650"/>
                    </a:cubicBezTo>
                    <a:cubicBezTo>
                      <a:pt x="68972" y="32896"/>
                      <a:pt x="69252" y="34162"/>
                      <a:pt x="69266" y="35394"/>
                    </a:cubicBezTo>
                    <a:cubicBezTo>
                      <a:pt x="69277" y="36424"/>
                      <a:pt x="69384" y="37480"/>
                      <a:pt x="69245" y="38552"/>
                    </a:cubicBezTo>
                    <a:cubicBezTo>
                      <a:pt x="69129" y="39473"/>
                      <a:pt x="68909" y="40511"/>
                      <a:pt x="69177" y="41505"/>
                    </a:cubicBezTo>
                    <a:cubicBezTo>
                      <a:pt x="69247" y="41763"/>
                      <a:pt x="69129" y="42080"/>
                      <a:pt x="69071" y="42367"/>
                    </a:cubicBezTo>
                    <a:cubicBezTo>
                      <a:pt x="68772" y="43872"/>
                      <a:pt x="68589" y="45416"/>
                      <a:pt x="68132" y="46872"/>
                    </a:cubicBezTo>
                    <a:cubicBezTo>
                      <a:pt x="67428" y="49113"/>
                      <a:pt x="66756" y="51363"/>
                      <a:pt x="65471" y="53402"/>
                    </a:cubicBezTo>
                    <a:cubicBezTo>
                      <a:pt x="64683" y="54656"/>
                      <a:pt x="63949" y="55983"/>
                      <a:pt x="63102" y="57179"/>
                    </a:cubicBezTo>
                    <a:cubicBezTo>
                      <a:pt x="62261" y="58369"/>
                      <a:pt x="61548" y="59657"/>
                      <a:pt x="60486" y="60757"/>
                    </a:cubicBezTo>
                    <a:cubicBezTo>
                      <a:pt x="59227" y="62059"/>
                      <a:pt x="57807" y="63143"/>
                      <a:pt x="56466" y="64319"/>
                    </a:cubicBezTo>
                    <a:cubicBezTo>
                      <a:pt x="56077" y="64660"/>
                      <a:pt x="55445" y="64984"/>
                      <a:pt x="54960" y="65279"/>
                    </a:cubicBezTo>
                    <a:cubicBezTo>
                      <a:pt x="54316" y="65670"/>
                      <a:pt x="53643" y="66107"/>
                      <a:pt x="52978" y="66469"/>
                    </a:cubicBezTo>
                    <a:cubicBezTo>
                      <a:pt x="51332" y="67368"/>
                      <a:pt x="49638" y="68188"/>
                      <a:pt x="47800" y="68667"/>
                    </a:cubicBezTo>
                    <a:cubicBezTo>
                      <a:pt x="47420" y="68767"/>
                      <a:pt x="46983" y="68849"/>
                      <a:pt x="46669" y="69265"/>
                    </a:cubicBezTo>
                    <a:cubicBezTo>
                      <a:pt x="46333" y="69708"/>
                      <a:pt x="45690" y="69720"/>
                      <a:pt x="45168" y="69870"/>
                    </a:cubicBezTo>
                    <a:cubicBezTo>
                      <a:pt x="43794" y="70265"/>
                      <a:pt x="42374" y="70492"/>
                      <a:pt x="41047" y="71047"/>
                    </a:cubicBezTo>
                    <a:cubicBezTo>
                      <a:pt x="40976" y="71077"/>
                      <a:pt x="40912" y="71089"/>
                      <a:pt x="40853" y="71089"/>
                    </a:cubicBezTo>
                    <a:cubicBezTo>
                      <a:pt x="40731" y="71089"/>
                      <a:pt x="40629" y="71037"/>
                      <a:pt x="40529" y="70970"/>
                    </a:cubicBezTo>
                    <a:cubicBezTo>
                      <a:pt x="40418" y="70896"/>
                      <a:pt x="40271" y="70847"/>
                      <a:pt x="40158" y="70847"/>
                    </a:cubicBezTo>
                    <a:cubicBezTo>
                      <a:pt x="40091" y="70847"/>
                      <a:pt x="40036" y="70864"/>
                      <a:pt x="40006" y="70903"/>
                    </a:cubicBezTo>
                    <a:cubicBezTo>
                      <a:pt x="39692" y="71325"/>
                      <a:pt x="39188" y="71409"/>
                      <a:pt x="38775" y="71409"/>
                    </a:cubicBezTo>
                    <a:cubicBezTo>
                      <a:pt x="38618" y="71409"/>
                      <a:pt x="38475" y="71397"/>
                      <a:pt x="38360" y="71387"/>
                    </a:cubicBezTo>
                    <a:cubicBezTo>
                      <a:pt x="38324" y="71383"/>
                      <a:pt x="38289" y="71382"/>
                      <a:pt x="38254" y="71382"/>
                    </a:cubicBezTo>
                    <a:cubicBezTo>
                      <a:pt x="37835" y="71382"/>
                      <a:pt x="37455" y="71598"/>
                      <a:pt x="37017" y="71598"/>
                    </a:cubicBezTo>
                    <a:cubicBezTo>
                      <a:pt x="36833" y="71598"/>
                      <a:pt x="36638" y="71560"/>
                      <a:pt x="36425" y="71450"/>
                    </a:cubicBezTo>
                    <a:cubicBezTo>
                      <a:pt x="36205" y="71336"/>
                      <a:pt x="35945" y="71300"/>
                      <a:pt x="35665" y="71300"/>
                    </a:cubicBezTo>
                    <a:cubicBezTo>
                      <a:pt x="35167" y="71300"/>
                      <a:pt x="34605" y="71414"/>
                      <a:pt x="34090" y="71414"/>
                    </a:cubicBezTo>
                    <a:cubicBezTo>
                      <a:pt x="34058" y="71414"/>
                      <a:pt x="34026" y="71414"/>
                      <a:pt x="33994" y="71413"/>
                    </a:cubicBezTo>
                    <a:cubicBezTo>
                      <a:pt x="33921" y="71411"/>
                      <a:pt x="33848" y="71410"/>
                      <a:pt x="33775" y="71410"/>
                    </a:cubicBezTo>
                    <a:cubicBezTo>
                      <a:pt x="33508" y="71410"/>
                      <a:pt x="33241" y="71421"/>
                      <a:pt x="32976" y="71421"/>
                    </a:cubicBezTo>
                    <a:cubicBezTo>
                      <a:pt x="32463" y="71421"/>
                      <a:pt x="31955" y="71379"/>
                      <a:pt x="31466" y="71135"/>
                    </a:cubicBezTo>
                    <a:cubicBezTo>
                      <a:pt x="31374" y="71089"/>
                      <a:pt x="31260" y="71079"/>
                      <a:pt x="31155" y="71066"/>
                    </a:cubicBezTo>
                    <a:cubicBezTo>
                      <a:pt x="31135" y="71064"/>
                      <a:pt x="31116" y="71063"/>
                      <a:pt x="31098" y="71063"/>
                    </a:cubicBezTo>
                    <a:cubicBezTo>
                      <a:pt x="30792" y="71063"/>
                      <a:pt x="30518" y="71342"/>
                      <a:pt x="30208" y="71342"/>
                    </a:cubicBezTo>
                    <a:cubicBezTo>
                      <a:pt x="30090" y="71342"/>
                      <a:pt x="29966" y="71301"/>
                      <a:pt x="29834" y="71189"/>
                    </a:cubicBezTo>
                    <a:cubicBezTo>
                      <a:pt x="29656" y="71037"/>
                      <a:pt x="29459" y="70999"/>
                      <a:pt x="29255" y="70999"/>
                    </a:cubicBezTo>
                    <a:cubicBezTo>
                      <a:pt x="29053" y="70999"/>
                      <a:pt x="28844" y="71036"/>
                      <a:pt x="28638" y="71036"/>
                    </a:cubicBezTo>
                    <a:cubicBezTo>
                      <a:pt x="28515" y="71036"/>
                      <a:pt x="28394" y="71023"/>
                      <a:pt x="28275" y="70982"/>
                    </a:cubicBezTo>
                    <a:cubicBezTo>
                      <a:pt x="27771" y="70809"/>
                      <a:pt x="27217" y="70752"/>
                      <a:pt x="26691" y="70638"/>
                    </a:cubicBezTo>
                    <a:cubicBezTo>
                      <a:pt x="25022" y="70277"/>
                      <a:pt x="23314" y="70016"/>
                      <a:pt x="21752" y="69265"/>
                    </a:cubicBezTo>
                    <a:cubicBezTo>
                      <a:pt x="20525" y="68675"/>
                      <a:pt x="19245" y="68215"/>
                      <a:pt x="18084" y="67459"/>
                    </a:cubicBezTo>
                    <a:cubicBezTo>
                      <a:pt x="17050" y="66785"/>
                      <a:pt x="15937" y="66200"/>
                      <a:pt x="14989" y="65422"/>
                    </a:cubicBezTo>
                    <a:cubicBezTo>
                      <a:pt x="13648" y="64324"/>
                      <a:pt x="12316" y="63202"/>
                      <a:pt x="11194" y="61857"/>
                    </a:cubicBezTo>
                    <a:cubicBezTo>
                      <a:pt x="10529" y="61059"/>
                      <a:pt x="9796" y="60318"/>
                      <a:pt x="9079" y="59564"/>
                    </a:cubicBezTo>
                    <a:cubicBezTo>
                      <a:pt x="8760" y="59228"/>
                      <a:pt x="8533" y="58811"/>
                      <a:pt x="8304" y="58438"/>
                    </a:cubicBezTo>
                    <a:cubicBezTo>
                      <a:pt x="7728" y="57495"/>
                      <a:pt x="7108" y="56574"/>
                      <a:pt x="6585" y="55589"/>
                    </a:cubicBezTo>
                    <a:cubicBezTo>
                      <a:pt x="6148" y="54763"/>
                      <a:pt x="5880" y="53859"/>
                      <a:pt x="5347" y="53074"/>
                    </a:cubicBezTo>
                    <a:cubicBezTo>
                      <a:pt x="5082" y="52683"/>
                      <a:pt x="5073" y="52128"/>
                      <a:pt x="4903" y="51666"/>
                    </a:cubicBezTo>
                    <a:cubicBezTo>
                      <a:pt x="4427" y="50375"/>
                      <a:pt x="3759" y="49127"/>
                      <a:pt x="3486" y="47797"/>
                    </a:cubicBezTo>
                    <a:cubicBezTo>
                      <a:pt x="3256" y="46676"/>
                      <a:pt x="2895" y="45577"/>
                      <a:pt x="2811" y="44401"/>
                    </a:cubicBezTo>
                    <a:cubicBezTo>
                      <a:pt x="2749" y="43498"/>
                      <a:pt x="2674" y="42524"/>
                      <a:pt x="2231" y="41665"/>
                    </a:cubicBezTo>
                    <a:cubicBezTo>
                      <a:pt x="2071" y="41354"/>
                      <a:pt x="2131" y="40893"/>
                      <a:pt x="2178" y="40688"/>
                    </a:cubicBezTo>
                    <a:cubicBezTo>
                      <a:pt x="2368" y="39826"/>
                      <a:pt x="2044" y="39030"/>
                      <a:pt x="2052" y="38204"/>
                    </a:cubicBezTo>
                    <a:cubicBezTo>
                      <a:pt x="2058" y="37480"/>
                      <a:pt x="1760" y="36776"/>
                      <a:pt x="2181" y="36042"/>
                    </a:cubicBezTo>
                    <a:cubicBezTo>
                      <a:pt x="2298" y="35841"/>
                      <a:pt x="2189" y="35270"/>
                      <a:pt x="2064" y="35085"/>
                    </a:cubicBezTo>
                    <a:cubicBezTo>
                      <a:pt x="1688" y="34522"/>
                      <a:pt x="2397" y="34206"/>
                      <a:pt x="2229" y="33651"/>
                    </a:cubicBezTo>
                    <a:cubicBezTo>
                      <a:pt x="2088" y="33184"/>
                      <a:pt x="1840" y="32557"/>
                      <a:pt x="2203" y="32030"/>
                    </a:cubicBezTo>
                    <a:cubicBezTo>
                      <a:pt x="2690" y="31317"/>
                      <a:pt x="2309" y="30476"/>
                      <a:pt x="2575" y="29723"/>
                    </a:cubicBezTo>
                    <a:cubicBezTo>
                      <a:pt x="2684" y="29412"/>
                      <a:pt x="2951" y="28995"/>
                      <a:pt x="2488" y="28682"/>
                    </a:cubicBezTo>
                    <a:cubicBezTo>
                      <a:pt x="2326" y="28573"/>
                      <a:pt x="2391" y="28449"/>
                      <a:pt x="2545" y="28388"/>
                    </a:cubicBezTo>
                    <a:cubicBezTo>
                      <a:pt x="3063" y="28184"/>
                      <a:pt x="2892" y="27735"/>
                      <a:pt x="2993" y="27341"/>
                    </a:cubicBezTo>
                    <a:cubicBezTo>
                      <a:pt x="3354" y="25936"/>
                      <a:pt x="3381" y="24466"/>
                      <a:pt x="4012" y="23097"/>
                    </a:cubicBezTo>
                    <a:cubicBezTo>
                      <a:pt x="4323" y="22422"/>
                      <a:pt x="4497" y="21615"/>
                      <a:pt x="4735" y="20876"/>
                    </a:cubicBezTo>
                    <a:cubicBezTo>
                      <a:pt x="5051" y="19896"/>
                      <a:pt x="5527" y="18962"/>
                      <a:pt x="6016" y="18038"/>
                    </a:cubicBezTo>
                    <a:cubicBezTo>
                      <a:pt x="6798" y="16559"/>
                      <a:pt x="7383" y="14974"/>
                      <a:pt x="8159" y="13490"/>
                    </a:cubicBezTo>
                    <a:cubicBezTo>
                      <a:pt x="8708" y="12440"/>
                      <a:pt x="9437" y="11486"/>
                      <a:pt x="10065" y="10477"/>
                    </a:cubicBezTo>
                    <a:cubicBezTo>
                      <a:pt x="10964" y="9033"/>
                      <a:pt x="12058" y="7739"/>
                      <a:pt x="13207" y="6472"/>
                    </a:cubicBezTo>
                    <a:cubicBezTo>
                      <a:pt x="14242" y="5334"/>
                      <a:pt x="15343" y="4281"/>
                      <a:pt x="16539" y="3339"/>
                    </a:cubicBezTo>
                    <a:cubicBezTo>
                      <a:pt x="17356" y="2697"/>
                      <a:pt x="18318" y="2243"/>
                      <a:pt x="19242" y="1689"/>
                    </a:cubicBezTo>
                    <a:close/>
                    <a:moveTo>
                      <a:pt x="19571" y="0"/>
                    </a:moveTo>
                    <a:cubicBezTo>
                      <a:pt x="19255" y="0"/>
                      <a:pt x="18863" y="173"/>
                      <a:pt x="18327" y="507"/>
                    </a:cubicBezTo>
                    <a:cubicBezTo>
                      <a:pt x="17149" y="1239"/>
                      <a:pt x="15989" y="1995"/>
                      <a:pt x="14892" y="2834"/>
                    </a:cubicBezTo>
                    <a:cubicBezTo>
                      <a:pt x="13889" y="3599"/>
                      <a:pt x="12856" y="4393"/>
                      <a:pt x="12075" y="5365"/>
                    </a:cubicBezTo>
                    <a:cubicBezTo>
                      <a:pt x="11398" y="6210"/>
                      <a:pt x="10670" y="7029"/>
                      <a:pt x="10009" y="7893"/>
                    </a:cubicBezTo>
                    <a:cubicBezTo>
                      <a:pt x="9423" y="8657"/>
                      <a:pt x="8792" y="9411"/>
                      <a:pt x="8253" y="10211"/>
                    </a:cubicBezTo>
                    <a:cubicBezTo>
                      <a:pt x="7332" y="11570"/>
                      <a:pt x="6495" y="12989"/>
                      <a:pt x="5664" y="14409"/>
                    </a:cubicBezTo>
                    <a:cubicBezTo>
                      <a:pt x="5148" y="15291"/>
                      <a:pt x="4555" y="16175"/>
                      <a:pt x="4278" y="17139"/>
                    </a:cubicBezTo>
                    <a:cubicBezTo>
                      <a:pt x="4017" y="18048"/>
                      <a:pt x="3676" y="18939"/>
                      <a:pt x="3323" y="19788"/>
                    </a:cubicBezTo>
                    <a:cubicBezTo>
                      <a:pt x="2811" y="21024"/>
                      <a:pt x="2386" y="22274"/>
                      <a:pt x="1994" y="23545"/>
                    </a:cubicBezTo>
                    <a:cubicBezTo>
                      <a:pt x="1587" y="24866"/>
                      <a:pt x="1420" y="26254"/>
                      <a:pt x="1027" y="27565"/>
                    </a:cubicBezTo>
                    <a:cubicBezTo>
                      <a:pt x="708" y="28632"/>
                      <a:pt x="750" y="29726"/>
                      <a:pt x="517" y="30794"/>
                    </a:cubicBezTo>
                    <a:cubicBezTo>
                      <a:pt x="331" y="31641"/>
                      <a:pt x="345" y="32630"/>
                      <a:pt x="400" y="33565"/>
                    </a:cubicBezTo>
                    <a:cubicBezTo>
                      <a:pt x="462" y="34652"/>
                      <a:pt x="0" y="35730"/>
                      <a:pt x="247" y="36835"/>
                    </a:cubicBezTo>
                    <a:cubicBezTo>
                      <a:pt x="498" y="37958"/>
                      <a:pt x="2" y="39086"/>
                      <a:pt x="277" y="40206"/>
                    </a:cubicBezTo>
                    <a:cubicBezTo>
                      <a:pt x="439" y="40864"/>
                      <a:pt x="302" y="41542"/>
                      <a:pt x="352" y="42178"/>
                    </a:cubicBezTo>
                    <a:cubicBezTo>
                      <a:pt x="456" y="43494"/>
                      <a:pt x="784" y="44817"/>
                      <a:pt x="1207" y="46074"/>
                    </a:cubicBezTo>
                    <a:cubicBezTo>
                      <a:pt x="1397" y="46640"/>
                      <a:pt x="1343" y="47172"/>
                      <a:pt x="1424" y="47713"/>
                    </a:cubicBezTo>
                    <a:cubicBezTo>
                      <a:pt x="1609" y="48976"/>
                      <a:pt x="2167" y="50148"/>
                      <a:pt x="2626" y="51280"/>
                    </a:cubicBezTo>
                    <a:cubicBezTo>
                      <a:pt x="3174" y="52635"/>
                      <a:pt x="3640" y="54046"/>
                      <a:pt x="4238" y="55393"/>
                    </a:cubicBezTo>
                    <a:cubicBezTo>
                      <a:pt x="4883" y="56851"/>
                      <a:pt x="5677" y="58190"/>
                      <a:pt x="6571" y="59458"/>
                    </a:cubicBezTo>
                    <a:cubicBezTo>
                      <a:pt x="7265" y="60443"/>
                      <a:pt x="7980" y="61429"/>
                      <a:pt x="8733" y="62378"/>
                    </a:cubicBezTo>
                    <a:cubicBezTo>
                      <a:pt x="9132" y="62882"/>
                      <a:pt x="9514" y="63671"/>
                      <a:pt x="10012" y="63764"/>
                    </a:cubicBezTo>
                    <a:cubicBezTo>
                      <a:pt x="10984" y="63949"/>
                      <a:pt x="10728" y="65214"/>
                      <a:pt x="11641" y="65284"/>
                    </a:cubicBezTo>
                    <a:cubicBezTo>
                      <a:pt x="11618" y="65501"/>
                      <a:pt x="11674" y="65559"/>
                      <a:pt x="11760" y="65559"/>
                    </a:cubicBezTo>
                    <a:cubicBezTo>
                      <a:pt x="11861" y="65559"/>
                      <a:pt x="12004" y="65476"/>
                      <a:pt x="12106" y="65476"/>
                    </a:cubicBezTo>
                    <a:cubicBezTo>
                      <a:pt x="12161" y="65476"/>
                      <a:pt x="12204" y="65500"/>
                      <a:pt x="12223" y="65575"/>
                    </a:cubicBezTo>
                    <a:cubicBezTo>
                      <a:pt x="12448" y="66494"/>
                      <a:pt x="13361" y="66864"/>
                      <a:pt x="13984" y="67250"/>
                    </a:cubicBezTo>
                    <a:cubicBezTo>
                      <a:pt x="14450" y="67539"/>
                      <a:pt x="14747" y="68315"/>
                      <a:pt x="15419" y="68315"/>
                    </a:cubicBezTo>
                    <a:cubicBezTo>
                      <a:pt x="15527" y="68315"/>
                      <a:pt x="15644" y="68295"/>
                      <a:pt x="15773" y="68250"/>
                    </a:cubicBezTo>
                    <a:cubicBezTo>
                      <a:pt x="15777" y="68249"/>
                      <a:pt x="15781" y="68248"/>
                      <a:pt x="15786" y="68248"/>
                    </a:cubicBezTo>
                    <a:cubicBezTo>
                      <a:pt x="15852" y="68248"/>
                      <a:pt x="15883" y="68423"/>
                      <a:pt x="15841" y="68520"/>
                    </a:cubicBezTo>
                    <a:cubicBezTo>
                      <a:pt x="15743" y="68739"/>
                      <a:pt x="15878" y="68814"/>
                      <a:pt x="16046" y="68852"/>
                    </a:cubicBezTo>
                    <a:cubicBezTo>
                      <a:pt x="16756" y="69017"/>
                      <a:pt x="17257" y="69506"/>
                      <a:pt x="17773" y="69966"/>
                    </a:cubicBezTo>
                    <a:cubicBezTo>
                      <a:pt x="17877" y="70060"/>
                      <a:pt x="17969" y="70148"/>
                      <a:pt x="18100" y="70148"/>
                    </a:cubicBezTo>
                    <a:cubicBezTo>
                      <a:pt x="18128" y="70148"/>
                      <a:pt x="18157" y="70145"/>
                      <a:pt x="18188" y="70136"/>
                    </a:cubicBezTo>
                    <a:cubicBezTo>
                      <a:pt x="18256" y="70117"/>
                      <a:pt x="18319" y="70109"/>
                      <a:pt x="18380" y="70109"/>
                    </a:cubicBezTo>
                    <a:cubicBezTo>
                      <a:pt x="18660" y="70109"/>
                      <a:pt x="18879" y="70284"/>
                      <a:pt x="19125" y="70431"/>
                    </a:cubicBezTo>
                    <a:cubicBezTo>
                      <a:pt x="19696" y="70775"/>
                      <a:pt x="20281" y="71103"/>
                      <a:pt x="20887" y="71376"/>
                    </a:cubicBezTo>
                    <a:cubicBezTo>
                      <a:pt x="21460" y="71632"/>
                      <a:pt x="22109" y="71583"/>
                      <a:pt x="22692" y="71992"/>
                    </a:cubicBezTo>
                    <a:cubicBezTo>
                      <a:pt x="23025" y="72227"/>
                      <a:pt x="23660" y="72203"/>
                      <a:pt x="24136" y="72410"/>
                    </a:cubicBezTo>
                    <a:cubicBezTo>
                      <a:pt x="24181" y="72430"/>
                      <a:pt x="24228" y="72438"/>
                      <a:pt x="24277" y="72438"/>
                    </a:cubicBezTo>
                    <a:cubicBezTo>
                      <a:pt x="24496" y="72438"/>
                      <a:pt x="24746" y="72278"/>
                      <a:pt x="24969" y="72278"/>
                    </a:cubicBezTo>
                    <a:cubicBezTo>
                      <a:pt x="25127" y="72278"/>
                      <a:pt x="25271" y="72358"/>
                      <a:pt x="25380" y="72634"/>
                    </a:cubicBezTo>
                    <a:cubicBezTo>
                      <a:pt x="25518" y="72473"/>
                      <a:pt x="25647" y="72413"/>
                      <a:pt x="25771" y="72413"/>
                    </a:cubicBezTo>
                    <a:cubicBezTo>
                      <a:pt x="26120" y="72413"/>
                      <a:pt x="26429" y="72889"/>
                      <a:pt x="26779" y="72889"/>
                    </a:cubicBezTo>
                    <a:cubicBezTo>
                      <a:pt x="26869" y="72889"/>
                      <a:pt x="26962" y="72858"/>
                      <a:pt x="27059" y="72779"/>
                    </a:cubicBezTo>
                    <a:cubicBezTo>
                      <a:pt x="28017" y="73303"/>
                      <a:pt x="29117" y="73239"/>
                      <a:pt x="30132" y="73339"/>
                    </a:cubicBezTo>
                    <a:cubicBezTo>
                      <a:pt x="31654" y="73488"/>
                      <a:pt x="33203" y="73381"/>
                      <a:pt x="34745" y="73493"/>
                    </a:cubicBezTo>
                    <a:cubicBezTo>
                      <a:pt x="35021" y="73513"/>
                      <a:pt x="35296" y="73521"/>
                      <a:pt x="35571" y="73521"/>
                    </a:cubicBezTo>
                    <a:cubicBezTo>
                      <a:pt x="37230" y="73521"/>
                      <a:pt x="38876" y="73197"/>
                      <a:pt x="40513" y="72964"/>
                    </a:cubicBezTo>
                    <a:cubicBezTo>
                      <a:pt x="40798" y="72923"/>
                      <a:pt x="41182" y="72965"/>
                      <a:pt x="41499" y="72802"/>
                    </a:cubicBezTo>
                    <a:cubicBezTo>
                      <a:pt x="42806" y="72135"/>
                      <a:pt x="44309" y="72146"/>
                      <a:pt x="45662" y="71598"/>
                    </a:cubicBezTo>
                    <a:cubicBezTo>
                      <a:pt x="46792" y="71142"/>
                      <a:pt x="48000" y="70898"/>
                      <a:pt x="49164" y="70525"/>
                    </a:cubicBezTo>
                    <a:cubicBezTo>
                      <a:pt x="50167" y="70201"/>
                      <a:pt x="51051" y="69626"/>
                      <a:pt x="52015" y="69288"/>
                    </a:cubicBezTo>
                    <a:cubicBezTo>
                      <a:pt x="53030" y="68932"/>
                      <a:pt x="53975" y="68428"/>
                      <a:pt x="54829" y="67877"/>
                    </a:cubicBezTo>
                    <a:cubicBezTo>
                      <a:pt x="56878" y="66556"/>
                      <a:pt x="58832" y="65060"/>
                      <a:pt x="60489" y="63244"/>
                    </a:cubicBezTo>
                    <a:cubicBezTo>
                      <a:pt x="61481" y="62160"/>
                      <a:pt x="62346" y="60961"/>
                      <a:pt x="63317" y="59856"/>
                    </a:cubicBezTo>
                    <a:cubicBezTo>
                      <a:pt x="64123" y="58937"/>
                      <a:pt x="64891" y="57980"/>
                      <a:pt x="65431" y="56902"/>
                    </a:cubicBezTo>
                    <a:cubicBezTo>
                      <a:pt x="65706" y="56350"/>
                      <a:pt x="66114" y="55888"/>
                      <a:pt x="66358" y="55305"/>
                    </a:cubicBezTo>
                    <a:cubicBezTo>
                      <a:pt x="66595" y="54742"/>
                      <a:pt x="66654" y="54001"/>
                      <a:pt x="67222" y="53649"/>
                    </a:cubicBezTo>
                    <a:cubicBezTo>
                      <a:pt x="67656" y="53379"/>
                      <a:pt x="67640" y="52940"/>
                      <a:pt x="67772" y="52593"/>
                    </a:cubicBezTo>
                    <a:cubicBezTo>
                      <a:pt x="68105" y="51711"/>
                      <a:pt x="68436" y="50821"/>
                      <a:pt x="68727" y="49922"/>
                    </a:cubicBezTo>
                    <a:cubicBezTo>
                      <a:pt x="68978" y="49157"/>
                      <a:pt x="69398" y="48426"/>
                      <a:pt x="69529" y="47603"/>
                    </a:cubicBezTo>
                    <a:cubicBezTo>
                      <a:pt x="69625" y="47002"/>
                      <a:pt x="70232" y="46517"/>
                      <a:pt x="69924" y="45828"/>
                    </a:cubicBezTo>
                    <a:cubicBezTo>
                      <a:pt x="69917" y="45815"/>
                      <a:pt x="69945" y="45772"/>
                      <a:pt x="69964" y="45767"/>
                    </a:cubicBezTo>
                    <a:cubicBezTo>
                      <a:pt x="70583" y="45585"/>
                      <a:pt x="70414" y="45024"/>
                      <a:pt x="70428" y="44635"/>
                    </a:cubicBezTo>
                    <a:cubicBezTo>
                      <a:pt x="70463" y="43603"/>
                      <a:pt x="70507" y="42538"/>
                      <a:pt x="70680" y="41562"/>
                    </a:cubicBezTo>
                    <a:cubicBezTo>
                      <a:pt x="70866" y="40511"/>
                      <a:pt x="70770" y="39451"/>
                      <a:pt x="70978" y="38398"/>
                    </a:cubicBezTo>
                    <a:cubicBezTo>
                      <a:pt x="71149" y="37541"/>
                      <a:pt x="70703" y="36564"/>
                      <a:pt x="70843" y="35472"/>
                    </a:cubicBezTo>
                    <a:cubicBezTo>
                      <a:pt x="70678" y="34643"/>
                      <a:pt x="70481" y="33685"/>
                      <a:pt x="70297" y="32725"/>
                    </a:cubicBezTo>
                    <a:cubicBezTo>
                      <a:pt x="70207" y="32243"/>
                      <a:pt x="70040" y="31784"/>
                      <a:pt x="69978" y="31289"/>
                    </a:cubicBezTo>
                    <a:cubicBezTo>
                      <a:pt x="69872" y="30440"/>
                      <a:pt x="69686" y="29595"/>
                      <a:pt x="69473" y="28766"/>
                    </a:cubicBezTo>
                    <a:cubicBezTo>
                      <a:pt x="69256" y="27932"/>
                      <a:pt x="68950" y="27122"/>
                      <a:pt x="68709" y="26294"/>
                    </a:cubicBezTo>
                    <a:cubicBezTo>
                      <a:pt x="68570" y="25818"/>
                      <a:pt x="68531" y="25309"/>
                      <a:pt x="68239" y="24888"/>
                    </a:cubicBezTo>
                    <a:cubicBezTo>
                      <a:pt x="67635" y="24015"/>
                      <a:pt x="67399" y="22970"/>
                      <a:pt x="66826" y="22064"/>
                    </a:cubicBezTo>
                    <a:cubicBezTo>
                      <a:pt x="66108" y="20927"/>
                      <a:pt x="65594" y="19672"/>
                      <a:pt x="64781" y="18564"/>
                    </a:cubicBezTo>
                    <a:cubicBezTo>
                      <a:pt x="63832" y="17276"/>
                      <a:pt x="62923" y="15937"/>
                      <a:pt x="61845" y="14779"/>
                    </a:cubicBezTo>
                    <a:cubicBezTo>
                      <a:pt x="60996" y="13869"/>
                      <a:pt x="59949" y="13112"/>
                      <a:pt x="59059" y="12208"/>
                    </a:cubicBezTo>
                    <a:cubicBezTo>
                      <a:pt x="59027" y="12171"/>
                      <a:pt x="58985" y="12143"/>
                      <a:pt x="58938" y="12126"/>
                    </a:cubicBezTo>
                    <a:cubicBezTo>
                      <a:pt x="58191" y="11906"/>
                      <a:pt x="57549" y="11424"/>
                      <a:pt x="57021" y="10939"/>
                    </a:cubicBezTo>
                    <a:cubicBezTo>
                      <a:pt x="56076" y="10067"/>
                      <a:pt x="54873" y="9694"/>
                      <a:pt x="53851" y="8986"/>
                    </a:cubicBezTo>
                    <a:cubicBezTo>
                      <a:pt x="52675" y="8173"/>
                      <a:pt x="51252" y="7857"/>
                      <a:pt x="49926" y="7344"/>
                    </a:cubicBezTo>
                    <a:cubicBezTo>
                      <a:pt x="47840" y="6535"/>
                      <a:pt x="45724" y="6073"/>
                      <a:pt x="43517" y="5965"/>
                    </a:cubicBezTo>
                    <a:cubicBezTo>
                      <a:pt x="41526" y="5869"/>
                      <a:pt x="39530" y="5874"/>
                      <a:pt x="37542" y="5752"/>
                    </a:cubicBezTo>
                    <a:cubicBezTo>
                      <a:pt x="37177" y="5730"/>
                      <a:pt x="36813" y="5720"/>
                      <a:pt x="36450" y="5720"/>
                    </a:cubicBezTo>
                    <a:cubicBezTo>
                      <a:pt x="34722" y="5720"/>
                      <a:pt x="33009" y="5947"/>
                      <a:pt x="31309" y="6169"/>
                    </a:cubicBezTo>
                    <a:cubicBezTo>
                      <a:pt x="29510" y="6404"/>
                      <a:pt x="27799" y="7095"/>
                      <a:pt x="26119" y="7837"/>
                    </a:cubicBezTo>
                    <a:cubicBezTo>
                      <a:pt x="25340" y="8181"/>
                      <a:pt x="24577" y="8593"/>
                      <a:pt x="23754" y="8848"/>
                    </a:cubicBezTo>
                    <a:cubicBezTo>
                      <a:pt x="23648" y="8881"/>
                      <a:pt x="23561" y="8901"/>
                      <a:pt x="23488" y="8901"/>
                    </a:cubicBezTo>
                    <a:cubicBezTo>
                      <a:pt x="23334" y="8901"/>
                      <a:pt x="23237" y="8812"/>
                      <a:pt x="23138" y="8559"/>
                    </a:cubicBezTo>
                    <a:cubicBezTo>
                      <a:pt x="22683" y="7387"/>
                      <a:pt x="22521" y="6119"/>
                      <a:pt x="22034" y="4978"/>
                    </a:cubicBezTo>
                    <a:cubicBezTo>
                      <a:pt x="21524" y="3783"/>
                      <a:pt x="21251" y="2520"/>
                      <a:pt x="20747" y="1320"/>
                    </a:cubicBezTo>
                    <a:cubicBezTo>
                      <a:pt x="20372" y="424"/>
                      <a:pt x="20066" y="0"/>
                      <a:pt x="19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>
              <a:off x="5499536" y="2608268"/>
              <a:ext cx="360968" cy="641782"/>
              <a:chOff x="5373302" y="2608268"/>
              <a:chExt cx="360968" cy="641782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5411168" y="3147195"/>
                <a:ext cx="49618" cy="102855"/>
              </a:xfrm>
              <a:custGeom>
                <a:rect b="b" l="l" r="r" t="t"/>
                <a:pathLst>
                  <a:path extrusionOk="0" h="8155" w="3934">
                    <a:moveTo>
                      <a:pt x="3595" y="0"/>
                    </a:moveTo>
                    <a:cubicBezTo>
                      <a:pt x="3466" y="0"/>
                      <a:pt x="3332" y="102"/>
                      <a:pt x="3224" y="170"/>
                    </a:cubicBezTo>
                    <a:cubicBezTo>
                      <a:pt x="2762" y="461"/>
                      <a:pt x="2477" y="858"/>
                      <a:pt x="2161" y="1340"/>
                    </a:cubicBezTo>
                    <a:cubicBezTo>
                      <a:pt x="1520" y="2315"/>
                      <a:pt x="1559" y="3499"/>
                      <a:pt x="895" y="4409"/>
                    </a:cubicBezTo>
                    <a:cubicBezTo>
                      <a:pt x="349" y="5157"/>
                      <a:pt x="620" y="6161"/>
                      <a:pt x="109" y="6953"/>
                    </a:cubicBezTo>
                    <a:cubicBezTo>
                      <a:pt x="1" y="7119"/>
                      <a:pt x="108" y="7651"/>
                      <a:pt x="195" y="7993"/>
                    </a:cubicBezTo>
                    <a:cubicBezTo>
                      <a:pt x="222" y="8100"/>
                      <a:pt x="304" y="8155"/>
                      <a:pt x="392" y="8155"/>
                    </a:cubicBezTo>
                    <a:cubicBezTo>
                      <a:pt x="479" y="8155"/>
                      <a:pt x="571" y="8102"/>
                      <a:pt x="623" y="7993"/>
                    </a:cubicBezTo>
                    <a:cubicBezTo>
                      <a:pt x="985" y="7237"/>
                      <a:pt x="1653" y="6651"/>
                      <a:pt x="1856" y="5819"/>
                    </a:cubicBezTo>
                    <a:cubicBezTo>
                      <a:pt x="2087" y="4874"/>
                      <a:pt x="2667" y="4081"/>
                      <a:pt x="2942" y="3162"/>
                    </a:cubicBezTo>
                    <a:cubicBezTo>
                      <a:pt x="3199" y="2308"/>
                      <a:pt x="3816" y="1603"/>
                      <a:pt x="3933" y="517"/>
                    </a:cubicBezTo>
                    <a:cubicBezTo>
                      <a:pt x="3925" y="492"/>
                      <a:pt x="3910" y="257"/>
                      <a:pt x="3790" y="105"/>
                    </a:cubicBezTo>
                    <a:cubicBezTo>
                      <a:pt x="3730" y="29"/>
                      <a:pt x="3663" y="0"/>
                      <a:pt x="3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5612468" y="2625712"/>
                <a:ext cx="65875" cy="89183"/>
              </a:xfrm>
              <a:custGeom>
                <a:rect b="b" l="l" r="r" t="t"/>
                <a:pathLst>
                  <a:path extrusionOk="0" h="7071" w="5223">
                    <a:moveTo>
                      <a:pt x="4940" y="0"/>
                    </a:moveTo>
                    <a:cubicBezTo>
                      <a:pt x="4884" y="0"/>
                      <a:pt x="4823" y="39"/>
                      <a:pt x="4755" y="73"/>
                    </a:cubicBezTo>
                    <a:cubicBezTo>
                      <a:pt x="4496" y="199"/>
                      <a:pt x="4176" y="247"/>
                      <a:pt x="3974" y="429"/>
                    </a:cubicBezTo>
                    <a:cubicBezTo>
                      <a:pt x="3201" y="1128"/>
                      <a:pt x="2673" y="2030"/>
                      <a:pt x="2082" y="2870"/>
                    </a:cubicBezTo>
                    <a:cubicBezTo>
                      <a:pt x="1396" y="3847"/>
                      <a:pt x="824" y="4902"/>
                      <a:pt x="186" y="5913"/>
                    </a:cubicBezTo>
                    <a:cubicBezTo>
                      <a:pt x="1" y="6204"/>
                      <a:pt x="83" y="6484"/>
                      <a:pt x="159" y="6756"/>
                    </a:cubicBezTo>
                    <a:cubicBezTo>
                      <a:pt x="226" y="6995"/>
                      <a:pt x="432" y="7070"/>
                      <a:pt x="660" y="7070"/>
                    </a:cubicBezTo>
                    <a:cubicBezTo>
                      <a:pt x="687" y="7070"/>
                      <a:pt x="715" y="7069"/>
                      <a:pt x="743" y="7067"/>
                    </a:cubicBezTo>
                    <a:cubicBezTo>
                      <a:pt x="751" y="7067"/>
                      <a:pt x="759" y="7067"/>
                      <a:pt x="766" y="7067"/>
                    </a:cubicBezTo>
                    <a:cubicBezTo>
                      <a:pt x="1128" y="7067"/>
                      <a:pt x="1364" y="6889"/>
                      <a:pt x="1895" y="6293"/>
                    </a:cubicBezTo>
                    <a:cubicBezTo>
                      <a:pt x="2104" y="6058"/>
                      <a:pt x="1989" y="5899"/>
                      <a:pt x="1867" y="5691"/>
                    </a:cubicBezTo>
                    <a:cubicBezTo>
                      <a:pt x="1814" y="5599"/>
                      <a:pt x="1881" y="5439"/>
                      <a:pt x="1894" y="5309"/>
                    </a:cubicBezTo>
                    <a:cubicBezTo>
                      <a:pt x="1939" y="5316"/>
                      <a:pt x="1980" y="5320"/>
                      <a:pt x="2017" y="5320"/>
                    </a:cubicBezTo>
                    <a:cubicBezTo>
                      <a:pt x="2525" y="5320"/>
                      <a:pt x="2391" y="4712"/>
                      <a:pt x="2630" y="4538"/>
                    </a:cubicBezTo>
                    <a:cubicBezTo>
                      <a:pt x="3305" y="4043"/>
                      <a:pt x="2931" y="2782"/>
                      <a:pt x="4055" y="2679"/>
                    </a:cubicBezTo>
                    <a:cubicBezTo>
                      <a:pt x="4173" y="1823"/>
                      <a:pt x="4770" y="1201"/>
                      <a:pt x="5142" y="470"/>
                    </a:cubicBezTo>
                    <a:cubicBezTo>
                      <a:pt x="5223" y="313"/>
                      <a:pt x="5136" y="229"/>
                      <a:pt x="5077" y="114"/>
                    </a:cubicBezTo>
                    <a:cubicBezTo>
                      <a:pt x="5033" y="29"/>
                      <a:pt x="4988" y="0"/>
                      <a:pt x="49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5651621" y="2672168"/>
                <a:ext cx="82650" cy="54625"/>
              </a:xfrm>
              <a:custGeom>
                <a:rect b="b" l="l" r="r" t="t"/>
                <a:pathLst>
                  <a:path extrusionOk="0" h="4331" w="6553">
                    <a:moveTo>
                      <a:pt x="6270" y="1"/>
                    </a:moveTo>
                    <a:cubicBezTo>
                      <a:pt x="6232" y="1"/>
                      <a:pt x="6194" y="9"/>
                      <a:pt x="6159" y="26"/>
                    </a:cubicBezTo>
                    <a:cubicBezTo>
                      <a:pt x="5373" y="393"/>
                      <a:pt x="4589" y="765"/>
                      <a:pt x="3825" y="1174"/>
                    </a:cubicBezTo>
                    <a:cubicBezTo>
                      <a:pt x="2763" y="1742"/>
                      <a:pt x="1892" y="2616"/>
                      <a:pt x="767" y="3082"/>
                    </a:cubicBezTo>
                    <a:cubicBezTo>
                      <a:pt x="495" y="3194"/>
                      <a:pt x="235" y="3387"/>
                      <a:pt x="145" y="3641"/>
                    </a:cubicBezTo>
                    <a:cubicBezTo>
                      <a:pt x="0" y="4038"/>
                      <a:pt x="515" y="3910"/>
                      <a:pt x="625" y="4118"/>
                    </a:cubicBezTo>
                    <a:cubicBezTo>
                      <a:pt x="706" y="4272"/>
                      <a:pt x="783" y="4331"/>
                      <a:pt x="863" y="4331"/>
                    </a:cubicBezTo>
                    <a:cubicBezTo>
                      <a:pt x="957" y="4331"/>
                      <a:pt x="1056" y="4250"/>
                      <a:pt x="1170" y="4150"/>
                    </a:cubicBezTo>
                    <a:cubicBezTo>
                      <a:pt x="1598" y="3775"/>
                      <a:pt x="2133" y="3507"/>
                      <a:pt x="2610" y="3264"/>
                    </a:cubicBezTo>
                    <a:cubicBezTo>
                      <a:pt x="4015" y="2550"/>
                      <a:pt x="5098" y="1452"/>
                      <a:pt x="6319" y="523"/>
                    </a:cubicBezTo>
                    <a:cubicBezTo>
                      <a:pt x="6419" y="447"/>
                      <a:pt x="6484" y="329"/>
                      <a:pt x="6552" y="245"/>
                    </a:cubicBezTo>
                    <a:cubicBezTo>
                      <a:pt x="6494" y="71"/>
                      <a:pt x="6380" y="1"/>
                      <a:pt x="6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76961" y="3165459"/>
                <a:ext cx="21189" cy="80367"/>
              </a:xfrm>
              <a:custGeom>
                <a:rect b="b" l="l" r="r" t="t"/>
                <a:pathLst>
                  <a:path extrusionOk="0" h="6372" w="1680">
                    <a:moveTo>
                      <a:pt x="928" y="1"/>
                    </a:moveTo>
                    <a:cubicBezTo>
                      <a:pt x="899" y="1"/>
                      <a:pt x="867" y="2"/>
                      <a:pt x="833" y="5"/>
                    </a:cubicBezTo>
                    <a:cubicBezTo>
                      <a:pt x="351" y="49"/>
                      <a:pt x="375" y="365"/>
                      <a:pt x="285" y="698"/>
                    </a:cubicBezTo>
                    <a:cubicBezTo>
                      <a:pt x="1" y="1735"/>
                      <a:pt x="316" y="2742"/>
                      <a:pt x="379" y="3762"/>
                    </a:cubicBezTo>
                    <a:cubicBezTo>
                      <a:pt x="433" y="4665"/>
                      <a:pt x="501" y="5562"/>
                      <a:pt x="1275" y="6371"/>
                    </a:cubicBezTo>
                    <a:cubicBezTo>
                      <a:pt x="1447" y="5906"/>
                      <a:pt x="1587" y="5494"/>
                      <a:pt x="1593" y="5164"/>
                    </a:cubicBezTo>
                    <a:cubicBezTo>
                      <a:pt x="1623" y="3646"/>
                      <a:pt x="1679" y="2115"/>
                      <a:pt x="1278" y="620"/>
                    </a:cubicBezTo>
                    <a:cubicBezTo>
                      <a:pt x="1208" y="358"/>
                      <a:pt x="1379" y="1"/>
                      <a:pt x="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581704" y="2608268"/>
                <a:ext cx="21353" cy="80190"/>
              </a:xfrm>
              <a:custGeom>
                <a:rect b="b" l="l" r="r" t="t"/>
                <a:pathLst>
                  <a:path extrusionOk="0" h="6358" w="1693">
                    <a:moveTo>
                      <a:pt x="1369" y="0"/>
                    </a:moveTo>
                    <a:cubicBezTo>
                      <a:pt x="623" y="671"/>
                      <a:pt x="618" y="1556"/>
                      <a:pt x="456" y="2321"/>
                    </a:cubicBezTo>
                    <a:cubicBezTo>
                      <a:pt x="200" y="3530"/>
                      <a:pt x="176" y="4787"/>
                      <a:pt x="28" y="6020"/>
                    </a:cubicBezTo>
                    <a:cubicBezTo>
                      <a:pt x="3" y="6223"/>
                      <a:pt x="1" y="6357"/>
                      <a:pt x="164" y="6357"/>
                    </a:cubicBezTo>
                    <a:cubicBezTo>
                      <a:pt x="194" y="6357"/>
                      <a:pt x="229" y="6353"/>
                      <a:pt x="270" y="6344"/>
                    </a:cubicBezTo>
                    <a:cubicBezTo>
                      <a:pt x="672" y="6255"/>
                      <a:pt x="1130" y="6358"/>
                      <a:pt x="1254" y="5687"/>
                    </a:cubicBezTo>
                    <a:cubicBezTo>
                      <a:pt x="1598" y="3824"/>
                      <a:pt x="1693" y="1971"/>
                      <a:pt x="13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373302" y="3135389"/>
                <a:ext cx="56441" cy="65308"/>
              </a:xfrm>
              <a:custGeom>
                <a:rect b="b" l="l" r="r" t="t"/>
                <a:pathLst>
                  <a:path extrusionOk="0" h="5178" w="4475">
                    <a:moveTo>
                      <a:pt x="3870" y="1"/>
                    </a:moveTo>
                    <a:cubicBezTo>
                      <a:pt x="3600" y="1"/>
                      <a:pt x="3418" y="343"/>
                      <a:pt x="3237" y="498"/>
                    </a:cubicBezTo>
                    <a:cubicBezTo>
                      <a:pt x="2089" y="1479"/>
                      <a:pt x="1318" y="2782"/>
                      <a:pt x="428" y="3978"/>
                    </a:cubicBezTo>
                    <a:cubicBezTo>
                      <a:pt x="204" y="4278"/>
                      <a:pt x="0" y="4690"/>
                      <a:pt x="136" y="5177"/>
                    </a:cubicBezTo>
                    <a:cubicBezTo>
                      <a:pt x="839" y="4812"/>
                      <a:pt x="1310" y="4286"/>
                      <a:pt x="1830" y="3752"/>
                    </a:cubicBezTo>
                    <a:cubicBezTo>
                      <a:pt x="2752" y="2800"/>
                      <a:pt x="3471" y="1705"/>
                      <a:pt x="4319" y="706"/>
                    </a:cubicBezTo>
                    <a:cubicBezTo>
                      <a:pt x="4474" y="523"/>
                      <a:pt x="4421" y="392"/>
                      <a:pt x="4270" y="229"/>
                    </a:cubicBezTo>
                    <a:cubicBezTo>
                      <a:pt x="4116" y="63"/>
                      <a:pt x="3985" y="1"/>
                      <a:pt x="38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8" name="Google Shape;668;p24"/>
          <p:cNvGrpSpPr/>
          <p:nvPr/>
        </p:nvGrpSpPr>
        <p:grpSpPr>
          <a:xfrm>
            <a:off x="2980638" y="3148833"/>
            <a:ext cx="1089155" cy="357231"/>
            <a:chOff x="2954475" y="3458158"/>
            <a:chExt cx="1089155" cy="357231"/>
          </a:xfrm>
        </p:grpSpPr>
        <p:sp>
          <p:nvSpPr>
            <p:cNvPr id="669" name="Google Shape;669;p24"/>
            <p:cNvSpPr/>
            <p:nvPr/>
          </p:nvSpPr>
          <p:spPr>
            <a:xfrm>
              <a:off x="2954475" y="3458158"/>
              <a:ext cx="1089155" cy="357231"/>
            </a:xfrm>
            <a:custGeom>
              <a:rect b="b" l="l" r="r" t="t"/>
              <a:pathLst>
                <a:path extrusionOk="0" h="18584" w="45372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2954475" y="3458158"/>
              <a:ext cx="1089155" cy="357231"/>
            </a:xfrm>
            <a:custGeom>
              <a:rect b="b" l="l" r="r" t="t"/>
              <a:pathLst>
                <a:path extrusionOk="0" h="18584" w="45372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24"/>
          <p:cNvGrpSpPr/>
          <p:nvPr/>
        </p:nvGrpSpPr>
        <p:grpSpPr>
          <a:xfrm>
            <a:off x="3523929" y="1703419"/>
            <a:ext cx="246101" cy="388799"/>
            <a:chOff x="3497766" y="2048168"/>
            <a:chExt cx="246101" cy="388799"/>
          </a:xfrm>
        </p:grpSpPr>
        <p:sp>
          <p:nvSpPr>
            <p:cNvPr id="672" name="Google Shape;672;p24"/>
            <p:cNvSpPr/>
            <p:nvPr/>
          </p:nvSpPr>
          <p:spPr>
            <a:xfrm>
              <a:off x="3511003" y="2062499"/>
              <a:ext cx="218646" cy="357255"/>
            </a:xfrm>
            <a:custGeom>
              <a:rect b="b" l="l" r="r" t="t"/>
              <a:pathLst>
                <a:path extrusionOk="0" h="28393" w="17377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3497766" y="2048168"/>
              <a:ext cx="246101" cy="388799"/>
            </a:xfrm>
            <a:custGeom>
              <a:rect b="b" l="l" r="r" t="t"/>
              <a:pathLst>
                <a:path extrusionOk="0" h="30900" w="19559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4"/>
          <p:cNvGrpSpPr/>
          <p:nvPr/>
        </p:nvGrpSpPr>
        <p:grpSpPr>
          <a:xfrm>
            <a:off x="1170881" y="1923324"/>
            <a:ext cx="1089168" cy="357250"/>
            <a:chOff x="1504631" y="2469324"/>
            <a:chExt cx="1089168" cy="357250"/>
          </a:xfrm>
        </p:grpSpPr>
        <p:sp>
          <p:nvSpPr>
            <p:cNvPr id="675" name="Google Shape;675;p24"/>
            <p:cNvSpPr/>
            <p:nvPr/>
          </p:nvSpPr>
          <p:spPr>
            <a:xfrm>
              <a:off x="1504631" y="2469324"/>
              <a:ext cx="1089168" cy="357250"/>
            </a:xfrm>
            <a:custGeom>
              <a:rect b="b" l="l" r="r" t="t"/>
              <a:pathLst>
                <a:path extrusionOk="0" h="19238" w="58652"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1504631" y="2469324"/>
              <a:ext cx="1089168" cy="357250"/>
            </a:xfrm>
            <a:custGeom>
              <a:rect b="b" l="l" r="r" t="t"/>
              <a:pathLst>
                <a:path extrusionOk="0" h="19238" w="58652">
                  <a:moveTo>
                    <a:pt x="36191" y="1426"/>
                  </a:moveTo>
                  <a:cubicBezTo>
                    <a:pt x="36787" y="1426"/>
                    <a:pt x="37414" y="1496"/>
                    <a:pt x="38002" y="1633"/>
                  </a:cubicBezTo>
                  <a:cubicBezTo>
                    <a:pt x="38112" y="1658"/>
                    <a:pt x="38227" y="1686"/>
                    <a:pt x="38337" y="1686"/>
                  </a:cubicBezTo>
                  <a:cubicBezTo>
                    <a:pt x="38364" y="1686"/>
                    <a:pt x="38389" y="1685"/>
                    <a:pt x="38415" y="1681"/>
                  </a:cubicBezTo>
                  <a:cubicBezTo>
                    <a:pt x="39149" y="1573"/>
                    <a:pt x="39880" y="1529"/>
                    <a:pt x="40608" y="1529"/>
                  </a:cubicBezTo>
                  <a:cubicBezTo>
                    <a:pt x="42771" y="1529"/>
                    <a:pt x="44911" y="1917"/>
                    <a:pt x="47054" y="2176"/>
                  </a:cubicBezTo>
                  <a:cubicBezTo>
                    <a:pt x="48556" y="2356"/>
                    <a:pt x="50069" y="2428"/>
                    <a:pt x="51532" y="2964"/>
                  </a:cubicBezTo>
                  <a:cubicBezTo>
                    <a:pt x="52852" y="3450"/>
                    <a:pt x="54294" y="3697"/>
                    <a:pt x="55489" y="4420"/>
                  </a:cubicBezTo>
                  <a:cubicBezTo>
                    <a:pt x="56060" y="4767"/>
                    <a:pt x="56534" y="5576"/>
                    <a:pt x="56656" y="6245"/>
                  </a:cubicBezTo>
                  <a:cubicBezTo>
                    <a:pt x="56937" y="7785"/>
                    <a:pt x="56902" y="9338"/>
                    <a:pt x="56681" y="10932"/>
                  </a:cubicBezTo>
                  <a:cubicBezTo>
                    <a:pt x="56519" y="12100"/>
                    <a:pt x="56461" y="13267"/>
                    <a:pt x="56136" y="14431"/>
                  </a:cubicBezTo>
                  <a:cubicBezTo>
                    <a:pt x="55632" y="16232"/>
                    <a:pt x="55145" y="16721"/>
                    <a:pt x="53278" y="16837"/>
                  </a:cubicBezTo>
                  <a:cubicBezTo>
                    <a:pt x="52826" y="16866"/>
                    <a:pt x="52386" y="17022"/>
                    <a:pt x="51904" y="17022"/>
                  </a:cubicBezTo>
                  <a:cubicBezTo>
                    <a:pt x="51712" y="17022"/>
                    <a:pt x="51512" y="16997"/>
                    <a:pt x="51303" y="16929"/>
                  </a:cubicBezTo>
                  <a:cubicBezTo>
                    <a:pt x="50278" y="17277"/>
                    <a:pt x="49136" y="17262"/>
                    <a:pt x="48013" y="17271"/>
                  </a:cubicBezTo>
                  <a:cubicBezTo>
                    <a:pt x="46508" y="17282"/>
                    <a:pt x="45033" y="17565"/>
                    <a:pt x="43514" y="17565"/>
                  </a:cubicBezTo>
                  <a:cubicBezTo>
                    <a:pt x="43425" y="17565"/>
                    <a:pt x="43336" y="17564"/>
                    <a:pt x="43246" y="17562"/>
                  </a:cubicBezTo>
                  <a:cubicBezTo>
                    <a:pt x="43017" y="17557"/>
                    <a:pt x="42788" y="17555"/>
                    <a:pt x="42557" y="17555"/>
                  </a:cubicBezTo>
                  <a:cubicBezTo>
                    <a:pt x="41510" y="17555"/>
                    <a:pt x="40453" y="17599"/>
                    <a:pt x="39404" y="17599"/>
                  </a:cubicBezTo>
                  <a:cubicBezTo>
                    <a:pt x="39173" y="17599"/>
                    <a:pt x="38943" y="17597"/>
                    <a:pt x="38713" y="17592"/>
                  </a:cubicBezTo>
                  <a:cubicBezTo>
                    <a:pt x="38507" y="17587"/>
                    <a:pt x="38301" y="17585"/>
                    <a:pt x="38096" y="17585"/>
                  </a:cubicBezTo>
                  <a:cubicBezTo>
                    <a:pt x="37118" y="17585"/>
                    <a:pt x="36142" y="17631"/>
                    <a:pt x="35161" y="17631"/>
                  </a:cubicBezTo>
                  <a:cubicBezTo>
                    <a:pt x="34414" y="17631"/>
                    <a:pt x="33664" y="17604"/>
                    <a:pt x="32908" y="17509"/>
                  </a:cubicBezTo>
                  <a:cubicBezTo>
                    <a:pt x="31617" y="17346"/>
                    <a:pt x="30275" y="17250"/>
                    <a:pt x="28939" y="17250"/>
                  </a:cubicBezTo>
                  <a:cubicBezTo>
                    <a:pt x="28633" y="17250"/>
                    <a:pt x="28328" y="17255"/>
                    <a:pt x="28025" y="17265"/>
                  </a:cubicBezTo>
                  <a:cubicBezTo>
                    <a:pt x="27905" y="17269"/>
                    <a:pt x="27785" y="17271"/>
                    <a:pt x="27666" y="17271"/>
                  </a:cubicBezTo>
                  <a:cubicBezTo>
                    <a:pt x="26781" y="17271"/>
                    <a:pt x="25888" y="17174"/>
                    <a:pt x="25020" y="17174"/>
                  </a:cubicBezTo>
                  <a:cubicBezTo>
                    <a:pt x="24688" y="17174"/>
                    <a:pt x="24359" y="17188"/>
                    <a:pt x="24036" y="17228"/>
                  </a:cubicBezTo>
                  <a:cubicBezTo>
                    <a:pt x="23815" y="17255"/>
                    <a:pt x="23597" y="17265"/>
                    <a:pt x="23379" y="17265"/>
                  </a:cubicBezTo>
                  <a:cubicBezTo>
                    <a:pt x="22423" y="17265"/>
                    <a:pt x="21493" y="17054"/>
                    <a:pt x="20551" y="17054"/>
                  </a:cubicBezTo>
                  <a:cubicBezTo>
                    <a:pt x="20245" y="17054"/>
                    <a:pt x="19936" y="17076"/>
                    <a:pt x="19626" y="17136"/>
                  </a:cubicBezTo>
                  <a:cubicBezTo>
                    <a:pt x="19208" y="17216"/>
                    <a:pt x="18791" y="17246"/>
                    <a:pt x="18373" y="17246"/>
                  </a:cubicBezTo>
                  <a:cubicBezTo>
                    <a:pt x="17174" y="17246"/>
                    <a:pt x="15973" y="17000"/>
                    <a:pt x="14765" y="17000"/>
                  </a:cubicBezTo>
                  <a:cubicBezTo>
                    <a:pt x="14707" y="17000"/>
                    <a:pt x="14649" y="17001"/>
                    <a:pt x="14592" y="17002"/>
                  </a:cubicBezTo>
                  <a:cubicBezTo>
                    <a:pt x="14433" y="17005"/>
                    <a:pt x="14274" y="17007"/>
                    <a:pt x="14115" y="17007"/>
                  </a:cubicBezTo>
                  <a:cubicBezTo>
                    <a:pt x="12169" y="17007"/>
                    <a:pt x="10223" y="16777"/>
                    <a:pt x="8287" y="16517"/>
                  </a:cubicBezTo>
                  <a:cubicBezTo>
                    <a:pt x="7888" y="16463"/>
                    <a:pt x="7497" y="16156"/>
                    <a:pt x="7091" y="16156"/>
                  </a:cubicBezTo>
                  <a:cubicBezTo>
                    <a:pt x="6897" y="16156"/>
                    <a:pt x="6701" y="16225"/>
                    <a:pt x="6498" y="16425"/>
                  </a:cubicBezTo>
                  <a:cubicBezTo>
                    <a:pt x="6097" y="15431"/>
                    <a:pt x="5022" y="15947"/>
                    <a:pt x="4298" y="15543"/>
                  </a:cubicBezTo>
                  <a:cubicBezTo>
                    <a:pt x="3492" y="15093"/>
                    <a:pt x="3016" y="14382"/>
                    <a:pt x="2349" y="13860"/>
                  </a:cubicBezTo>
                  <a:cubicBezTo>
                    <a:pt x="1775" y="13410"/>
                    <a:pt x="2189" y="12399"/>
                    <a:pt x="2102" y="11638"/>
                  </a:cubicBezTo>
                  <a:cubicBezTo>
                    <a:pt x="1929" y="10147"/>
                    <a:pt x="2035" y="8616"/>
                    <a:pt x="1783" y="7143"/>
                  </a:cubicBezTo>
                  <a:cubicBezTo>
                    <a:pt x="1630" y="6262"/>
                    <a:pt x="1780" y="5480"/>
                    <a:pt x="1945" y="4674"/>
                  </a:cubicBezTo>
                  <a:cubicBezTo>
                    <a:pt x="2155" y="3655"/>
                    <a:pt x="3212" y="3338"/>
                    <a:pt x="3948" y="3104"/>
                  </a:cubicBezTo>
                  <a:cubicBezTo>
                    <a:pt x="5066" y="2749"/>
                    <a:pt x="6329" y="2556"/>
                    <a:pt x="7497" y="2556"/>
                  </a:cubicBezTo>
                  <a:cubicBezTo>
                    <a:pt x="7546" y="2556"/>
                    <a:pt x="7595" y="2556"/>
                    <a:pt x="7644" y="2557"/>
                  </a:cubicBezTo>
                  <a:cubicBezTo>
                    <a:pt x="8106" y="2563"/>
                    <a:pt x="8567" y="2567"/>
                    <a:pt x="9028" y="2567"/>
                  </a:cubicBezTo>
                  <a:cubicBezTo>
                    <a:pt x="10147" y="2567"/>
                    <a:pt x="11264" y="2540"/>
                    <a:pt x="12369" y="2434"/>
                  </a:cubicBezTo>
                  <a:cubicBezTo>
                    <a:pt x="14536" y="2227"/>
                    <a:pt x="16684" y="1894"/>
                    <a:pt x="18876" y="1889"/>
                  </a:cubicBezTo>
                  <a:cubicBezTo>
                    <a:pt x="18970" y="1889"/>
                    <a:pt x="19065" y="1889"/>
                    <a:pt x="19160" y="1889"/>
                  </a:cubicBezTo>
                  <a:cubicBezTo>
                    <a:pt x="19659" y="1889"/>
                    <a:pt x="20160" y="1893"/>
                    <a:pt x="20661" y="1893"/>
                  </a:cubicBezTo>
                  <a:cubicBezTo>
                    <a:pt x="21952" y="1893"/>
                    <a:pt x="23242" y="1868"/>
                    <a:pt x="24492" y="1695"/>
                  </a:cubicBezTo>
                  <a:cubicBezTo>
                    <a:pt x="24728" y="1662"/>
                    <a:pt x="24964" y="1650"/>
                    <a:pt x="25200" y="1650"/>
                  </a:cubicBezTo>
                  <a:cubicBezTo>
                    <a:pt x="25797" y="1650"/>
                    <a:pt x="26393" y="1726"/>
                    <a:pt x="26988" y="1726"/>
                  </a:cubicBezTo>
                  <a:cubicBezTo>
                    <a:pt x="27482" y="1726"/>
                    <a:pt x="27976" y="1674"/>
                    <a:pt x="28469" y="1483"/>
                  </a:cubicBezTo>
                  <a:cubicBezTo>
                    <a:pt x="28563" y="1448"/>
                    <a:pt x="28682" y="1433"/>
                    <a:pt x="28816" y="1433"/>
                  </a:cubicBezTo>
                  <a:cubicBezTo>
                    <a:pt x="29192" y="1433"/>
                    <a:pt x="29688" y="1549"/>
                    <a:pt x="30069" y="1656"/>
                  </a:cubicBezTo>
                  <a:cubicBezTo>
                    <a:pt x="30293" y="1718"/>
                    <a:pt x="30513" y="1776"/>
                    <a:pt x="30722" y="1776"/>
                  </a:cubicBezTo>
                  <a:cubicBezTo>
                    <a:pt x="30809" y="1776"/>
                    <a:pt x="30895" y="1766"/>
                    <a:pt x="30979" y="1742"/>
                  </a:cubicBezTo>
                  <a:cubicBezTo>
                    <a:pt x="31604" y="1561"/>
                    <a:pt x="32238" y="1524"/>
                    <a:pt x="32875" y="1524"/>
                  </a:cubicBezTo>
                  <a:cubicBezTo>
                    <a:pt x="33310" y="1524"/>
                    <a:pt x="33746" y="1541"/>
                    <a:pt x="34182" y="1541"/>
                  </a:cubicBezTo>
                  <a:cubicBezTo>
                    <a:pt x="34565" y="1541"/>
                    <a:pt x="34948" y="1528"/>
                    <a:pt x="35330" y="1479"/>
                  </a:cubicBezTo>
                  <a:cubicBezTo>
                    <a:pt x="35603" y="1443"/>
                    <a:pt x="35893" y="1426"/>
                    <a:pt x="36191" y="1426"/>
                  </a:cubicBezTo>
                  <a:close/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24"/>
          <p:cNvGrpSpPr/>
          <p:nvPr/>
        </p:nvGrpSpPr>
        <p:grpSpPr>
          <a:xfrm>
            <a:off x="2175580" y="825995"/>
            <a:ext cx="393094" cy="209646"/>
            <a:chOff x="2509330" y="1371995"/>
            <a:chExt cx="393094" cy="209646"/>
          </a:xfrm>
        </p:grpSpPr>
        <p:sp>
          <p:nvSpPr>
            <p:cNvPr id="678" name="Google Shape;678;p24"/>
            <p:cNvSpPr/>
            <p:nvPr/>
          </p:nvSpPr>
          <p:spPr>
            <a:xfrm>
              <a:off x="2509330" y="1371995"/>
              <a:ext cx="393094" cy="209646"/>
            </a:xfrm>
            <a:custGeom>
              <a:rect b="b" l="l" r="r" t="t"/>
              <a:pathLst>
                <a:path extrusionOk="0" h="15973" w="2995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2509330" y="1371995"/>
              <a:ext cx="393094" cy="209646"/>
            </a:xfrm>
            <a:custGeom>
              <a:rect b="b" l="l" r="r" t="t"/>
              <a:pathLst>
                <a:path extrusionOk="0" h="15973" w="2995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1292074" y="907020"/>
            <a:ext cx="997658" cy="927032"/>
            <a:chOff x="1625824" y="1453020"/>
            <a:chExt cx="997658" cy="927032"/>
          </a:xfrm>
        </p:grpSpPr>
        <p:grpSp>
          <p:nvGrpSpPr>
            <p:cNvPr id="681" name="Google Shape;681;p24"/>
            <p:cNvGrpSpPr/>
            <p:nvPr/>
          </p:nvGrpSpPr>
          <p:grpSpPr>
            <a:xfrm>
              <a:off x="1625824" y="1453020"/>
              <a:ext cx="997658" cy="927032"/>
              <a:chOff x="1535763" y="1453020"/>
              <a:chExt cx="997658" cy="927032"/>
            </a:xfrm>
          </p:grpSpPr>
          <p:sp>
            <p:nvSpPr>
              <p:cNvPr id="682" name="Google Shape;682;p24"/>
              <p:cNvSpPr/>
              <p:nvPr/>
            </p:nvSpPr>
            <p:spPr>
              <a:xfrm>
                <a:off x="1535763" y="1453020"/>
                <a:ext cx="997658" cy="927032"/>
              </a:xfrm>
              <a:custGeom>
                <a:rect b="b" l="l" r="r" t="t"/>
                <a:pathLst>
                  <a:path extrusionOk="0" h="70631" w="76012">
                    <a:moveTo>
                      <a:pt x="39031" y="2012"/>
                    </a:moveTo>
                    <a:cubicBezTo>
                      <a:pt x="39295" y="2012"/>
                      <a:pt x="39588" y="2238"/>
                      <a:pt x="39874" y="2298"/>
                    </a:cubicBezTo>
                    <a:cubicBezTo>
                      <a:pt x="41032" y="2544"/>
                      <a:pt x="42203" y="2631"/>
                      <a:pt x="43365" y="2805"/>
                    </a:cubicBezTo>
                    <a:cubicBezTo>
                      <a:pt x="44029" y="2903"/>
                      <a:pt x="44649" y="3409"/>
                      <a:pt x="45305" y="3409"/>
                    </a:cubicBezTo>
                    <a:cubicBezTo>
                      <a:pt x="45358" y="3409"/>
                      <a:pt x="45412" y="3405"/>
                      <a:pt x="45465" y="3398"/>
                    </a:cubicBezTo>
                    <a:cubicBezTo>
                      <a:pt x="45504" y="3393"/>
                      <a:pt x="45542" y="3390"/>
                      <a:pt x="45578" y="3390"/>
                    </a:cubicBezTo>
                    <a:cubicBezTo>
                      <a:pt x="46098" y="3390"/>
                      <a:pt x="46337" y="3898"/>
                      <a:pt x="46842" y="3898"/>
                    </a:cubicBezTo>
                    <a:cubicBezTo>
                      <a:pt x="46874" y="3898"/>
                      <a:pt x="46908" y="3896"/>
                      <a:pt x="46943" y="3891"/>
                    </a:cubicBezTo>
                    <a:cubicBezTo>
                      <a:pt x="47054" y="3877"/>
                      <a:pt x="47168" y="3869"/>
                      <a:pt x="47284" y="3869"/>
                    </a:cubicBezTo>
                    <a:cubicBezTo>
                      <a:pt x="47739" y="3869"/>
                      <a:pt x="48214" y="3991"/>
                      <a:pt x="48606" y="4324"/>
                    </a:cubicBezTo>
                    <a:cubicBezTo>
                      <a:pt x="49345" y="4952"/>
                      <a:pt x="50348" y="4943"/>
                      <a:pt x="51212" y="5240"/>
                    </a:cubicBezTo>
                    <a:cubicBezTo>
                      <a:pt x="51689" y="5406"/>
                      <a:pt x="52002" y="5761"/>
                      <a:pt x="52439" y="5878"/>
                    </a:cubicBezTo>
                    <a:cubicBezTo>
                      <a:pt x="52938" y="6013"/>
                      <a:pt x="53383" y="6195"/>
                      <a:pt x="53833" y="6469"/>
                    </a:cubicBezTo>
                    <a:cubicBezTo>
                      <a:pt x="54356" y="6788"/>
                      <a:pt x="54998" y="6850"/>
                      <a:pt x="55557" y="7191"/>
                    </a:cubicBezTo>
                    <a:cubicBezTo>
                      <a:pt x="56877" y="7995"/>
                      <a:pt x="58175" y="8835"/>
                      <a:pt x="59486" y="9647"/>
                    </a:cubicBezTo>
                    <a:cubicBezTo>
                      <a:pt x="61099" y="10646"/>
                      <a:pt x="62432" y="11979"/>
                      <a:pt x="64007" y="13024"/>
                    </a:cubicBezTo>
                    <a:cubicBezTo>
                      <a:pt x="65607" y="14087"/>
                      <a:pt x="66844" y="15642"/>
                      <a:pt x="68224" y="16991"/>
                    </a:cubicBezTo>
                    <a:cubicBezTo>
                      <a:pt x="69265" y="18007"/>
                      <a:pt x="70111" y="19250"/>
                      <a:pt x="70991" y="20438"/>
                    </a:cubicBezTo>
                    <a:cubicBezTo>
                      <a:pt x="72510" y="22487"/>
                      <a:pt x="73494" y="24775"/>
                      <a:pt x="74324" y="27154"/>
                    </a:cubicBezTo>
                    <a:cubicBezTo>
                      <a:pt x="74381" y="27322"/>
                      <a:pt x="74405" y="27501"/>
                      <a:pt x="74218" y="27501"/>
                    </a:cubicBezTo>
                    <a:cubicBezTo>
                      <a:pt x="74208" y="27501"/>
                      <a:pt x="74198" y="27500"/>
                      <a:pt x="74187" y="27499"/>
                    </a:cubicBezTo>
                    <a:cubicBezTo>
                      <a:pt x="74115" y="27492"/>
                      <a:pt x="74043" y="27489"/>
                      <a:pt x="73972" y="27489"/>
                    </a:cubicBezTo>
                    <a:cubicBezTo>
                      <a:pt x="73258" y="27489"/>
                      <a:pt x="72573" y="27799"/>
                      <a:pt x="71665" y="27799"/>
                    </a:cubicBezTo>
                    <a:cubicBezTo>
                      <a:pt x="71629" y="27799"/>
                      <a:pt x="71592" y="27799"/>
                      <a:pt x="71555" y="27798"/>
                    </a:cubicBezTo>
                    <a:cubicBezTo>
                      <a:pt x="71390" y="27838"/>
                      <a:pt x="71203" y="27847"/>
                      <a:pt x="71001" y="27847"/>
                    </a:cubicBezTo>
                    <a:cubicBezTo>
                      <a:pt x="70823" y="27847"/>
                      <a:pt x="70633" y="27840"/>
                      <a:pt x="70436" y="27840"/>
                    </a:cubicBezTo>
                    <a:cubicBezTo>
                      <a:pt x="70075" y="27840"/>
                      <a:pt x="69688" y="27864"/>
                      <a:pt x="69304" y="28003"/>
                    </a:cubicBezTo>
                    <a:cubicBezTo>
                      <a:pt x="69114" y="28072"/>
                      <a:pt x="68883" y="28098"/>
                      <a:pt x="68652" y="28098"/>
                    </a:cubicBezTo>
                    <a:cubicBezTo>
                      <a:pt x="68447" y="28098"/>
                      <a:pt x="68243" y="28078"/>
                      <a:pt x="68072" y="28048"/>
                    </a:cubicBezTo>
                    <a:cubicBezTo>
                      <a:pt x="67958" y="28029"/>
                      <a:pt x="67846" y="28021"/>
                      <a:pt x="67735" y="28021"/>
                    </a:cubicBezTo>
                    <a:cubicBezTo>
                      <a:pt x="67112" y="28021"/>
                      <a:pt x="66526" y="28280"/>
                      <a:pt x="65909" y="28280"/>
                    </a:cubicBezTo>
                    <a:cubicBezTo>
                      <a:pt x="65780" y="28280"/>
                      <a:pt x="65650" y="28268"/>
                      <a:pt x="65519" y="28241"/>
                    </a:cubicBezTo>
                    <a:cubicBezTo>
                      <a:pt x="65491" y="28235"/>
                      <a:pt x="65460" y="28233"/>
                      <a:pt x="65427" y="28233"/>
                    </a:cubicBezTo>
                    <a:cubicBezTo>
                      <a:pt x="65199" y="28233"/>
                      <a:pt x="64851" y="28363"/>
                      <a:pt x="64671" y="28601"/>
                    </a:cubicBezTo>
                    <a:cubicBezTo>
                      <a:pt x="64532" y="28784"/>
                      <a:pt x="64290" y="28868"/>
                      <a:pt x="64501" y="29277"/>
                    </a:cubicBezTo>
                    <a:cubicBezTo>
                      <a:pt x="64755" y="29764"/>
                      <a:pt x="64456" y="30481"/>
                      <a:pt x="65015" y="30925"/>
                    </a:cubicBezTo>
                    <a:cubicBezTo>
                      <a:pt x="64526" y="31790"/>
                      <a:pt x="65321" y="32561"/>
                      <a:pt x="65197" y="33432"/>
                    </a:cubicBezTo>
                    <a:cubicBezTo>
                      <a:pt x="65130" y="33891"/>
                      <a:pt x="65387" y="34420"/>
                      <a:pt x="65464" y="34930"/>
                    </a:cubicBezTo>
                    <a:cubicBezTo>
                      <a:pt x="65648" y="36123"/>
                      <a:pt x="65576" y="37328"/>
                      <a:pt x="65639" y="38519"/>
                    </a:cubicBezTo>
                    <a:cubicBezTo>
                      <a:pt x="65695" y="39619"/>
                      <a:pt x="65326" y="40742"/>
                      <a:pt x="65124" y="41851"/>
                    </a:cubicBezTo>
                    <a:cubicBezTo>
                      <a:pt x="64861" y="43286"/>
                      <a:pt x="64680" y="44746"/>
                      <a:pt x="64273" y="46139"/>
                    </a:cubicBezTo>
                    <a:cubicBezTo>
                      <a:pt x="63929" y="47307"/>
                      <a:pt x="63898" y="48562"/>
                      <a:pt x="63302" y="49657"/>
                    </a:cubicBezTo>
                    <a:cubicBezTo>
                      <a:pt x="63251" y="49751"/>
                      <a:pt x="63263" y="49894"/>
                      <a:pt x="63195" y="49956"/>
                    </a:cubicBezTo>
                    <a:cubicBezTo>
                      <a:pt x="62428" y="50642"/>
                      <a:pt x="62302" y="51636"/>
                      <a:pt x="61922" y="52512"/>
                    </a:cubicBezTo>
                    <a:cubicBezTo>
                      <a:pt x="61435" y="53632"/>
                      <a:pt x="60852" y="54713"/>
                      <a:pt x="60085" y="55667"/>
                    </a:cubicBezTo>
                    <a:cubicBezTo>
                      <a:pt x="59881" y="55919"/>
                      <a:pt x="59915" y="56199"/>
                      <a:pt x="59760" y="56449"/>
                    </a:cubicBezTo>
                    <a:cubicBezTo>
                      <a:pt x="59212" y="57331"/>
                      <a:pt x="58380" y="58023"/>
                      <a:pt x="58002" y="59007"/>
                    </a:cubicBezTo>
                    <a:cubicBezTo>
                      <a:pt x="57947" y="59148"/>
                      <a:pt x="57866" y="59183"/>
                      <a:pt x="57777" y="59183"/>
                    </a:cubicBezTo>
                    <a:cubicBezTo>
                      <a:pt x="57692" y="59183"/>
                      <a:pt x="57599" y="59151"/>
                      <a:pt x="57515" y="59151"/>
                    </a:cubicBezTo>
                    <a:cubicBezTo>
                      <a:pt x="57437" y="59151"/>
                      <a:pt x="57366" y="59180"/>
                      <a:pt x="57316" y="59290"/>
                    </a:cubicBezTo>
                    <a:cubicBezTo>
                      <a:pt x="56977" y="60036"/>
                      <a:pt x="56403" y="60576"/>
                      <a:pt x="55655" y="60923"/>
                    </a:cubicBezTo>
                    <a:cubicBezTo>
                      <a:pt x="55631" y="60932"/>
                      <a:pt x="55595" y="60967"/>
                      <a:pt x="55600" y="60976"/>
                    </a:cubicBezTo>
                    <a:cubicBezTo>
                      <a:pt x="56020" y="62014"/>
                      <a:pt x="55060" y="61634"/>
                      <a:pt x="54693" y="61861"/>
                    </a:cubicBezTo>
                    <a:cubicBezTo>
                      <a:pt x="54603" y="61917"/>
                      <a:pt x="54454" y="61958"/>
                      <a:pt x="54432" y="62034"/>
                    </a:cubicBezTo>
                    <a:cubicBezTo>
                      <a:pt x="54087" y="63191"/>
                      <a:pt x="52719" y="63162"/>
                      <a:pt x="52125" y="64042"/>
                    </a:cubicBezTo>
                    <a:cubicBezTo>
                      <a:pt x="51565" y="64871"/>
                      <a:pt x="50583" y="65308"/>
                      <a:pt x="49762" y="65563"/>
                    </a:cubicBezTo>
                    <a:cubicBezTo>
                      <a:pt x="48925" y="65823"/>
                      <a:pt x="48286" y="66396"/>
                      <a:pt x="47404" y="66613"/>
                    </a:cubicBezTo>
                    <a:cubicBezTo>
                      <a:pt x="45955" y="66971"/>
                      <a:pt x="44572" y="67677"/>
                      <a:pt x="43115" y="68096"/>
                    </a:cubicBezTo>
                    <a:cubicBezTo>
                      <a:pt x="41770" y="68483"/>
                      <a:pt x="40481" y="69103"/>
                      <a:pt x="39036" y="69103"/>
                    </a:cubicBezTo>
                    <a:cubicBezTo>
                      <a:pt x="38989" y="69103"/>
                      <a:pt x="38943" y="69102"/>
                      <a:pt x="38896" y="69101"/>
                    </a:cubicBezTo>
                    <a:cubicBezTo>
                      <a:pt x="38715" y="69096"/>
                      <a:pt x="38535" y="69094"/>
                      <a:pt x="38355" y="69094"/>
                    </a:cubicBezTo>
                    <a:cubicBezTo>
                      <a:pt x="37128" y="69094"/>
                      <a:pt x="35904" y="69194"/>
                      <a:pt x="34672" y="69194"/>
                    </a:cubicBezTo>
                    <a:cubicBezTo>
                      <a:pt x="34502" y="69194"/>
                      <a:pt x="34332" y="69192"/>
                      <a:pt x="34162" y="69188"/>
                    </a:cubicBezTo>
                    <a:cubicBezTo>
                      <a:pt x="32586" y="69148"/>
                      <a:pt x="31051" y="68987"/>
                      <a:pt x="29503" y="68751"/>
                    </a:cubicBezTo>
                    <a:cubicBezTo>
                      <a:pt x="27997" y="68521"/>
                      <a:pt x="26605" y="67884"/>
                      <a:pt x="25140" y="67581"/>
                    </a:cubicBezTo>
                    <a:cubicBezTo>
                      <a:pt x="23232" y="67186"/>
                      <a:pt x="21627" y="66114"/>
                      <a:pt x="19815" y="65539"/>
                    </a:cubicBezTo>
                    <a:cubicBezTo>
                      <a:pt x="19308" y="65378"/>
                      <a:pt x="18906" y="65017"/>
                      <a:pt x="18499" y="64745"/>
                    </a:cubicBezTo>
                    <a:cubicBezTo>
                      <a:pt x="16887" y="63670"/>
                      <a:pt x="15202" y="62720"/>
                      <a:pt x="13801" y="61295"/>
                    </a:cubicBezTo>
                    <a:cubicBezTo>
                      <a:pt x="12743" y="60218"/>
                      <a:pt x="11562" y="59209"/>
                      <a:pt x="10546" y="58098"/>
                    </a:cubicBezTo>
                    <a:cubicBezTo>
                      <a:pt x="9591" y="57054"/>
                      <a:pt x="8521" y="56113"/>
                      <a:pt x="7712" y="54875"/>
                    </a:cubicBezTo>
                    <a:cubicBezTo>
                      <a:pt x="6741" y="53391"/>
                      <a:pt x="5915" y="51852"/>
                      <a:pt x="5173" y="50267"/>
                    </a:cubicBezTo>
                    <a:cubicBezTo>
                      <a:pt x="4917" y="49721"/>
                      <a:pt x="4739" y="49046"/>
                      <a:pt x="4501" y="48505"/>
                    </a:cubicBezTo>
                    <a:cubicBezTo>
                      <a:pt x="4174" y="47758"/>
                      <a:pt x="3936" y="46982"/>
                      <a:pt x="3726" y="46224"/>
                    </a:cubicBezTo>
                    <a:cubicBezTo>
                      <a:pt x="3243" y="44490"/>
                      <a:pt x="2837" y="42727"/>
                      <a:pt x="2720" y="40913"/>
                    </a:cubicBezTo>
                    <a:cubicBezTo>
                      <a:pt x="2687" y="40423"/>
                      <a:pt x="2524" y="39955"/>
                      <a:pt x="2389" y="39480"/>
                    </a:cubicBezTo>
                    <a:cubicBezTo>
                      <a:pt x="2120" y="38528"/>
                      <a:pt x="1905" y="37516"/>
                      <a:pt x="2200" y="36487"/>
                    </a:cubicBezTo>
                    <a:cubicBezTo>
                      <a:pt x="2266" y="36260"/>
                      <a:pt x="2174" y="35893"/>
                      <a:pt x="2101" y="35693"/>
                    </a:cubicBezTo>
                    <a:cubicBezTo>
                      <a:pt x="1878" y="35086"/>
                      <a:pt x="2140" y="34478"/>
                      <a:pt x="1964" y="33896"/>
                    </a:cubicBezTo>
                    <a:cubicBezTo>
                      <a:pt x="1883" y="33627"/>
                      <a:pt x="1888" y="33403"/>
                      <a:pt x="2098" y="33171"/>
                    </a:cubicBezTo>
                    <a:cubicBezTo>
                      <a:pt x="2235" y="33020"/>
                      <a:pt x="2359" y="32773"/>
                      <a:pt x="2261" y="32574"/>
                    </a:cubicBezTo>
                    <a:cubicBezTo>
                      <a:pt x="1900" y="31838"/>
                      <a:pt x="2157" y="31130"/>
                      <a:pt x="2250" y="30391"/>
                    </a:cubicBezTo>
                    <a:cubicBezTo>
                      <a:pt x="2479" y="28594"/>
                      <a:pt x="3092" y="26891"/>
                      <a:pt x="3403" y="25119"/>
                    </a:cubicBezTo>
                    <a:cubicBezTo>
                      <a:pt x="3481" y="24685"/>
                      <a:pt x="3817" y="24449"/>
                      <a:pt x="3982" y="24089"/>
                    </a:cubicBezTo>
                    <a:cubicBezTo>
                      <a:pt x="4201" y="23612"/>
                      <a:pt x="3596" y="23066"/>
                      <a:pt x="4276" y="22549"/>
                    </a:cubicBezTo>
                    <a:cubicBezTo>
                      <a:pt x="4679" y="22244"/>
                      <a:pt x="4682" y="21439"/>
                      <a:pt x="4912" y="20877"/>
                    </a:cubicBezTo>
                    <a:cubicBezTo>
                      <a:pt x="5357" y="19799"/>
                      <a:pt x="5775" y="18701"/>
                      <a:pt x="6318" y="17671"/>
                    </a:cubicBezTo>
                    <a:cubicBezTo>
                      <a:pt x="6901" y="16560"/>
                      <a:pt x="7555" y="15491"/>
                      <a:pt x="8342" y="14488"/>
                    </a:cubicBezTo>
                    <a:cubicBezTo>
                      <a:pt x="9037" y="13603"/>
                      <a:pt x="9723" y="12715"/>
                      <a:pt x="10459" y="11861"/>
                    </a:cubicBezTo>
                    <a:cubicBezTo>
                      <a:pt x="10862" y="11392"/>
                      <a:pt x="11351" y="11025"/>
                      <a:pt x="11775" y="10585"/>
                    </a:cubicBezTo>
                    <a:cubicBezTo>
                      <a:pt x="13558" y="8728"/>
                      <a:pt x="15756" y="7390"/>
                      <a:pt x="17948" y="6086"/>
                    </a:cubicBezTo>
                    <a:cubicBezTo>
                      <a:pt x="19270" y="5301"/>
                      <a:pt x="20701" y="4705"/>
                      <a:pt x="22137" y="4117"/>
                    </a:cubicBezTo>
                    <a:cubicBezTo>
                      <a:pt x="23116" y="3717"/>
                      <a:pt x="24141" y="3387"/>
                      <a:pt x="25121" y="3129"/>
                    </a:cubicBezTo>
                    <a:cubicBezTo>
                      <a:pt x="26355" y="2804"/>
                      <a:pt x="27686" y="2665"/>
                      <a:pt x="28982" y="2491"/>
                    </a:cubicBezTo>
                    <a:cubicBezTo>
                      <a:pt x="30214" y="2325"/>
                      <a:pt x="31452" y="2091"/>
                      <a:pt x="32684" y="2042"/>
                    </a:cubicBezTo>
                    <a:cubicBezTo>
                      <a:pt x="33123" y="2024"/>
                      <a:pt x="33565" y="2016"/>
                      <a:pt x="34009" y="2016"/>
                    </a:cubicBezTo>
                    <a:cubicBezTo>
                      <a:pt x="34685" y="2016"/>
                      <a:pt x="35365" y="2035"/>
                      <a:pt x="36043" y="2067"/>
                    </a:cubicBezTo>
                    <a:cubicBezTo>
                      <a:pt x="36632" y="2094"/>
                      <a:pt x="37229" y="2241"/>
                      <a:pt x="37830" y="2241"/>
                    </a:cubicBezTo>
                    <a:cubicBezTo>
                      <a:pt x="38176" y="2241"/>
                      <a:pt x="38524" y="2192"/>
                      <a:pt x="38873" y="2043"/>
                    </a:cubicBezTo>
                    <a:cubicBezTo>
                      <a:pt x="38924" y="2021"/>
                      <a:pt x="38977" y="2012"/>
                      <a:pt x="39031" y="2012"/>
                    </a:cubicBezTo>
                    <a:close/>
                    <a:moveTo>
                      <a:pt x="33221" y="0"/>
                    </a:moveTo>
                    <a:cubicBezTo>
                      <a:pt x="33034" y="0"/>
                      <a:pt x="32834" y="33"/>
                      <a:pt x="32655" y="57"/>
                    </a:cubicBezTo>
                    <a:cubicBezTo>
                      <a:pt x="30838" y="290"/>
                      <a:pt x="29021" y="528"/>
                      <a:pt x="27209" y="792"/>
                    </a:cubicBezTo>
                    <a:cubicBezTo>
                      <a:pt x="25838" y="993"/>
                      <a:pt x="24483" y="1198"/>
                      <a:pt x="23148" y="1656"/>
                    </a:cubicBezTo>
                    <a:cubicBezTo>
                      <a:pt x="22333" y="1934"/>
                      <a:pt x="21509" y="2205"/>
                      <a:pt x="20737" y="2571"/>
                    </a:cubicBezTo>
                    <a:cubicBezTo>
                      <a:pt x="20096" y="2874"/>
                      <a:pt x="19337" y="2952"/>
                      <a:pt x="18808" y="3454"/>
                    </a:cubicBezTo>
                    <a:cubicBezTo>
                      <a:pt x="18338" y="3901"/>
                      <a:pt x="17648" y="4212"/>
                      <a:pt x="17189" y="4243"/>
                    </a:cubicBezTo>
                    <a:cubicBezTo>
                      <a:pt x="16627" y="4281"/>
                      <a:pt x="16435" y="4958"/>
                      <a:pt x="15964" y="4958"/>
                    </a:cubicBezTo>
                    <a:cubicBezTo>
                      <a:pt x="15883" y="4958"/>
                      <a:pt x="15793" y="4938"/>
                      <a:pt x="15691" y="4890"/>
                    </a:cubicBezTo>
                    <a:cubicBezTo>
                      <a:pt x="15689" y="5924"/>
                      <a:pt x="14300" y="5200"/>
                      <a:pt x="14101" y="6134"/>
                    </a:cubicBezTo>
                    <a:cubicBezTo>
                      <a:pt x="14060" y="6323"/>
                      <a:pt x="13362" y="6624"/>
                      <a:pt x="12973" y="6870"/>
                    </a:cubicBezTo>
                    <a:cubicBezTo>
                      <a:pt x="11999" y="7488"/>
                      <a:pt x="11256" y="8417"/>
                      <a:pt x="10246" y="8998"/>
                    </a:cubicBezTo>
                    <a:cubicBezTo>
                      <a:pt x="10103" y="9081"/>
                      <a:pt x="10070" y="9180"/>
                      <a:pt x="10117" y="9327"/>
                    </a:cubicBezTo>
                    <a:cubicBezTo>
                      <a:pt x="10173" y="9500"/>
                      <a:pt x="10141" y="9611"/>
                      <a:pt x="9978" y="9611"/>
                    </a:cubicBezTo>
                    <a:cubicBezTo>
                      <a:pt x="9954" y="9611"/>
                      <a:pt x="9927" y="9608"/>
                      <a:pt x="9898" y="9603"/>
                    </a:cubicBezTo>
                    <a:cubicBezTo>
                      <a:pt x="9856" y="9596"/>
                      <a:pt x="9816" y="9593"/>
                      <a:pt x="9780" y="9593"/>
                    </a:cubicBezTo>
                    <a:cubicBezTo>
                      <a:pt x="9420" y="9593"/>
                      <a:pt x="9302" y="9913"/>
                      <a:pt x="9146" y="10176"/>
                    </a:cubicBezTo>
                    <a:cubicBezTo>
                      <a:pt x="9011" y="10406"/>
                      <a:pt x="8885" y="10625"/>
                      <a:pt x="8634" y="10772"/>
                    </a:cubicBezTo>
                    <a:cubicBezTo>
                      <a:pt x="8228" y="11007"/>
                      <a:pt x="7528" y="11092"/>
                      <a:pt x="7975" y="11861"/>
                    </a:cubicBezTo>
                    <a:cubicBezTo>
                      <a:pt x="7994" y="11892"/>
                      <a:pt x="7927" y="12013"/>
                      <a:pt x="7874" y="12038"/>
                    </a:cubicBezTo>
                    <a:cubicBezTo>
                      <a:pt x="7208" y="12355"/>
                      <a:pt x="6909" y="13066"/>
                      <a:pt x="6444" y="13477"/>
                    </a:cubicBezTo>
                    <a:cubicBezTo>
                      <a:pt x="5725" y="14112"/>
                      <a:pt x="5525" y="14980"/>
                      <a:pt x="4937" y="15647"/>
                    </a:cubicBezTo>
                    <a:cubicBezTo>
                      <a:pt x="4056" y="16649"/>
                      <a:pt x="4178" y="18197"/>
                      <a:pt x="3306" y="19275"/>
                    </a:cubicBezTo>
                    <a:cubicBezTo>
                      <a:pt x="2837" y="19856"/>
                      <a:pt x="2793" y="20633"/>
                      <a:pt x="2463" y="21289"/>
                    </a:cubicBezTo>
                    <a:cubicBezTo>
                      <a:pt x="1927" y="22359"/>
                      <a:pt x="1770" y="23568"/>
                      <a:pt x="1483" y="24710"/>
                    </a:cubicBezTo>
                    <a:cubicBezTo>
                      <a:pt x="1340" y="25281"/>
                      <a:pt x="1239" y="25996"/>
                      <a:pt x="1076" y="26555"/>
                    </a:cubicBezTo>
                    <a:cubicBezTo>
                      <a:pt x="774" y="27568"/>
                      <a:pt x="544" y="28602"/>
                      <a:pt x="387" y="29649"/>
                    </a:cubicBezTo>
                    <a:cubicBezTo>
                      <a:pt x="242" y="30621"/>
                      <a:pt x="131" y="31614"/>
                      <a:pt x="163" y="32592"/>
                    </a:cubicBezTo>
                    <a:cubicBezTo>
                      <a:pt x="178" y="33034"/>
                      <a:pt x="1" y="33462"/>
                      <a:pt x="119" y="33893"/>
                    </a:cubicBezTo>
                    <a:cubicBezTo>
                      <a:pt x="478" y="35206"/>
                      <a:pt x="133" y="36559"/>
                      <a:pt x="391" y="37897"/>
                    </a:cubicBezTo>
                    <a:cubicBezTo>
                      <a:pt x="620" y="39078"/>
                      <a:pt x="550" y="40316"/>
                      <a:pt x="611" y="41529"/>
                    </a:cubicBezTo>
                    <a:cubicBezTo>
                      <a:pt x="665" y="42660"/>
                      <a:pt x="1087" y="43721"/>
                      <a:pt x="1251" y="44821"/>
                    </a:cubicBezTo>
                    <a:cubicBezTo>
                      <a:pt x="1407" y="45852"/>
                      <a:pt x="1619" y="46887"/>
                      <a:pt x="2011" y="47808"/>
                    </a:cubicBezTo>
                    <a:cubicBezTo>
                      <a:pt x="2771" y="49597"/>
                      <a:pt x="3408" y="51468"/>
                      <a:pt x="4557" y="53064"/>
                    </a:cubicBezTo>
                    <a:cubicBezTo>
                      <a:pt x="4923" y="53571"/>
                      <a:pt x="5195" y="54127"/>
                      <a:pt x="5573" y="54629"/>
                    </a:cubicBezTo>
                    <a:cubicBezTo>
                      <a:pt x="6253" y="55527"/>
                      <a:pt x="7014" y="56381"/>
                      <a:pt x="7636" y="57292"/>
                    </a:cubicBezTo>
                    <a:cubicBezTo>
                      <a:pt x="8877" y="59114"/>
                      <a:pt x="10484" y="60537"/>
                      <a:pt x="12026" y="62052"/>
                    </a:cubicBezTo>
                    <a:cubicBezTo>
                      <a:pt x="12110" y="62134"/>
                      <a:pt x="12206" y="62146"/>
                      <a:pt x="12301" y="62146"/>
                    </a:cubicBezTo>
                    <a:cubicBezTo>
                      <a:pt x="12339" y="62146"/>
                      <a:pt x="12378" y="62144"/>
                      <a:pt x="12416" y="62144"/>
                    </a:cubicBezTo>
                    <a:cubicBezTo>
                      <a:pt x="12531" y="62144"/>
                      <a:pt x="12635" y="62163"/>
                      <a:pt x="12699" y="62318"/>
                    </a:cubicBezTo>
                    <a:cubicBezTo>
                      <a:pt x="13070" y="63214"/>
                      <a:pt x="13882" y="63644"/>
                      <a:pt x="14645" y="64123"/>
                    </a:cubicBezTo>
                    <a:cubicBezTo>
                      <a:pt x="15692" y="64779"/>
                      <a:pt x="16745" y="65428"/>
                      <a:pt x="17788" y="66095"/>
                    </a:cubicBezTo>
                    <a:cubicBezTo>
                      <a:pt x="18502" y="66551"/>
                      <a:pt x="19222" y="66982"/>
                      <a:pt x="20037" y="67239"/>
                    </a:cubicBezTo>
                    <a:cubicBezTo>
                      <a:pt x="20406" y="67354"/>
                      <a:pt x="20465" y="67830"/>
                      <a:pt x="20851" y="67956"/>
                    </a:cubicBezTo>
                    <a:cubicBezTo>
                      <a:pt x="22377" y="68457"/>
                      <a:pt x="23922" y="68902"/>
                      <a:pt x="25446" y="69415"/>
                    </a:cubicBezTo>
                    <a:cubicBezTo>
                      <a:pt x="26876" y="69896"/>
                      <a:pt x="28388" y="70157"/>
                      <a:pt x="29898" y="70350"/>
                    </a:cubicBezTo>
                    <a:cubicBezTo>
                      <a:pt x="30312" y="70403"/>
                      <a:pt x="30726" y="70446"/>
                      <a:pt x="31140" y="70479"/>
                    </a:cubicBezTo>
                    <a:cubicBezTo>
                      <a:pt x="31346" y="70495"/>
                      <a:pt x="31552" y="70501"/>
                      <a:pt x="31758" y="70501"/>
                    </a:cubicBezTo>
                    <a:cubicBezTo>
                      <a:pt x="32309" y="70501"/>
                      <a:pt x="32859" y="70459"/>
                      <a:pt x="33411" y="70459"/>
                    </a:cubicBezTo>
                    <a:cubicBezTo>
                      <a:pt x="33758" y="70459"/>
                      <a:pt x="34105" y="70476"/>
                      <a:pt x="34453" y="70530"/>
                    </a:cubicBezTo>
                    <a:cubicBezTo>
                      <a:pt x="34924" y="70604"/>
                      <a:pt x="35406" y="70631"/>
                      <a:pt x="35888" y="70631"/>
                    </a:cubicBezTo>
                    <a:cubicBezTo>
                      <a:pt x="36229" y="70631"/>
                      <a:pt x="36569" y="70618"/>
                      <a:pt x="36906" y="70599"/>
                    </a:cubicBezTo>
                    <a:cubicBezTo>
                      <a:pt x="37826" y="70548"/>
                      <a:pt x="38739" y="70389"/>
                      <a:pt x="39489" y="70297"/>
                    </a:cubicBezTo>
                    <a:cubicBezTo>
                      <a:pt x="39636" y="70326"/>
                      <a:pt x="39776" y="70339"/>
                      <a:pt x="39911" y="70339"/>
                    </a:cubicBezTo>
                    <a:cubicBezTo>
                      <a:pt x="40662" y="70339"/>
                      <a:pt x="41243" y="69952"/>
                      <a:pt x="41873" y="69933"/>
                    </a:cubicBezTo>
                    <a:cubicBezTo>
                      <a:pt x="43042" y="69899"/>
                      <a:pt x="44079" y="69407"/>
                      <a:pt x="45181" y="69148"/>
                    </a:cubicBezTo>
                    <a:cubicBezTo>
                      <a:pt x="46375" y="68864"/>
                      <a:pt x="47486" y="68334"/>
                      <a:pt x="48629" y="67903"/>
                    </a:cubicBezTo>
                    <a:cubicBezTo>
                      <a:pt x="49953" y="67402"/>
                      <a:pt x="51167" y="66707"/>
                      <a:pt x="52400" y="66067"/>
                    </a:cubicBezTo>
                    <a:cubicBezTo>
                      <a:pt x="53372" y="65563"/>
                      <a:pt x="54186" y="64736"/>
                      <a:pt x="55151" y="64162"/>
                    </a:cubicBezTo>
                    <a:cubicBezTo>
                      <a:pt x="55286" y="64082"/>
                      <a:pt x="55403" y="63966"/>
                      <a:pt x="55513" y="63851"/>
                    </a:cubicBezTo>
                    <a:cubicBezTo>
                      <a:pt x="56045" y="63302"/>
                      <a:pt x="56485" y="62598"/>
                      <a:pt x="57120" y="62225"/>
                    </a:cubicBezTo>
                    <a:cubicBezTo>
                      <a:pt x="58234" y="61572"/>
                      <a:pt x="58791" y="60436"/>
                      <a:pt x="59701" y="59615"/>
                    </a:cubicBezTo>
                    <a:cubicBezTo>
                      <a:pt x="60780" y="58638"/>
                      <a:pt x="61389" y="57284"/>
                      <a:pt x="62193" y="56085"/>
                    </a:cubicBezTo>
                    <a:cubicBezTo>
                      <a:pt x="63406" y="54279"/>
                      <a:pt x="64318" y="52288"/>
                      <a:pt x="64893" y="50191"/>
                    </a:cubicBezTo>
                    <a:cubicBezTo>
                      <a:pt x="65422" y="48268"/>
                      <a:pt x="65822" y="46311"/>
                      <a:pt x="66379" y="44398"/>
                    </a:cubicBezTo>
                    <a:cubicBezTo>
                      <a:pt x="66967" y="42380"/>
                      <a:pt x="67165" y="40302"/>
                      <a:pt x="67326" y="38238"/>
                    </a:cubicBezTo>
                    <a:cubicBezTo>
                      <a:pt x="67477" y="36321"/>
                      <a:pt x="67217" y="34389"/>
                      <a:pt x="66780" y="32497"/>
                    </a:cubicBezTo>
                    <a:cubicBezTo>
                      <a:pt x="66611" y="31763"/>
                      <a:pt x="66510" y="31012"/>
                      <a:pt x="66379" y="30268"/>
                    </a:cubicBezTo>
                    <a:cubicBezTo>
                      <a:pt x="66325" y="29965"/>
                      <a:pt x="66380" y="29758"/>
                      <a:pt x="66750" y="29758"/>
                    </a:cubicBezTo>
                    <a:cubicBezTo>
                      <a:pt x="66755" y="29758"/>
                      <a:pt x="66761" y="29758"/>
                      <a:pt x="66766" y="29758"/>
                    </a:cubicBezTo>
                    <a:cubicBezTo>
                      <a:pt x="66804" y="29758"/>
                      <a:pt x="66842" y="29759"/>
                      <a:pt x="66880" y="29759"/>
                    </a:cubicBezTo>
                    <a:cubicBezTo>
                      <a:pt x="67853" y="29759"/>
                      <a:pt x="68826" y="29590"/>
                      <a:pt x="69781" y="29503"/>
                    </a:cubicBezTo>
                    <a:cubicBezTo>
                      <a:pt x="71534" y="29343"/>
                      <a:pt x="73316" y="29212"/>
                      <a:pt x="75059" y="28860"/>
                    </a:cubicBezTo>
                    <a:cubicBezTo>
                      <a:pt x="75836" y="28705"/>
                      <a:pt x="76011" y="28261"/>
                      <a:pt x="75907" y="27616"/>
                    </a:cubicBezTo>
                    <a:cubicBezTo>
                      <a:pt x="75775" y="26780"/>
                      <a:pt x="75521" y="25926"/>
                      <a:pt x="75167" y="25205"/>
                    </a:cubicBezTo>
                    <a:cubicBezTo>
                      <a:pt x="74173" y="23173"/>
                      <a:pt x="73373" y="21045"/>
                      <a:pt x="71914" y="19228"/>
                    </a:cubicBezTo>
                    <a:cubicBezTo>
                      <a:pt x="70831" y="17878"/>
                      <a:pt x="69829" y="16454"/>
                      <a:pt x="68698" y="15134"/>
                    </a:cubicBezTo>
                    <a:cubicBezTo>
                      <a:pt x="67748" y="14026"/>
                      <a:pt x="66628" y="13079"/>
                      <a:pt x="65598" y="12055"/>
                    </a:cubicBezTo>
                    <a:cubicBezTo>
                      <a:pt x="64542" y="11007"/>
                      <a:pt x="63294" y="10098"/>
                      <a:pt x="62022" y="9252"/>
                    </a:cubicBezTo>
                    <a:cubicBezTo>
                      <a:pt x="60116" y="7986"/>
                      <a:pt x="58296" y="6584"/>
                      <a:pt x="56230" y="5579"/>
                    </a:cubicBezTo>
                    <a:cubicBezTo>
                      <a:pt x="54869" y="4916"/>
                      <a:pt x="53531" y="4209"/>
                      <a:pt x="52105" y="3675"/>
                    </a:cubicBezTo>
                    <a:cubicBezTo>
                      <a:pt x="51521" y="3456"/>
                      <a:pt x="50927" y="3295"/>
                      <a:pt x="50341" y="3101"/>
                    </a:cubicBezTo>
                    <a:cubicBezTo>
                      <a:pt x="49757" y="2908"/>
                      <a:pt x="49235" y="2591"/>
                      <a:pt x="48615" y="2441"/>
                    </a:cubicBezTo>
                    <a:cubicBezTo>
                      <a:pt x="47914" y="2272"/>
                      <a:pt x="47147" y="2322"/>
                      <a:pt x="46500" y="1855"/>
                    </a:cubicBezTo>
                    <a:cubicBezTo>
                      <a:pt x="46025" y="1511"/>
                      <a:pt x="45377" y="1580"/>
                      <a:pt x="44821" y="1281"/>
                    </a:cubicBezTo>
                    <a:cubicBezTo>
                      <a:pt x="44670" y="1199"/>
                      <a:pt x="44457" y="1186"/>
                      <a:pt x="44222" y="1186"/>
                    </a:cubicBezTo>
                    <a:cubicBezTo>
                      <a:pt x="44113" y="1186"/>
                      <a:pt x="43999" y="1189"/>
                      <a:pt x="43884" y="1189"/>
                    </a:cubicBezTo>
                    <a:cubicBezTo>
                      <a:pt x="43698" y="1189"/>
                      <a:pt x="43510" y="1182"/>
                      <a:pt x="43334" y="1144"/>
                    </a:cubicBezTo>
                    <a:cubicBezTo>
                      <a:pt x="41733" y="800"/>
                      <a:pt x="40125" y="472"/>
                      <a:pt x="38504" y="262"/>
                    </a:cubicBezTo>
                    <a:cubicBezTo>
                      <a:pt x="37990" y="196"/>
                      <a:pt x="37472" y="154"/>
                      <a:pt x="36946" y="154"/>
                    </a:cubicBezTo>
                    <a:cubicBezTo>
                      <a:pt x="36584" y="154"/>
                      <a:pt x="36218" y="173"/>
                      <a:pt x="35845" y="218"/>
                    </a:cubicBezTo>
                    <a:cubicBezTo>
                      <a:pt x="35506" y="259"/>
                      <a:pt x="35120" y="322"/>
                      <a:pt x="34726" y="322"/>
                    </a:cubicBezTo>
                    <a:cubicBezTo>
                      <a:pt x="34352" y="322"/>
                      <a:pt x="33970" y="265"/>
                      <a:pt x="33613" y="78"/>
                    </a:cubicBezTo>
                    <a:cubicBezTo>
                      <a:pt x="33502" y="20"/>
                      <a:pt x="33365" y="0"/>
                      <a:pt x="332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1560411" y="1479416"/>
                <a:ext cx="951930" cy="881790"/>
              </a:xfrm>
              <a:custGeom>
                <a:rect b="b" l="l" r="r" t="t"/>
                <a:pathLst>
                  <a:path extrusionOk="0" h="67184" w="72528">
                    <a:moveTo>
                      <a:pt x="37153" y="1"/>
                    </a:moveTo>
                    <a:cubicBezTo>
                      <a:pt x="37099" y="1"/>
                      <a:pt x="37046" y="10"/>
                      <a:pt x="36995" y="32"/>
                    </a:cubicBezTo>
                    <a:cubicBezTo>
                      <a:pt x="36646" y="181"/>
                      <a:pt x="36298" y="230"/>
                      <a:pt x="35952" y="230"/>
                    </a:cubicBezTo>
                    <a:cubicBezTo>
                      <a:pt x="35351" y="230"/>
                      <a:pt x="34754" y="83"/>
                      <a:pt x="34165" y="56"/>
                    </a:cubicBezTo>
                    <a:cubicBezTo>
                      <a:pt x="33487" y="24"/>
                      <a:pt x="32807" y="5"/>
                      <a:pt x="32131" y="5"/>
                    </a:cubicBezTo>
                    <a:cubicBezTo>
                      <a:pt x="31687" y="5"/>
                      <a:pt x="31245" y="13"/>
                      <a:pt x="30806" y="31"/>
                    </a:cubicBezTo>
                    <a:cubicBezTo>
                      <a:pt x="29574" y="80"/>
                      <a:pt x="28336" y="314"/>
                      <a:pt x="27104" y="480"/>
                    </a:cubicBezTo>
                    <a:cubicBezTo>
                      <a:pt x="25808" y="654"/>
                      <a:pt x="24477" y="793"/>
                      <a:pt x="23243" y="1118"/>
                    </a:cubicBezTo>
                    <a:cubicBezTo>
                      <a:pt x="22263" y="1376"/>
                      <a:pt x="21238" y="1706"/>
                      <a:pt x="20259" y="2106"/>
                    </a:cubicBezTo>
                    <a:cubicBezTo>
                      <a:pt x="18823" y="2694"/>
                      <a:pt x="17392" y="3290"/>
                      <a:pt x="16070" y="4075"/>
                    </a:cubicBezTo>
                    <a:cubicBezTo>
                      <a:pt x="13878" y="5379"/>
                      <a:pt x="11680" y="6717"/>
                      <a:pt x="9897" y="8574"/>
                    </a:cubicBezTo>
                    <a:cubicBezTo>
                      <a:pt x="9473" y="9014"/>
                      <a:pt x="8984" y="9381"/>
                      <a:pt x="8581" y="9850"/>
                    </a:cubicBezTo>
                    <a:cubicBezTo>
                      <a:pt x="7845" y="10704"/>
                      <a:pt x="7159" y="11592"/>
                      <a:pt x="6464" y="12477"/>
                    </a:cubicBezTo>
                    <a:cubicBezTo>
                      <a:pt x="5677" y="13480"/>
                      <a:pt x="5023" y="14549"/>
                      <a:pt x="4440" y="15660"/>
                    </a:cubicBezTo>
                    <a:cubicBezTo>
                      <a:pt x="3897" y="16690"/>
                      <a:pt x="3479" y="17788"/>
                      <a:pt x="3034" y="18866"/>
                    </a:cubicBezTo>
                    <a:cubicBezTo>
                      <a:pt x="2804" y="19428"/>
                      <a:pt x="2801" y="20233"/>
                      <a:pt x="2398" y="20538"/>
                    </a:cubicBezTo>
                    <a:cubicBezTo>
                      <a:pt x="1718" y="21055"/>
                      <a:pt x="2323" y="21601"/>
                      <a:pt x="2104" y="22078"/>
                    </a:cubicBezTo>
                    <a:cubicBezTo>
                      <a:pt x="1939" y="22438"/>
                      <a:pt x="1603" y="22674"/>
                      <a:pt x="1525" y="23108"/>
                    </a:cubicBezTo>
                    <a:cubicBezTo>
                      <a:pt x="1214" y="24880"/>
                      <a:pt x="601" y="26583"/>
                      <a:pt x="372" y="28380"/>
                    </a:cubicBezTo>
                    <a:cubicBezTo>
                      <a:pt x="279" y="29119"/>
                      <a:pt x="22" y="29827"/>
                      <a:pt x="383" y="30563"/>
                    </a:cubicBezTo>
                    <a:cubicBezTo>
                      <a:pt x="481" y="30762"/>
                      <a:pt x="357" y="31009"/>
                      <a:pt x="220" y="31160"/>
                    </a:cubicBezTo>
                    <a:cubicBezTo>
                      <a:pt x="10" y="31392"/>
                      <a:pt x="5" y="31616"/>
                      <a:pt x="86" y="31885"/>
                    </a:cubicBezTo>
                    <a:cubicBezTo>
                      <a:pt x="262" y="32467"/>
                      <a:pt x="0" y="33075"/>
                      <a:pt x="223" y="33682"/>
                    </a:cubicBezTo>
                    <a:cubicBezTo>
                      <a:pt x="296" y="33882"/>
                      <a:pt x="388" y="34249"/>
                      <a:pt x="322" y="34476"/>
                    </a:cubicBezTo>
                    <a:cubicBezTo>
                      <a:pt x="27" y="35505"/>
                      <a:pt x="242" y="36517"/>
                      <a:pt x="511" y="37469"/>
                    </a:cubicBezTo>
                    <a:cubicBezTo>
                      <a:pt x="646" y="37944"/>
                      <a:pt x="809" y="38412"/>
                      <a:pt x="842" y="38902"/>
                    </a:cubicBezTo>
                    <a:cubicBezTo>
                      <a:pt x="959" y="40716"/>
                      <a:pt x="1365" y="42479"/>
                      <a:pt x="1848" y="44213"/>
                    </a:cubicBezTo>
                    <a:cubicBezTo>
                      <a:pt x="2058" y="44971"/>
                      <a:pt x="2296" y="45747"/>
                      <a:pt x="2623" y="46494"/>
                    </a:cubicBezTo>
                    <a:cubicBezTo>
                      <a:pt x="2861" y="47035"/>
                      <a:pt x="3039" y="47710"/>
                      <a:pt x="3295" y="48256"/>
                    </a:cubicBezTo>
                    <a:cubicBezTo>
                      <a:pt x="4037" y="49841"/>
                      <a:pt x="4863" y="51380"/>
                      <a:pt x="5834" y="52864"/>
                    </a:cubicBezTo>
                    <a:cubicBezTo>
                      <a:pt x="6643" y="54102"/>
                      <a:pt x="7713" y="55043"/>
                      <a:pt x="8668" y="56087"/>
                    </a:cubicBezTo>
                    <a:cubicBezTo>
                      <a:pt x="9684" y="57198"/>
                      <a:pt x="10865" y="58207"/>
                      <a:pt x="11923" y="59284"/>
                    </a:cubicBezTo>
                    <a:cubicBezTo>
                      <a:pt x="13324" y="60709"/>
                      <a:pt x="15009" y="61659"/>
                      <a:pt x="16621" y="62734"/>
                    </a:cubicBezTo>
                    <a:cubicBezTo>
                      <a:pt x="17028" y="63006"/>
                      <a:pt x="17430" y="63367"/>
                      <a:pt x="17937" y="63528"/>
                    </a:cubicBezTo>
                    <a:cubicBezTo>
                      <a:pt x="19749" y="64103"/>
                      <a:pt x="21354" y="65175"/>
                      <a:pt x="23262" y="65570"/>
                    </a:cubicBezTo>
                    <a:cubicBezTo>
                      <a:pt x="24727" y="65873"/>
                      <a:pt x="26119" y="66510"/>
                      <a:pt x="27625" y="66740"/>
                    </a:cubicBezTo>
                    <a:cubicBezTo>
                      <a:pt x="29173" y="66976"/>
                      <a:pt x="30708" y="67137"/>
                      <a:pt x="32284" y="67177"/>
                    </a:cubicBezTo>
                    <a:cubicBezTo>
                      <a:pt x="32454" y="67181"/>
                      <a:pt x="32624" y="67183"/>
                      <a:pt x="32794" y="67183"/>
                    </a:cubicBezTo>
                    <a:cubicBezTo>
                      <a:pt x="34026" y="67183"/>
                      <a:pt x="35250" y="67083"/>
                      <a:pt x="36477" y="67083"/>
                    </a:cubicBezTo>
                    <a:cubicBezTo>
                      <a:pt x="36657" y="67083"/>
                      <a:pt x="36837" y="67085"/>
                      <a:pt x="37018" y="67090"/>
                    </a:cubicBezTo>
                    <a:cubicBezTo>
                      <a:pt x="37065" y="67091"/>
                      <a:pt x="37111" y="67092"/>
                      <a:pt x="37158" y="67092"/>
                    </a:cubicBezTo>
                    <a:cubicBezTo>
                      <a:pt x="38603" y="67092"/>
                      <a:pt x="39892" y="66472"/>
                      <a:pt x="41237" y="66085"/>
                    </a:cubicBezTo>
                    <a:cubicBezTo>
                      <a:pt x="42694" y="65666"/>
                      <a:pt x="44077" y="64960"/>
                      <a:pt x="45526" y="64602"/>
                    </a:cubicBezTo>
                    <a:cubicBezTo>
                      <a:pt x="46408" y="64385"/>
                      <a:pt x="47047" y="63812"/>
                      <a:pt x="47884" y="63552"/>
                    </a:cubicBezTo>
                    <a:cubicBezTo>
                      <a:pt x="48705" y="63297"/>
                      <a:pt x="49687" y="62860"/>
                      <a:pt x="50247" y="62031"/>
                    </a:cubicBezTo>
                    <a:cubicBezTo>
                      <a:pt x="50841" y="61151"/>
                      <a:pt x="52209" y="61180"/>
                      <a:pt x="52554" y="60023"/>
                    </a:cubicBezTo>
                    <a:cubicBezTo>
                      <a:pt x="52576" y="59947"/>
                      <a:pt x="52725" y="59906"/>
                      <a:pt x="52815" y="59850"/>
                    </a:cubicBezTo>
                    <a:cubicBezTo>
                      <a:pt x="53182" y="59623"/>
                      <a:pt x="54142" y="60003"/>
                      <a:pt x="53722" y="58965"/>
                    </a:cubicBezTo>
                    <a:cubicBezTo>
                      <a:pt x="53717" y="58956"/>
                      <a:pt x="53753" y="58921"/>
                      <a:pt x="53777" y="58912"/>
                    </a:cubicBezTo>
                    <a:cubicBezTo>
                      <a:pt x="54525" y="58565"/>
                      <a:pt x="55099" y="58025"/>
                      <a:pt x="55438" y="57279"/>
                    </a:cubicBezTo>
                    <a:cubicBezTo>
                      <a:pt x="55488" y="57169"/>
                      <a:pt x="55559" y="57140"/>
                      <a:pt x="55637" y="57140"/>
                    </a:cubicBezTo>
                    <a:cubicBezTo>
                      <a:pt x="55721" y="57140"/>
                      <a:pt x="55814" y="57172"/>
                      <a:pt x="55899" y="57172"/>
                    </a:cubicBezTo>
                    <a:cubicBezTo>
                      <a:pt x="55988" y="57172"/>
                      <a:pt x="56069" y="57137"/>
                      <a:pt x="56124" y="56996"/>
                    </a:cubicBezTo>
                    <a:cubicBezTo>
                      <a:pt x="56502" y="56012"/>
                      <a:pt x="57334" y="55320"/>
                      <a:pt x="57882" y="54438"/>
                    </a:cubicBezTo>
                    <a:cubicBezTo>
                      <a:pt x="58037" y="54188"/>
                      <a:pt x="58003" y="53908"/>
                      <a:pt x="58207" y="53656"/>
                    </a:cubicBezTo>
                    <a:cubicBezTo>
                      <a:pt x="58974" y="52702"/>
                      <a:pt x="59557" y="51621"/>
                      <a:pt x="60044" y="50501"/>
                    </a:cubicBezTo>
                    <a:cubicBezTo>
                      <a:pt x="60424" y="49625"/>
                      <a:pt x="60550" y="48631"/>
                      <a:pt x="61317" y="47945"/>
                    </a:cubicBezTo>
                    <a:cubicBezTo>
                      <a:pt x="61385" y="47883"/>
                      <a:pt x="61373" y="47740"/>
                      <a:pt x="61424" y="47646"/>
                    </a:cubicBezTo>
                    <a:cubicBezTo>
                      <a:pt x="62020" y="46551"/>
                      <a:pt x="62051" y="45296"/>
                      <a:pt x="62395" y="44128"/>
                    </a:cubicBezTo>
                    <a:cubicBezTo>
                      <a:pt x="62802" y="42735"/>
                      <a:pt x="62983" y="41275"/>
                      <a:pt x="63246" y="39840"/>
                    </a:cubicBezTo>
                    <a:cubicBezTo>
                      <a:pt x="63448" y="38731"/>
                      <a:pt x="63817" y="37608"/>
                      <a:pt x="63761" y="36508"/>
                    </a:cubicBezTo>
                    <a:cubicBezTo>
                      <a:pt x="63698" y="35317"/>
                      <a:pt x="63770" y="34112"/>
                      <a:pt x="63586" y="32919"/>
                    </a:cubicBezTo>
                    <a:cubicBezTo>
                      <a:pt x="63509" y="32409"/>
                      <a:pt x="63252" y="31880"/>
                      <a:pt x="63319" y="31421"/>
                    </a:cubicBezTo>
                    <a:cubicBezTo>
                      <a:pt x="63443" y="30550"/>
                      <a:pt x="62648" y="29779"/>
                      <a:pt x="63137" y="28914"/>
                    </a:cubicBezTo>
                    <a:cubicBezTo>
                      <a:pt x="62578" y="28470"/>
                      <a:pt x="62877" y="27753"/>
                      <a:pt x="62623" y="27266"/>
                    </a:cubicBezTo>
                    <a:cubicBezTo>
                      <a:pt x="62412" y="26857"/>
                      <a:pt x="62654" y="26773"/>
                      <a:pt x="62793" y="26590"/>
                    </a:cubicBezTo>
                    <a:cubicBezTo>
                      <a:pt x="62973" y="26352"/>
                      <a:pt x="63321" y="26222"/>
                      <a:pt x="63549" y="26222"/>
                    </a:cubicBezTo>
                    <a:cubicBezTo>
                      <a:pt x="63582" y="26222"/>
                      <a:pt x="63613" y="26224"/>
                      <a:pt x="63641" y="26230"/>
                    </a:cubicBezTo>
                    <a:cubicBezTo>
                      <a:pt x="63772" y="26257"/>
                      <a:pt x="63902" y="26269"/>
                      <a:pt x="64031" y="26269"/>
                    </a:cubicBezTo>
                    <a:cubicBezTo>
                      <a:pt x="64648" y="26269"/>
                      <a:pt x="65234" y="26010"/>
                      <a:pt x="65857" y="26010"/>
                    </a:cubicBezTo>
                    <a:cubicBezTo>
                      <a:pt x="65968" y="26010"/>
                      <a:pt x="66080" y="26018"/>
                      <a:pt x="66194" y="26037"/>
                    </a:cubicBezTo>
                    <a:cubicBezTo>
                      <a:pt x="66365" y="26067"/>
                      <a:pt x="66569" y="26087"/>
                      <a:pt x="66774" y="26087"/>
                    </a:cubicBezTo>
                    <a:cubicBezTo>
                      <a:pt x="67005" y="26087"/>
                      <a:pt x="67236" y="26061"/>
                      <a:pt x="67426" y="25992"/>
                    </a:cubicBezTo>
                    <a:cubicBezTo>
                      <a:pt x="67810" y="25853"/>
                      <a:pt x="68197" y="25829"/>
                      <a:pt x="68558" y="25829"/>
                    </a:cubicBezTo>
                    <a:cubicBezTo>
                      <a:pt x="68755" y="25829"/>
                      <a:pt x="68945" y="25836"/>
                      <a:pt x="69123" y="25836"/>
                    </a:cubicBezTo>
                    <a:cubicBezTo>
                      <a:pt x="69325" y="25836"/>
                      <a:pt x="69512" y="25827"/>
                      <a:pt x="69677" y="25787"/>
                    </a:cubicBezTo>
                    <a:cubicBezTo>
                      <a:pt x="69714" y="25788"/>
                      <a:pt x="69751" y="25788"/>
                      <a:pt x="69787" y="25788"/>
                    </a:cubicBezTo>
                    <a:cubicBezTo>
                      <a:pt x="70695" y="25788"/>
                      <a:pt x="71381" y="25478"/>
                      <a:pt x="72094" y="25478"/>
                    </a:cubicBezTo>
                    <a:cubicBezTo>
                      <a:pt x="72165" y="25478"/>
                      <a:pt x="72237" y="25481"/>
                      <a:pt x="72309" y="25488"/>
                    </a:cubicBezTo>
                    <a:cubicBezTo>
                      <a:pt x="72320" y="25489"/>
                      <a:pt x="72330" y="25490"/>
                      <a:pt x="72340" y="25490"/>
                    </a:cubicBezTo>
                    <a:cubicBezTo>
                      <a:pt x="72527" y="25490"/>
                      <a:pt x="72503" y="25311"/>
                      <a:pt x="72446" y="25143"/>
                    </a:cubicBezTo>
                    <a:cubicBezTo>
                      <a:pt x="71616" y="22764"/>
                      <a:pt x="70632" y="20476"/>
                      <a:pt x="69113" y="18427"/>
                    </a:cubicBezTo>
                    <a:cubicBezTo>
                      <a:pt x="68235" y="17239"/>
                      <a:pt x="67387" y="15996"/>
                      <a:pt x="66348" y="14980"/>
                    </a:cubicBezTo>
                    <a:cubicBezTo>
                      <a:pt x="64966" y="13631"/>
                      <a:pt x="63729" y="12076"/>
                      <a:pt x="62129" y="11013"/>
                    </a:cubicBezTo>
                    <a:cubicBezTo>
                      <a:pt x="60554" y="9968"/>
                      <a:pt x="59221" y="8635"/>
                      <a:pt x="57608" y="7636"/>
                    </a:cubicBezTo>
                    <a:cubicBezTo>
                      <a:pt x="56297" y="6824"/>
                      <a:pt x="54999" y="5984"/>
                      <a:pt x="53679" y="5180"/>
                    </a:cubicBezTo>
                    <a:cubicBezTo>
                      <a:pt x="53120" y="4839"/>
                      <a:pt x="52478" y="4777"/>
                      <a:pt x="51955" y="4458"/>
                    </a:cubicBezTo>
                    <a:cubicBezTo>
                      <a:pt x="51505" y="4184"/>
                      <a:pt x="51060" y="4002"/>
                      <a:pt x="50561" y="3867"/>
                    </a:cubicBezTo>
                    <a:cubicBezTo>
                      <a:pt x="50124" y="3750"/>
                      <a:pt x="49811" y="3395"/>
                      <a:pt x="49334" y="3229"/>
                    </a:cubicBezTo>
                    <a:cubicBezTo>
                      <a:pt x="48470" y="2932"/>
                      <a:pt x="47467" y="2941"/>
                      <a:pt x="46728" y="2313"/>
                    </a:cubicBezTo>
                    <a:cubicBezTo>
                      <a:pt x="46336" y="1980"/>
                      <a:pt x="45861" y="1858"/>
                      <a:pt x="45406" y="1858"/>
                    </a:cubicBezTo>
                    <a:cubicBezTo>
                      <a:pt x="45290" y="1858"/>
                      <a:pt x="45176" y="1866"/>
                      <a:pt x="45065" y="1880"/>
                    </a:cubicBezTo>
                    <a:cubicBezTo>
                      <a:pt x="45030" y="1885"/>
                      <a:pt x="44996" y="1887"/>
                      <a:pt x="44964" y="1887"/>
                    </a:cubicBezTo>
                    <a:cubicBezTo>
                      <a:pt x="44459" y="1887"/>
                      <a:pt x="44220" y="1379"/>
                      <a:pt x="43700" y="1379"/>
                    </a:cubicBezTo>
                    <a:cubicBezTo>
                      <a:pt x="43664" y="1379"/>
                      <a:pt x="43626" y="1382"/>
                      <a:pt x="43587" y="1387"/>
                    </a:cubicBezTo>
                    <a:cubicBezTo>
                      <a:pt x="43534" y="1394"/>
                      <a:pt x="43480" y="1398"/>
                      <a:pt x="43427" y="1398"/>
                    </a:cubicBezTo>
                    <a:cubicBezTo>
                      <a:pt x="42771" y="1398"/>
                      <a:pt x="42151" y="892"/>
                      <a:pt x="41487" y="794"/>
                    </a:cubicBezTo>
                    <a:cubicBezTo>
                      <a:pt x="40325" y="620"/>
                      <a:pt x="39154" y="533"/>
                      <a:pt x="37996" y="287"/>
                    </a:cubicBezTo>
                    <a:cubicBezTo>
                      <a:pt x="37710" y="227"/>
                      <a:pt x="37417" y="1"/>
                      <a:pt x="371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4"/>
            <p:cNvGrpSpPr/>
            <p:nvPr/>
          </p:nvGrpSpPr>
          <p:grpSpPr>
            <a:xfrm>
              <a:off x="1805799" y="1632227"/>
              <a:ext cx="600706" cy="627654"/>
              <a:chOff x="1715737" y="1632227"/>
              <a:chExt cx="600706" cy="627654"/>
            </a:xfrm>
          </p:grpSpPr>
          <p:sp>
            <p:nvSpPr>
              <p:cNvPr id="685" name="Google Shape;685;p24"/>
              <p:cNvSpPr/>
              <p:nvPr/>
            </p:nvSpPr>
            <p:spPr>
              <a:xfrm>
                <a:off x="1715737" y="1678141"/>
                <a:ext cx="486833" cy="581739"/>
              </a:xfrm>
              <a:custGeom>
                <a:rect b="b" l="l" r="r" t="t"/>
                <a:pathLst>
                  <a:path extrusionOk="0" h="44323" w="37092">
                    <a:moveTo>
                      <a:pt x="29003" y="1596"/>
                    </a:moveTo>
                    <a:cubicBezTo>
                      <a:pt x="29333" y="1596"/>
                      <a:pt x="29415" y="1777"/>
                      <a:pt x="29484" y="1995"/>
                    </a:cubicBezTo>
                    <a:cubicBezTo>
                      <a:pt x="29728" y="2789"/>
                      <a:pt x="29962" y="3589"/>
                      <a:pt x="30242" y="4372"/>
                    </a:cubicBezTo>
                    <a:cubicBezTo>
                      <a:pt x="30615" y="5415"/>
                      <a:pt x="30950" y="6486"/>
                      <a:pt x="31449" y="7469"/>
                    </a:cubicBezTo>
                    <a:cubicBezTo>
                      <a:pt x="31780" y="8124"/>
                      <a:pt x="31922" y="8828"/>
                      <a:pt x="32221" y="9491"/>
                    </a:cubicBezTo>
                    <a:cubicBezTo>
                      <a:pt x="32777" y="10722"/>
                      <a:pt x="33079" y="12064"/>
                      <a:pt x="33551" y="13335"/>
                    </a:cubicBezTo>
                    <a:cubicBezTo>
                      <a:pt x="34034" y="14646"/>
                      <a:pt x="34574" y="15939"/>
                      <a:pt x="35137" y="17218"/>
                    </a:cubicBezTo>
                    <a:cubicBezTo>
                      <a:pt x="35249" y="17471"/>
                      <a:pt x="35214" y="17560"/>
                      <a:pt x="35014" y="17632"/>
                    </a:cubicBezTo>
                    <a:cubicBezTo>
                      <a:pt x="34198" y="17930"/>
                      <a:pt x="33443" y="18367"/>
                      <a:pt x="32617" y="18658"/>
                    </a:cubicBezTo>
                    <a:cubicBezTo>
                      <a:pt x="31780" y="18955"/>
                      <a:pt x="31066" y="19539"/>
                      <a:pt x="30186" y="19786"/>
                    </a:cubicBezTo>
                    <a:cubicBezTo>
                      <a:pt x="29986" y="19842"/>
                      <a:pt x="29826" y="19874"/>
                      <a:pt x="29701" y="19874"/>
                    </a:cubicBezTo>
                    <a:cubicBezTo>
                      <a:pt x="29397" y="19874"/>
                      <a:pt x="29302" y="19683"/>
                      <a:pt x="29360" y="19181"/>
                    </a:cubicBezTo>
                    <a:cubicBezTo>
                      <a:pt x="29439" y="18507"/>
                      <a:pt x="29257" y="17996"/>
                      <a:pt x="28759" y="17541"/>
                    </a:cubicBezTo>
                    <a:cubicBezTo>
                      <a:pt x="28148" y="16983"/>
                      <a:pt x="28475" y="16079"/>
                      <a:pt x="28047" y="15446"/>
                    </a:cubicBezTo>
                    <a:cubicBezTo>
                      <a:pt x="27243" y="14257"/>
                      <a:pt x="27235" y="12756"/>
                      <a:pt x="26465" y="11535"/>
                    </a:cubicBezTo>
                    <a:cubicBezTo>
                      <a:pt x="26020" y="10830"/>
                      <a:pt x="26115" y="9852"/>
                      <a:pt x="25595" y="9152"/>
                    </a:cubicBezTo>
                    <a:cubicBezTo>
                      <a:pt x="25001" y="8349"/>
                      <a:pt x="25052" y="7282"/>
                      <a:pt x="24427" y="6481"/>
                    </a:cubicBezTo>
                    <a:cubicBezTo>
                      <a:pt x="24316" y="6338"/>
                      <a:pt x="24169" y="5870"/>
                      <a:pt x="24239" y="5614"/>
                    </a:cubicBezTo>
                    <a:cubicBezTo>
                      <a:pt x="24358" y="5173"/>
                      <a:pt x="23987" y="4950"/>
                      <a:pt x="23956" y="4628"/>
                    </a:cubicBezTo>
                    <a:cubicBezTo>
                      <a:pt x="23928" y="4323"/>
                      <a:pt x="23290" y="4451"/>
                      <a:pt x="23601" y="4216"/>
                    </a:cubicBezTo>
                    <a:cubicBezTo>
                      <a:pt x="23931" y="3967"/>
                      <a:pt x="24086" y="3466"/>
                      <a:pt x="24539" y="3433"/>
                    </a:cubicBezTo>
                    <a:cubicBezTo>
                      <a:pt x="25164" y="3387"/>
                      <a:pt x="25674" y="3124"/>
                      <a:pt x="26183" y="2796"/>
                    </a:cubicBezTo>
                    <a:cubicBezTo>
                      <a:pt x="26567" y="2547"/>
                      <a:pt x="26978" y="2231"/>
                      <a:pt x="27404" y="2184"/>
                    </a:cubicBezTo>
                    <a:cubicBezTo>
                      <a:pt x="28008" y="2116"/>
                      <a:pt x="28417" y="1635"/>
                      <a:pt x="28860" y="1606"/>
                    </a:cubicBezTo>
                    <a:cubicBezTo>
                      <a:pt x="28912" y="1599"/>
                      <a:pt x="28960" y="1596"/>
                      <a:pt x="29003" y="1596"/>
                    </a:cubicBezTo>
                    <a:close/>
                    <a:moveTo>
                      <a:pt x="23267" y="6575"/>
                    </a:moveTo>
                    <a:cubicBezTo>
                      <a:pt x="23394" y="6575"/>
                      <a:pt x="23444" y="6691"/>
                      <a:pt x="23512" y="6945"/>
                    </a:cubicBezTo>
                    <a:cubicBezTo>
                      <a:pt x="24026" y="8824"/>
                      <a:pt x="24640" y="10666"/>
                      <a:pt x="25422" y="12459"/>
                    </a:cubicBezTo>
                    <a:cubicBezTo>
                      <a:pt x="26004" y="13791"/>
                      <a:pt x="26424" y="15192"/>
                      <a:pt x="26933" y="16557"/>
                    </a:cubicBezTo>
                    <a:cubicBezTo>
                      <a:pt x="27022" y="16798"/>
                      <a:pt x="27053" y="16891"/>
                      <a:pt x="26756" y="17016"/>
                    </a:cubicBezTo>
                    <a:cubicBezTo>
                      <a:pt x="25928" y="17364"/>
                      <a:pt x="25097" y="17683"/>
                      <a:pt x="24242" y="17958"/>
                    </a:cubicBezTo>
                    <a:cubicBezTo>
                      <a:pt x="23176" y="18302"/>
                      <a:pt x="22149" y="18770"/>
                      <a:pt x="21082" y="19106"/>
                    </a:cubicBezTo>
                    <a:cubicBezTo>
                      <a:pt x="20322" y="19346"/>
                      <a:pt x="19659" y="19822"/>
                      <a:pt x="18850" y="19942"/>
                    </a:cubicBezTo>
                    <a:cubicBezTo>
                      <a:pt x="18586" y="19981"/>
                      <a:pt x="18349" y="20219"/>
                      <a:pt x="18103" y="20373"/>
                    </a:cubicBezTo>
                    <a:cubicBezTo>
                      <a:pt x="17881" y="20512"/>
                      <a:pt x="17703" y="20582"/>
                      <a:pt x="17561" y="20582"/>
                    </a:cubicBezTo>
                    <a:cubicBezTo>
                      <a:pt x="17306" y="20582"/>
                      <a:pt x="17166" y="20355"/>
                      <a:pt x="17095" y="19893"/>
                    </a:cubicBezTo>
                    <a:cubicBezTo>
                      <a:pt x="17016" y="19371"/>
                      <a:pt x="16887" y="18870"/>
                      <a:pt x="16476" y="18450"/>
                    </a:cubicBezTo>
                    <a:cubicBezTo>
                      <a:pt x="16219" y="18187"/>
                      <a:pt x="16163" y="17703"/>
                      <a:pt x="15986" y="17414"/>
                    </a:cubicBezTo>
                    <a:cubicBezTo>
                      <a:pt x="15299" y="16298"/>
                      <a:pt x="15148" y="14981"/>
                      <a:pt x="14533" y="13878"/>
                    </a:cubicBezTo>
                    <a:cubicBezTo>
                      <a:pt x="14309" y="13475"/>
                      <a:pt x="14102" y="13102"/>
                      <a:pt x="14105" y="12688"/>
                    </a:cubicBezTo>
                    <a:cubicBezTo>
                      <a:pt x="14107" y="12223"/>
                      <a:pt x="13841" y="11908"/>
                      <a:pt x="13651" y="11532"/>
                    </a:cubicBezTo>
                    <a:lnTo>
                      <a:pt x="13653" y="11532"/>
                    </a:lnTo>
                    <a:cubicBezTo>
                      <a:pt x="14208" y="11243"/>
                      <a:pt x="14826" y="11103"/>
                      <a:pt x="15127" y="10504"/>
                    </a:cubicBezTo>
                    <a:cubicBezTo>
                      <a:pt x="15205" y="10351"/>
                      <a:pt x="15395" y="10358"/>
                      <a:pt x="15551" y="10320"/>
                    </a:cubicBezTo>
                    <a:cubicBezTo>
                      <a:pt x="16151" y="10180"/>
                      <a:pt x="16705" y="9976"/>
                      <a:pt x="17098" y="9443"/>
                    </a:cubicBezTo>
                    <a:cubicBezTo>
                      <a:pt x="17402" y="9032"/>
                      <a:pt x="17946" y="9247"/>
                      <a:pt x="18379" y="9003"/>
                    </a:cubicBezTo>
                    <a:cubicBezTo>
                      <a:pt x="19861" y="8163"/>
                      <a:pt x="21432" y="7481"/>
                      <a:pt x="22946" y="6691"/>
                    </a:cubicBezTo>
                    <a:cubicBezTo>
                      <a:pt x="23093" y="6615"/>
                      <a:pt x="23193" y="6575"/>
                      <a:pt x="23267" y="6575"/>
                    </a:cubicBezTo>
                    <a:close/>
                    <a:moveTo>
                      <a:pt x="12985" y="13686"/>
                    </a:moveTo>
                    <a:cubicBezTo>
                      <a:pt x="13082" y="13686"/>
                      <a:pt x="13212" y="13864"/>
                      <a:pt x="13234" y="13953"/>
                    </a:cubicBezTo>
                    <a:cubicBezTo>
                      <a:pt x="13617" y="15500"/>
                      <a:pt x="14468" y="16863"/>
                      <a:pt x="14973" y="18361"/>
                    </a:cubicBezTo>
                    <a:cubicBezTo>
                      <a:pt x="15129" y="18822"/>
                      <a:pt x="15188" y="19330"/>
                      <a:pt x="15661" y="19581"/>
                    </a:cubicBezTo>
                    <a:cubicBezTo>
                      <a:pt x="15523" y="19776"/>
                      <a:pt x="15608" y="20023"/>
                      <a:pt x="15521" y="20023"/>
                    </a:cubicBezTo>
                    <a:cubicBezTo>
                      <a:pt x="15515" y="20023"/>
                      <a:pt x="15508" y="20022"/>
                      <a:pt x="15501" y="20019"/>
                    </a:cubicBezTo>
                    <a:cubicBezTo>
                      <a:pt x="15455" y="20006"/>
                      <a:pt x="15412" y="19999"/>
                      <a:pt x="15370" y="19999"/>
                    </a:cubicBezTo>
                    <a:cubicBezTo>
                      <a:pt x="15023" y="19999"/>
                      <a:pt x="14782" y="20424"/>
                      <a:pt x="14447" y="20424"/>
                    </a:cubicBezTo>
                    <a:cubicBezTo>
                      <a:pt x="14359" y="20424"/>
                      <a:pt x="14265" y="20396"/>
                      <a:pt x="14161" y="20323"/>
                    </a:cubicBezTo>
                    <a:cubicBezTo>
                      <a:pt x="14114" y="20290"/>
                      <a:pt x="14008" y="20266"/>
                      <a:pt x="13968" y="20266"/>
                    </a:cubicBezTo>
                    <a:cubicBezTo>
                      <a:pt x="13958" y="20266"/>
                      <a:pt x="13952" y="20267"/>
                      <a:pt x="13951" y="20270"/>
                    </a:cubicBezTo>
                    <a:cubicBezTo>
                      <a:pt x="13608" y="20987"/>
                      <a:pt x="12735" y="20503"/>
                      <a:pt x="12302" y="21001"/>
                    </a:cubicBezTo>
                    <a:cubicBezTo>
                      <a:pt x="12191" y="21129"/>
                      <a:pt x="12055" y="21159"/>
                      <a:pt x="11916" y="21159"/>
                    </a:cubicBezTo>
                    <a:cubicBezTo>
                      <a:pt x="11819" y="21159"/>
                      <a:pt x="11720" y="21144"/>
                      <a:pt x="11629" y="21138"/>
                    </a:cubicBezTo>
                    <a:cubicBezTo>
                      <a:pt x="11578" y="21134"/>
                      <a:pt x="11529" y="21133"/>
                      <a:pt x="11482" y="21133"/>
                    </a:cubicBezTo>
                    <a:cubicBezTo>
                      <a:pt x="11141" y="21133"/>
                      <a:pt x="10885" y="21233"/>
                      <a:pt x="10723" y="21608"/>
                    </a:cubicBezTo>
                    <a:cubicBezTo>
                      <a:pt x="10645" y="21792"/>
                      <a:pt x="9333" y="22131"/>
                      <a:pt x="8897" y="22131"/>
                    </a:cubicBezTo>
                    <a:cubicBezTo>
                      <a:pt x="8839" y="22131"/>
                      <a:pt x="8796" y="22125"/>
                      <a:pt x="8774" y="22112"/>
                    </a:cubicBezTo>
                    <a:cubicBezTo>
                      <a:pt x="8693" y="22063"/>
                      <a:pt x="8634" y="21956"/>
                      <a:pt x="8598" y="21863"/>
                    </a:cubicBezTo>
                    <a:cubicBezTo>
                      <a:pt x="8113" y="20593"/>
                      <a:pt x="7659" y="19313"/>
                      <a:pt x="7141" y="18058"/>
                    </a:cubicBezTo>
                    <a:cubicBezTo>
                      <a:pt x="6982" y="17669"/>
                      <a:pt x="7150" y="17599"/>
                      <a:pt x="7373" y="17324"/>
                    </a:cubicBezTo>
                    <a:cubicBezTo>
                      <a:pt x="7836" y="16748"/>
                      <a:pt x="8494" y="16585"/>
                      <a:pt x="9020" y="16205"/>
                    </a:cubicBezTo>
                    <a:cubicBezTo>
                      <a:pt x="9728" y="15695"/>
                      <a:pt x="10554" y="15363"/>
                      <a:pt x="11196" y="14741"/>
                    </a:cubicBezTo>
                    <a:cubicBezTo>
                      <a:pt x="11669" y="14282"/>
                      <a:pt x="12500" y="14369"/>
                      <a:pt x="12918" y="13727"/>
                    </a:cubicBezTo>
                    <a:cubicBezTo>
                      <a:pt x="12937" y="13698"/>
                      <a:pt x="12960" y="13686"/>
                      <a:pt x="12985" y="13686"/>
                    </a:cubicBezTo>
                    <a:close/>
                    <a:moveTo>
                      <a:pt x="20544" y="20421"/>
                    </a:moveTo>
                    <a:cubicBezTo>
                      <a:pt x="20638" y="20421"/>
                      <a:pt x="20712" y="20492"/>
                      <a:pt x="20720" y="20695"/>
                    </a:cubicBezTo>
                    <a:cubicBezTo>
                      <a:pt x="20748" y="21469"/>
                      <a:pt x="20902" y="22233"/>
                      <a:pt x="20673" y="23030"/>
                    </a:cubicBezTo>
                    <a:cubicBezTo>
                      <a:pt x="20511" y="23594"/>
                      <a:pt x="20606" y="24235"/>
                      <a:pt x="20609" y="24840"/>
                    </a:cubicBezTo>
                    <a:cubicBezTo>
                      <a:pt x="20612" y="25260"/>
                      <a:pt x="20510" y="25397"/>
                      <a:pt x="20029" y="25545"/>
                    </a:cubicBezTo>
                    <a:cubicBezTo>
                      <a:pt x="19433" y="25727"/>
                      <a:pt x="18803" y="25629"/>
                      <a:pt x="18198" y="26001"/>
                    </a:cubicBezTo>
                    <a:cubicBezTo>
                      <a:pt x="18034" y="26101"/>
                      <a:pt x="17890" y="26147"/>
                      <a:pt x="17762" y="26147"/>
                    </a:cubicBezTo>
                    <a:cubicBezTo>
                      <a:pt x="16759" y="26147"/>
                      <a:pt x="16795" y="23358"/>
                      <a:pt x="16853" y="22575"/>
                    </a:cubicBezTo>
                    <a:lnTo>
                      <a:pt x="16853" y="22575"/>
                    </a:lnTo>
                    <a:lnTo>
                      <a:pt x="16853" y="22578"/>
                    </a:lnTo>
                    <a:cubicBezTo>
                      <a:pt x="16857" y="22518"/>
                      <a:pt x="16862" y="22471"/>
                      <a:pt x="16867" y="22434"/>
                    </a:cubicBezTo>
                    <a:cubicBezTo>
                      <a:pt x="16871" y="22385"/>
                      <a:pt x="16879" y="22334"/>
                      <a:pt x="16907" y="22292"/>
                    </a:cubicBezTo>
                    <a:cubicBezTo>
                      <a:pt x="16938" y="22245"/>
                      <a:pt x="16993" y="22217"/>
                      <a:pt x="17044" y="22193"/>
                    </a:cubicBezTo>
                    <a:cubicBezTo>
                      <a:pt x="17644" y="21905"/>
                      <a:pt x="18260" y="21637"/>
                      <a:pt x="18850" y="21326"/>
                    </a:cubicBezTo>
                    <a:cubicBezTo>
                      <a:pt x="19057" y="21216"/>
                      <a:pt x="20224" y="20810"/>
                      <a:pt x="20224" y="20589"/>
                    </a:cubicBezTo>
                    <a:cubicBezTo>
                      <a:pt x="20316" y="20503"/>
                      <a:pt x="20442" y="20421"/>
                      <a:pt x="20544" y="20421"/>
                    </a:cubicBezTo>
                    <a:close/>
                    <a:moveTo>
                      <a:pt x="4808" y="16851"/>
                    </a:moveTo>
                    <a:cubicBezTo>
                      <a:pt x="4860" y="16851"/>
                      <a:pt x="4914" y="16877"/>
                      <a:pt x="4910" y="16877"/>
                    </a:cubicBezTo>
                    <a:cubicBezTo>
                      <a:pt x="4910" y="16877"/>
                      <a:pt x="4910" y="16877"/>
                      <a:pt x="4910" y="16877"/>
                    </a:cubicBezTo>
                    <a:lnTo>
                      <a:pt x="4910" y="16879"/>
                    </a:lnTo>
                    <a:cubicBezTo>
                      <a:pt x="5675" y="16893"/>
                      <a:pt x="5777" y="17515"/>
                      <a:pt x="5924" y="17916"/>
                    </a:cubicBezTo>
                    <a:cubicBezTo>
                      <a:pt x="6520" y="19539"/>
                      <a:pt x="7116" y="21158"/>
                      <a:pt x="7762" y="22762"/>
                    </a:cubicBezTo>
                    <a:cubicBezTo>
                      <a:pt x="7944" y="23213"/>
                      <a:pt x="8026" y="23689"/>
                      <a:pt x="8311" y="24126"/>
                    </a:cubicBezTo>
                    <a:cubicBezTo>
                      <a:pt x="8546" y="24486"/>
                      <a:pt x="8340" y="24934"/>
                      <a:pt x="8239" y="25364"/>
                    </a:cubicBezTo>
                    <a:cubicBezTo>
                      <a:pt x="8104" y="25939"/>
                      <a:pt x="7597" y="25809"/>
                      <a:pt x="7402" y="26007"/>
                    </a:cubicBezTo>
                    <a:cubicBezTo>
                      <a:pt x="6903" y="26513"/>
                      <a:pt x="6237" y="26226"/>
                      <a:pt x="5778" y="26583"/>
                    </a:cubicBezTo>
                    <a:cubicBezTo>
                      <a:pt x="5612" y="26711"/>
                      <a:pt x="5461" y="26763"/>
                      <a:pt x="5329" y="26763"/>
                    </a:cubicBezTo>
                    <a:cubicBezTo>
                      <a:pt x="5009" y="26763"/>
                      <a:pt x="4803" y="26457"/>
                      <a:pt x="4775" y="26203"/>
                    </a:cubicBezTo>
                    <a:cubicBezTo>
                      <a:pt x="4706" y="25609"/>
                      <a:pt x="4350" y="25198"/>
                      <a:pt x="4162" y="24694"/>
                    </a:cubicBezTo>
                    <a:cubicBezTo>
                      <a:pt x="3723" y="23521"/>
                      <a:pt x="3043" y="22468"/>
                      <a:pt x="2630" y="21269"/>
                    </a:cubicBezTo>
                    <a:cubicBezTo>
                      <a:pt x="2353" y="20463"/>
                      <a:pt x="1900" y="19673"/>
                      <a:pt x="1594" y="18843"/>
                    </a:cubicBezTo>
                    <a:cubicBezTo>
                      <a:pt x="1505" y="18601"/>
                      <a:pt x="1387" y="18374"/>
                      <a:pt x="1762" y="18212"/>
                    </a:cubicBezTo>
                    <a:cubicBezTo>
                      <a:pt x="2770" y="17779"/>
                      <a:pt x="3760" y="17306"/>
                      <a:pt x="4761" y="16860"/>
                    </a:cubicBezTo>
                    <a:cubicBezTo>
                      <a:pt x="4775" y="16853"/>
                      <a:pt x="4791" y="16851"/>
                      <a:pt x="4808" y="16851"/>
                    </a:cubicBezTo>
                    <a:close/>
                    <a:moveTo>
                      <a:pt x="29413" y="0"/>
                    </a:moveTo>
                    <a:cubicBezTo>
                      <a:pt x="29357" y="0"/>
                      <a:pt x="29296" y="9"/>
                      <a:pt x="29231" y="28"/>
                    </a:cubicBezTo>
                    <a:cubicBezTo>
                      <a:pt x="28448" y="258"/>
                      <a:pt x="27723" y="675"/>
                      <a:pt x="26963" y="983"/>
                    </a:cubicBezTo>
                    <a:cubicBezTo>
                      <a:pt x="26021" y="1365"/>
                      <a:pt x="25194" y="1996"/>
                      <a:pt x="24201" y="2253"/>
                    </a:cubicBezTo>
                    <a:cubicBezTo>
                      <a:pt x="23011" y="2562"/>
                      <a:pt x="22237" y="3765"/>
                      <a:pt x="22708" y="4785"/>
                    </a:cubicBezTo>
                    <a:cubicBezTo>
                      <a:pt x="22985" y="5387"/>
                      <a:pt x="22638" y="5594"/>
                      <a:pt x="22280" y="5737"/>
                    </a:cubicBezTo>
                    <a:cubicBezTo>
                      <a:pt x="21488" y="6052"/>
                      <a:pt x="20734" y="6440"/>
                      <a:pt x="19961" y="6786"/>
                    </a:cubicBezTo>
                    <a:cubicBezTo>
                      <a:pt x="18679" y="7360"/>
                      <a:pt x="17517" y="8159"/>
                      <a:pt x="16199" y="8657"/>
                    </a:cubicBezTo>
                    <a:cubicBezTo>
                      <a:pt x="15412" y="8954"/>
                      <a:pt x="14742" y="9489"/>
                      <a:pt x="14010" y="9900"/>
                    </a:cubicBezTo>
                    <a:cubicBezTo>
                      <a:pt x="13066" y="10432"/>
                      <a:pt x="12116" y="11090"/>
                      <a:pt x="12570" y="12475"/>
                    </a:cubicBezTo>
                    <a:cubicBezTo>
                      <a:pt x="12624" y="12641"/>
                      <a:pt x="12413" y="12780"/>
                      <a:pt x="12284" y="12798"/>
                    </a:cubicBezTo>
                    <a:cubicBezTo>
                      <a:pt x="11542" y="12912"/>
                      <a:pt x="11077" y="13537"/>
                      <a:pt x="10392" y="13772"/>
                    </a:cubicBezTo>
                    <a:cubicBezTo>
                      <a:pt x="9541" y="14065"/>
                      <a:pt x="9102" y="14956"/>
                      <a:pt x="8255" y="15326"/>
                    </a:cubicBezTo>
                    <a:cubicBezTo>
                      <a:pt x="7931" y="15468"/>
                      <a:pt x="7508" y="15553"/>
                      <a:pt x="7259" y="15864"/>
                    </a:cubicBezTo>
                    <a:cubicBezTo>
                      <a:pt x="7091" y="16077"/>
                      <a:pt x="6933" y="16163"/>
                      <a:pt x="6785" y="16163"/>
                    </a:cubicBezTo>
                    <a:cubicBezTo>
                      <a:pt x="6576" y="16163"/>
                      <a:pt x="6385" y="15992"/>
                      <a:pt x="6212" y="15771"/>
                    </a:cubicBezTo>
                    <a:cubicBezTo>
                      <a:pt x="5979" y="15474"/>
                      <a:pt x="5766" y="15092"/>
                      <a:pt x="5402" y="15092"/>
                    </a:cubicBezTo>
                    <a:cubicBezTo>
                      <a:pt x="5331" y="15092"/>
                      <a:pt x="5255" y="15106"/>
                      <a:pt x="5171" y="15138"/>
                    </a:cubicBezTo>
                    <a:cubicBezTo>
                      <a:pt x="4524" y="15385"/>
                      <a:pt x="4134" y="15930"/>
                      <a:pt x="3491" y="16067"/>
                    </a:cubicBezTo>
                    <a:cubicBezTo>
                      <a:pt x="2707" y="16233"/>
                      <a:pt x="2051" y="16715"/>
                      <a:pt x="1271" y="16918"/>
                    </a:cubicBezTo>
                    <a:cubicBezTo>
                      <a:pt x="604" y="17089"/>
                      <a:pt x="1" y="17851"/>
                      <a:pt x="263" y="18482"/>
                    </a:cubicBezTo>
                    <a:cubicBezTo>
                      <a:pt x="536" y="19137"/>
                      <a:pt x="817" y="19785"/>
                      <a:pt x="1021" y="20467"/>
                    </a:cubicBezTo>
                    <a:cubicBezTo>
                      <a:pt x="1446" y="21886"/>
                      <a:pt x="2276" y="23129"/>
                      <a:pt x="2821" y="24501"/>
                    </a:cubicBezTo>
                    <a:cubicBezTo>
                      <a:pt x="3255" y="25596"/>
                      <a:pt x="3896" y="26606"/>
                      <a:pt x="4383" y="27682"/>
                    </a:cubicBezTo>
                    <a:cubicBezTo>
                      <a:pt x="4546" y="28041"/>
                      <a:pt x="4765" y="28213"/>
                      <a:pt x="5033" y="28213"/>
                    </a:cubicBezTo>
                    <a:cubicBezTo>
                      <a:pt x="5142" y="28213"/>
                      <a:pt x="5259" y="28185"/>
                      <a:pt x="5383" y="28130"/>
                    </a:cubicBezTo>
                    <a:cubicBezTo>
                      <a:pt x="6053" y="27833"/>
                      <a:pt x="6813" y="27759"/>
                      <a:pt x="7454" y="27388"/>
                    </a:cubicBezTo>
                    <a:cubicBezTo>
                      <a:pt x="7766" y="27208"/>
                      <a:pt x="7987" y="26933"/>
                      <a:pt x="8276" y="26735"/>
                    </a:cubicBezTo>
                    <a:cubicBezTo>
                      <a:pt x="8693" y="26453"/>
                      <a:pt x="9216" y="26264"/>
                      <a:pt x="9666" y="26038"/>
                    </a:cubicBezTo>
                    <a:cubicBezTo>
                      <a:pt x="9745" y="25999"/>
                      <a:pt x="9824" y="25957"/>
                      <a:pt x="9882" y="25892"/>
                    </a:cubicBezTo>
                    <a:cubicBezTo>
                      <a:pt x="10210" y="25514"/>
                      <a:pt x="9754" y="24397"/>
                      <a:pt x="9588" y="24025"/>
                    </a:cubicBezTo>
                    <a:cubicBezTo>
                      <a:pt x="9451" y="23717"/>
                      <a:pt x="9362" y="23562"/>
                      <a:pt x="9806" y="23300"/>
                    </a:cubicBezTo>
                    <a:cubicBezTo>
                      <a:pt x="10815" y="22701"/>
                      <a:pt x="11913" y="22280"/>
                      <a:pt x="13027" y="21923"/>
                    </a:cubicBezTo>
                    <a:cubicBezTo>
                      <a:pt x="13578" y="21748"/>
                      <a:pt x="14138" y="21561"/>
                      <a:pt x="14700" y="21426"/>
                    </a:cubicBezTo>
                    <a:cubicBezTo>
                      <a:pt x="14778" y="21407"/>
                      <a:pt x="14847" y="21398"/>
                      <a:pt x="14908" y="21398"/>
                    </a:cubicBezTo>
                    <a:cubicBezTo>
                      <a:pt x="15547" y="21398"/>
                      <a:pt x="15295" y="22364"/>
                      <a:pt x="15309" y="22860"/>
                    </a:cubicBezTo>
                    <a:cubicBezTo>
                      <a:pt x="15339" y="24041"/>
                      <a:pt x="15507" y="25223"/>
                      <a:pt x="15740" y="26379"/>
                    </a:cubicBezTo>
                    <a:cubicBezTo>
                      <a:pt x="15845" y="26898"/>
                      <a:pt x="16294" y="27076"/>
                      <a:pt x="16629" y="27115"/>
                    </a:cubicBezTo>
                    <a:cubicBezTo>
                      <a:pt x="16820" y="27138"/>
                      <a:pt x="17031" y="27154"/>
                      <a:pt x="17241" y="27154"/>
                    </a:cubicBezTo>
                    <a:cubicBezTo>
                      <a:pt x="17570" y="27154"/>
                      <a:pt x="17897" y="27114"/>
                      <a:pt x="18144" y="26995"/>
                    </a:cubicBezTo>
                    <a:cubicBezTo>
                      <a:pt x="18364" y="26889"/>
                      <a:pt x="18517" y="26842"/>
                      <a:pt x="18623" y="26842"/>
                    </a:cubicBezTo>
                    <a:cubicBezTo>
                      <a:pt x="18871" y="26842"/>
                      <a:pt x="18850" y="27104"/>
                      <a:pt x="18799" y="27479"/>
                    </a:cubicBezTo>
                    <a:cubicBezTo>
                      <a:pt x="18652" y="28577"/>
                      <a:pt x="19012" y="29754"/>
                      <a:pt x="17929" y="30675"/>
                    </a:cubicBezTo>
                    <a:cubicBezTo>
                      <a:pt x="16919" y="31532"/>
                      <a:pt x="16061" y="32575"/>
                      <a:pt x="15193" y="33584"/>
                    </a:cubicBezTo>
                    <a:cubicBezTo>
                      <a:pt x="14494" y="34396"/>
                      <a:pt x="13631" y="35039"/>
                      <a:pt x="13009" y="35935"/>
                    </a:cubicBezTo>
                    <a:cubicBezTo>
                      <a:pt x="12458" y="36728"/>
                      <a:pt x="11755" y="37439"/>
                      <a:pt x="11089" y="38117"/>
                    </a:cubicBezTo>
                    <a:cubicBezTo>
                      <a:pt x="10440" y="38779"/>
                      <a:pt x="10023" y="39573"/>
                      <a:pt x="9409" y="40230"/>
                    </a:cubicBezTo>
                    <a:cubicBezTo>
                      <a:pt x="9123" y="40536"/>
                      <a:pt x="9354" y="40757"/>
                      <a:pt x="9513" y="40977"/>
                    </a:cubicBezTo>
                    <a:cubicBezTo>
                      <a:pt x="9629" y="41136"/>
                      <a:pt x="9754" y="41214"/>
                      <a:pt x="9933" y="41214"/>
                    </a:cubicBezTo>
                    <a:cubicBezTo>
                      <a:pt x="10009" y="41214"/>
                      <a:pt x="10095" y="41199"/>
                      <a:pt x="10195" y="41171"/>
                    </a:cubicBezTo>
                    <a:cubicBezTo>
                      <a:pt x="10974" y="40949"/>
                      <a:pt x="11325" y="40221"/>
                      <a:pt x="11708" y="39712"/>
                    </a:cubicBezTo>
                    <a:cubicBezTo>
                      <a:pt x="12754" y="38321"/>
                      <a:pt x="14068" y="37193"/>
                      <a:pt x="15162" y="35851"/>
                    </a:cubicBezTo>
                    <a:cubicBezTo>
                      <a:pt x="16079" y="34726"/>
                      <a:pt x="17347" y="33894"/>
                      <a:pt x="18164" y="32648"/>
                    </a:cubicBezTo>
                    <a:cubicBezTo>
                      <a:pt x="18245" y="32523"/>
                      <a:pt x="18346" y="32466"/>
                      <a:pt x="18467" y="32466"/>
                    </a:cubicBezTo>
                    <a:cubicBezTo>
                      <a:pt x="18500" y="32466"/>
                      <a:pt x="18534" y="32470"/>
                      <a:pt x="18570" y="32478"/>
                    </a:cubicBezTo>
                    <a:cubicBezTo>
                      <a:pt x="18774" y="32525"/>
                      <a:pt x="18757" y="32695"/>
                      <a:pt x="18769" y="32858"/>
                    </a:cubicBezTo>
                    <a:cubicBezTo>
                      <a:pt x="18839" y="33871"/>
                      <a:pt x="18749" y="34880"/>
                      <a:pt x="18811" y="35898"/>
                    </a:cubicBezTo>
                    <a:cubicBezTo>
                      <a:pt x="18915" y="37576"/>
                      <a:pt x="19030" y="39256"/>
                      <a:pt x="19055" y="40942"/>
                    </a:cubicBezTo>
                    <a:cubicBezTo>
                      <a:pt x="19068" y="41832"/>
                      <a:pt x="19253" y="42767"/>
                      <a:pt x="19447" y="43668"/>
                    </a:cubicBezTo>
                    <a:cubicBezTo>
                      <a:pt x="19537" y="44083"/>
                      <a:pt x="19807" y="44323"/>
                      <a:pt x="20111" y="44323"/>
                    </a:cubicBezTo>
                    <a:cubicBezTo>
                      <a:pt x="20300" y="44323"/>
                      <a:pt x="20501" y="44231"/>
                      <a:pt x="20681" y="44033"/>
                    </a:cubicBezTo>
                    <a:cubicBezTo>
                      <a:pt x="20959" y="43727"/>
                      <a:pt x="21230" y="43333"/>
                      <a:pt x="21183" y="42846"/>
                    </a:cubicBezTo>
                    <a:cubicBezTo>
                      <a:pt x="21126" y="42234"/>
                      <a:pt x="21085" y="41619"/>
                      <a:pt x="21023" y="41008"/>
                    </a:cubicBezTo>
                    <a:cubicBezTo>
                      <a:pt x="20841" y="39228"/>
                      <a:pt x="20823" y="37441"/>
                      <a:pt x="20726" y="35658"/>
                    </a:cubicBezTo>
                    <a:cubicBezTo>
                      <a:pt x="20672" y="34675"/>
                      <a:pt x="20879" y="33668"/>
                      <a:pt x="20560" y="32698"/>
                    </a:cubicBezTo>
                    <a:cubicBezTo>
                      <a:pt x="20533" y="32618"/>
                      <a:pt x="20605" y="32505"/>
                      <a:pt x="20631" y="32407"/>
                    </a:cubicBezTo>
                    <a:cubicBezTo>
                      <a:pt x="20729" y="32433"/>
                      <a:pt x="20844" y="32436"/>
                      <a:pt x="20919" y="32492"/>
                    </a:cubicBezTo>
                    <a:cubicBezTo>
                      <a:pt x="21523" y="32943"/>
                      <a:pt x="21991" y="33547"/>
                      <a:pt x="22471" y="34101"/>
                    </a:cubicBezTo>
                    <a:cubicBezTo>
                      <a:pt x="23105" y="34830"/>
                      <a:pt x="23742" y="35562"/>
                      <a:pt x="24397" y="36272"/>
                    </a:cubicBezTo>
                    <a:cubicBezTo>
                      <a:pt x="25166" y="37105"/>
                      <a:pt x="26001" y="37878"/>
                      <a:pt x="26815" y="38670"/>
                    </a:cubicBezTo>
                    <a:cubicBezTo>
                      <a:pt x="27442" y="39279"/>
                      <a:pt x="27949" y="40057"/>
                      <a:pt x="28924" y="40183"/>
                    </a:cubicBezTo>
                    <a:cubicBezTo>
                      <a:pt x="28978" y="40190"/>
                      <a:pt x="29033" y="40194"/>
                      <a:pt x="29087" y="40194"/>
                    </a:cubicBezTo>
                    <a:cubicBezTo>
                      <a:pt x="29424" y="40194"/>
                      <a:pt x="29737" y="40055"/>
                      <a:pt x="29644" y="39709"/>
                    </a:cubicBezTo>
                    <a:cubicBezTo>
                      <a:pt x="29512" y="39206"/>
                      <a:pt x="29497" y="38572"/>
                      <a:pt x="28916" y="38267"/>
                    </a:cubicBezTo>
                    <a:cubicBezTo>
                      <a:pt x="28406" y="37999"/>
                      <a:pt x="28086" y="37540"/>
                      <a:pt x="27793" y="37074"/>
                    </a:cubicBezTo>
                    <a:cubicBezTo>
                      <a:pt x="27600" y="36767"/>
                      <a:pt x="27336" y="36524"/>
                      <a:pt x="27062" y="36350"/>
                    </a:cubicBezTo>
                    <a:cubicBezTo>
                      <a:pt x="25933" y="35630"/>
                      <a:pt x="25275" y="34473"/>
                      <a:pt x="24369" y="33550"/>
                    </a:cubicBezTo>
                    <a:cubicBezTo>
                      <a:pt x="23374" y="32536"/>
                      <a:pt x="22364" y="31531"/>
                      <a:pt x="21457" y="30442"/>
                    </a:cubicBezTo>
                    <a:cubicBezTo>
                      <a:pt x="21132" y="30055"/>
                      <a:pt x="20500" y="29912"/>
                      <a:pt x="20500" y="29208"/>
                    </a:cubicBezTo>
                    <a:cubicBezTo>
                      <a:pt x="20500" y="28717"/>
                      <a:pt x="20594" y="28228"/>
                      <a:pt x="20583" y="27737"/>
                    </a:cubicBezTo>
                    <a:cubicBezTo>
                      <a:pt x="20575" y="27468"/>
                      <a:pt x="20483" y="27214"/>
                      <a:pt x="20468" y="26954"/>
                    </a:cubicBezTo>
                    <a:cubicBezTo>
                      <a:pt x="20444" y="26565"/>
                      <a:pt x="20322" y="26712"/>
                      <a:pt x="20653" y="26523"/>
                    </a:cubicBezTo>
                    <a:cubicBezTo>
                      <a:pt x="20894" y="26387"/>
                      <a:pt x="21202" y="26450"/>
                      <a:pt x="21442" y="26265"/>
                    </a:cubicBezTo>
                    <a:cubicBezTo>
                      <a:pt x="22585" y="25388"/>
                      <a:pt x="22121" y="23016"/>
                      <a:pt x="21944" y="21836"/>
                    </a:cubicBezTo>
                    <a:cubicBezTo>
                      <a:pt x="21871" y="21360"/>
                      <a:pt x="22059" y="20929"/>
                      <a:pt x="21949" y="20432"/>
                    </a:cubicBezTo>
                    <a:cubicBezTo>
                      <a:pt x="21855" y="20005"/>
                      <a:pt x="22529" y="20016"/>
                      <a:pt x="22919" y="19856"/>
                    </a:cubicBezTo>
                    <a:cubicBezTo>
                      <a:pt x="23730" y="19522"/>
                      <a:pt x="24551" y="19344"/>
                      <a:pt x="25391" y="19186"/>
                    </a:cubicBezTo>
                    <a:cubicBezTo>
                      <a:pt x="25656" y="19136"/>
                      <a:pt x="25993" y="19136"/>
                      <a:pt x="26118" y="18921"/>
                    </a:cubicBezTo>
                    <a:cubicBezTo>
                      <a:pt x="26429" y="18394"/>
                      <a:pt x="26967" y="18526"/>
                      <a:pt x="27409" y="18391"/>
                    </a:cubicBezTo>
                    <a:cubicBezTo>
                      <a:pt x="27446" y="18379"/>
                      <a:pt x="27496" y="18372"/>
                      <a:pt x="27547" y="18372"/>
                    </a:cubicBezTo>
                    <a:cubicBezTo>
                      <a:pt x="27678" y="18372"/>
                      <a:pt x="27821" y="18417"/>
                      <a:pt x="27793" y="18542"/>
                    </a:cubicBezTo>
                    <a:cubicBezTo>
                      <a:pt x="27647" y="19198"/>
                      <a:pt x="28307" y="19515"/>
                      <a:pt x="28412" y="20096"/>
                    </a:cubicBezTo>
                    <a:cubicBezTo>
                      <a:pt x="28457" y="20349"/>
                      <a:pt x="28625" y="21014"/>
                      <a:pt x="29154" y="21014"/>
                    </a:cubicBezTo>
                    <a:cubicBezTo>
                      <a:pt x="29211" y="21014"/>
                      <a:pt x="29271" y="21007"/>
                      <a:pt x="29336" y="20990"/>
                    </a:cubicBezTo>
                    <a:cubicBezTo>
                      <a:pt x="30427" y="20710"/>
                      <a:pt x="31530" y="20466"/>
                      <a:pt x="32552" y="19935"/>
                    </a:cubicBezTo>
                    <a:cubicBezTo>
                      <a:pt x="33342" y="19526"/>
                      <a:pt x="34254" y="19333"/>
                      <a:pt x="35014" y="18881"/>
                    </a:cubicBezTo>
                    <a:cubicBezTo>
                      <a:pt x="35498" y="18593"/>
                      <a:pt x="36539" y="18705"/>
                      <a:pt x="36246" y="17607"/>
                    </a:cubicBezTo>
                    <a:cubicBezTo>
                      <a:pt x="36253" y="17201"/>
                      <a:pt x="36281" y="16802"/>
                      <a:pt x="35915" y="16446"/>
                    </a:cubicBezTo>
                    <a:cubicBezTo>
                      <a:pt x="35705" y="16242"/>
                      <a:pt x="35758" y="15875"/>
                      <a:pt x="35934" y="15552"/>
                    </a:cubicBezTo>
                    <a:cubicBezTo>
                      <a:pt x="36200" y="15066"/>
                      <a:pt x="36492" y="14561"/>
                      <a:pt x="36596" y="14029"/>
                    </a:cubicBezTo>
                    <a:cubicBezTo>
                      <a:pt x="36909" y="12428"/>
                      <a:pt x="37091" y="10801"/>
                      <a:pt x="36752" y="9186"/>
                    </a:cubicBezTo>
                    <a:cubicBezTo>
                      <a:pt x="36540" y="8173"/>
                      <a:pt x="36156" y="7221"/>
                      <a:pt x="35621" y="6299"/>
                    </a:cubicBezTo>
                    <a:cubicBezTo>
                      <a:pt x="35161" y="5506"/>
                      <a:pt x="34624" y="4801"/>
                      <a:pt x="33986" y="4193"/>
                    </a:cubicBezTo>
                    <a:cubicBezTo>
                      <a:pt x="33347" y="3583"/>
                      <a:pt x="32664" y="2889"/>
                      <a:pt x="31793" y="2702"/>
                    </a:cubicBezTo>
                    <a:cubicBezTo>
                      <a:pt x="30985" y="2528"/>
                      <a:pt x="30450" y="2301"/>
                      <a:pt x="30292" y="1431"/>
                    </a:cubicBezTo>
                    <a:cubicBezTo>
                      <a:pt x="30257" y="1237"/>
                      <a:pt x="30239" y="1011"/>
                      <a:pt x="30164" y="836"/>
                    </a:cubicBezTo>
                    <a:cubicBezTo>
                      <a:pt x="30009" y="478"/>
                      <a:pt x="29827" y="0"/>
                      <a:pt x="294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1846692" y="1632227"/>
                <a:ext cx="52238" cy="127470"/>
              </a:xfrm>
              <a:custGeom>
                <a:rect b="b" l="l" r="r" t="t"/>
                <a:pathLst>
                  <a:path extrusionOk="0" h="9712" w="3980">
                    <a:moveTo>
                      <a:pt x="657" y="1"/>
                    </a:moveTo>
                    <a:cubicBezTo>
                      <a:pt x="607" y="1"/>
                      <a:pt x="556" y="75"/>
                      <a:pt x="437" y="183"/>
                    </a:cubicBezTo>
                    <a:cubicBezTo>
                      <a:pt x="0" y="581"/>
                      <a:pt x="299" y="1033"/>
                      <a:pt x="301" y="1398"/>
                    </a:cubicBezTo>
                    <a:cubicBezTo>
                      <a:pt x="307" y="2066"/>
                      <a:pt x="588" y="2728"/>
                      <a:pt x="741" y="3396"/>
                    </a:cubicBezTo>
                    <a:cubicBezTo>
                      <a:pt x="976" y="4427"/>
                      <a:pt x="1245" y="5286"/>
                      <a:pt x="1708" y="6230"/>
                    </a:cubicBezTo>
                    <a:cubicBezTo>
                      <a:pt x="1993" y="6810"/>
                      <a:pt x="2102" y="7420"/>
                      <a:pt x="2226" y="8036"/>
                    </a:cubicBezTo>
                    <a:cubicBezTo>
                      <a:pt x="2276" y="8290"/>
                      <a:pt x="2331" y="8543"/>
                      <a:pt x="2399" y="8795"/>
                    </a:cubicBezTo>
                    <a:cubicBezTo>
                      <a:pt x="2650" y="9711"/>
                      <a:pt x="2950" y="9405"/>
                      <a:pt x="3681" y="9694"/>
                    </a:cubicBezTo>
                    <a:cubicBezTo>
                      <a:pt x="3697" y="9701"/>
                      <a:pt x="3711" y="9703"/>
                      <a:pt x="3723" y="9703"/>
                    </a:cubicBezTo>
                    <a:cubicBezTo>
                      <a:pt x="3866" y="9703"/>
                      <a:pt x="3766" y="9303"/>
                      <a:pt x="3810" y="9112"/>
                    </a:cubicBezTo>
                    <a:cubicBezTo>
                      <a:pt x="3980" y="8403"/>
                      <a:pt x="3547" y="7796"/>
                      <a:pt x="3329" y="7177"/>
                    </a:cubicBezTo>
                    <a:cubicBezTo>
                      <a:pt x="2998" y="6239"/>
                      <a:pt x="2715" y="5281"/>
                      <a:pt x="2424" y="4337"/>
                    </a:cubicBezTo>
                    <a:cubicBezTo>
                      <a:pt x="1984" y="2907"/>
                      <a:pt x="1617" y="1470"/>
                      <a:pt x="820" y="182"/>
                    </a:cubicBezTo>
                    <a:cubicBezTo>
                      <a:pt x="741" y="53"/>
                      <a:pt x="699" y="1"/>
                      <a:pt x="6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1768274" y="1668586"/>
                <a:ext cx="92046" cy="107205"/>
              </a:xfrm>
              <a:custGeom>
                <a:rect b="b" l="l" r="r" t="t"/>
                <a:pathLst>
                  <a:path extrusionOk="0" h="8168" w="7013">
                    <a:moveTo>
                      <a:pt x="0" y="0"/>
                    </a:moveTo>
                    <a:lnTo>
                      <a:pt x="0" y="0"/>
                    </a:lnTo>
                    <a:cubicBezTo>
                      <a:pt x="944" y="1416"/>
                      <a:pt x="1727" y="2660"/>
                      <a:pt x="2582" y="3853"/>
                    </a:cubicBezTo>
                    <a:cubicBezTo>
                      <a:pt x="3307" y="4862"/>
                      <a:pt x="4076" y="5848"/>
                      <a:pt x="4911" y="6764"/>
                    </a:cubicBezTo>
                    <a:cubicBezTo>
                      <a:pt x="5316" y="7207"/>
                      <a:pt x="5591" y="7792"/>
                      <a:pt x="6190" y="8065"/>
                    </a:cubicBezTo>
                    <a:cubicBezTo>
                      <a:pt x="6334" y="8130"/>
                      <a:pt x="6449" y="8168"/>
                      <a:pt x="6543" y="8168"/>
                    </a:cubicBezTo>
                    <a:cubicBezTo>
                      <a:pt x="6718" y="8168"/>
                      <a:pt x="6822" y="8039"/>
                      <a:pt x="6909" y="7725"/>
                    </a:cubicBezTo>
                    <a:cubicBezTo>
                      <a:pt x="7013" y="7349"/>
                      <a:pt x="6938" y="7095"/>
                      <a:pt x="6764" y="6798"/>
                    </a:cubicBezTo>
                    <a:cubicBezTo>
                      <a:pt x="6226" y="5890"/>
                      <a:pt x="5355" y="5274"/>
                      <a:pt x="4732" y="4429"/>
                    </a:cubicBezTo>
                    <a:cubicBezTo>
                      <a:pt x="3964" y="3384"/>
                      <a:pt x="3116" y="2399"/>
                      <a:pt x="2195" y="1483"/>
                    </a:cubicBezTo>
                    <a:cubicBezTo>
                      <a:pt x="1637" y="929"/>
                      <a:pt x="1080" y="28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2221458" y="1927886"/>
                <a:ext cx="94986" cy="60467"/>
              </a:xfrm>
              <a:custGeom>
                <a:rect b="b" l="l" r="r" t="t"/>
                <a:pathLst>
                  <a:path extrusionOk="0" h="4607" w="7237">
                    <a:moveTo>
                      <a:pt x="1076" y="0"/>
                    </a:moveTo>
                    <a:cubicBezTo>
                      <a:pt x="698" y="0"/>
                      <a:pt x="274" y="154"/>
                      <a:pt x="160" y="423"/>
                    </a:cubicBezTo>
                    <a:cubicBezTo>
                      <a:pt x="0" y="800"/>
                      <a:pt x="277" y="1056"/>
                      <a:pt x="599" y="1308"/>
                    </a:cubicBezTo>
                    <a:cubicBezTo>
                      <a:pt x="1662" y="2137"/>
                      <a:pt x="2861" y="2755"/>
                      <a:pt x="3989" y="3475"/>
                    </a:cubicBezTo>
                    <a:cubicBezTo>
                      <a:pt x="4910" y="4065"/>
                      <a:pt x="5946" y="4606"/>
                      <a:pt x="7180" y="4606"/>
                    </a:cubicBezTo>
                    <a:cubicBezTo>
                      <a:pt x="7199" y="4606"/>
                      <a:pt x="7218" y="4606"/>
                      <a:pt x="7237" y="4606"/>
                    </a:cubicBezTo>
                    <a:cubicBezTo>
                      <a:pt x="7092" y="4227"/>
                      <a:pt x="6907" y="3954"/>
                      <a:pt x="6688" y="3657"/>
                    </a:cubicBezTo>
                    <a:cubicBezTo>
                      <a:pt x="6300" y="3130"/>
                      <a:pt x="5750" y="2845"/>
                      <a:pt x="5258" y="2526"/>
                    </a:cubicBezTo>
                    <a:cubicBezTo>
                      <a:pt x="4653" y="2133"/>
                      <a:pt x="4090" y="1685"/>
                      <a:pt x="3496" y="1304"/>
                    </a:cubicBezTo>
                    <a:cubicBezTo>
                      <a:pt x="2886" y="910"/>
                      <a:pt x="2172" y="663"/>
                      <a:pt x="1613" y="159"/>
                    </a:cubicBezTo>
                    <a:cubicBezTo>
                      <a:pt x="1494" y="50"/>
                      <a:pt x="1293" y="0"/>
                      <a:pt x="10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1730279" y="1749454"/>
                <a:ext cx="113347" cy="59063"/>
              </a:xfrm>
              <a:custGeom>
                <a:rect b="b" l="l" r="r" t="t"/>
                <a:pathLst>
                  <a:path extrusionOk="0" h="4500" w="8636">
                    <a:moveTo>
                      <a:pt x="569" y="1"/>
                    </a:moveTo>
                    <a:cubicBezTo>
                      <a:pt x="389" y="1"/>
                      <a:pt x="200" y="18"/>
                      <a:pt x="0" y="55"/>
                    </a:cubicBezTo>
                    <a:cubicBezTo>
                      <a:pt x="2708" y="2037"/>
                      <a:pt x="5348" y="3766"/>
                      <a:pt x="8629" y="4500"/>
                    </a:cubicBezTo>
                    <a:cubicBezTo>
                      <a:pt x="8635" y="3906"/>
                      <a:pt x="8447" y="3565"/>
                      <a:pt x="7966" y="3305"/>
                    </a:cubicBezTo>
                    <a:cubicBezTo>
                      <a:pt x="6313" y="2408"/>
                      <a:pt x="4656" y="1515"/>
                      <a:pt x="2926" y="771"/>
                    </a:cubicBezTo>
                    <a:cubicBezTo>
                      <a:pt x="2197" y="458"/>
                      <a:pt x="1507" y="1"/>
                      <a:pt x="5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2196062" y="1952747"/>
                <a:ext cx="52763" cy="86901"/>
              </a:xfrm>
              <a:custGeom>
                <a:rect b="b" l="l" r="r" t="t"/>
                <a:pathLst>
                  <a:path extrusionOk="0" h="6621" w="4020">
                    <a:moveTo>
                      <a:pt x="699" y="1"/>
                    </a:moveTo>
                    <a:cubicBezTo>
                      <a:pt x="648" y="1"/>
                      <a:pt x="589" y="16"/>
                      <a:pt x="518" y="54"/>
                    </a:cubicBezTo>
                    <a:cubicBezTo>
                      <a:pt x="205" y="217"/>
                      <a:pt x="0" y="405"/>
                      <a:pt x="19" y="816"/>
                    </a:cubicBezTo>
                    <a:cubicBezTo>
                      <a:pt x="314" y="1524"/>
                      <a:pt x="551" y="2266"/>
                      <a:pt x="919" y="2933"/>
                    </a:cubicBezTo>
                    <a:cubicBezTo>
                      <a:pt x="1520" y="4019"/>
                      <a:pt x="2052" y="5147"/>
                      <a:pt x="2903" y="6089"/>
                    </a:cubicBezTo>
                    <a:cubicBezTo>
                      <a:pt x="3096" y="6303"/>
                      <a:pt x="3196" y="6621"/>
                      <a:pt x="3453" y="6621"/>
                    </a:cubicBezTo>
                    <a:cubicBezTo>
                      <a:pt x="3508" y="6621"/>
                      <a:pt x="3570" y="6606"/>
                      <a:pt x="3642" y="6573"/>
                    </a:cubicBezTo>
                    <a:cubicBezTo>
                      <a:pt x="4020" y="6399"/>
                      <a:pt x="3928" y="5999"/>
                      <a:pt x="3793" y="5676"/>
                    </a:cubicBezTo>
                    <a:cubicBezTo>
                      <a:pt x="3144" y="4129"/>
                      <a:pt x="2228" y="2709"/>
                      <a:pt x="1644" y="1130"/>
                    </a:cubicBezTo>
                    <a:cubicBezTo>
                      <a:pt x="1542" y="853"/>
                      <a:pt x="1515" y="489"/>
                      <a:pt x="1167" y="348"/>
                    </a:cubicBezTo>
                    <a:cubicBezTo>
                      <a:pt x="991" y="276"/>
                      <a:pt x="916" y="1"/>
                      <a:pt x="6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2228073" y="1887551"/>
                <a:ext cx="88187" cy="30831"/>
              </a:xfrm>
              <a:custGeom>
                <a:rect b="b" l="l" r="r" t="t"/>
                <a:pathLst>
                  <a:path extrusionOk="0" h="2349" w="6719">
                    <a:moveTo>
                      <a:pt x="1500" y="1"/>
                    </a:moveTo>
                    <a:cubicBezTo>
                      <a:pt x="1166" y="1"/>
                      <a:pt x="827" y="66"/>
                      <a:pt x="486" y="181"/>
                    </a:cubicBezTo>
                    <a:cubicBezTo>
                      <a:pt x="95" y="313"/>
                      <a:pt x="206" y="722"/>
                      <a:pt x="100" y="988"/>
                    </a:cubicBezTo>
                    <a:cubicBezTo>
                      <a:pt x="0" y="1234"/>
                      <a:pt x="426" y="1356"/>
                      <a:pt x="593" y="1384"/>
                    </a:cubicBezTo>
                    <a:cubicBezTo>
                      <a:pt x="2225" y="1650"/>
                      <a:pt x="3776" y="2349"/>
                      <a:pt x="5463" y="2349"/>
                    </a:cubicBezTo>
                    <a:cubicBezTo>
                      <a:pt x="5517" y="2349"/>
                      <a:pt x="5570" y="2348"/>
                      <a:pt x="5624" y="2346"/>
                    </a:cubicBezTo>
                    <a:cubicBezTo>
                      <a:pt x="5733" y="2302"/>
                      <a:pt x="5857" y="2203"/>
                      <a:pt x="5957" y="2203"/>
                    </a:cubicBezTo>
                    <a:cubicBezTo>
                      <a:pt x="5968" y="2203"/>
                      <a:pt x="5979" y="2204"/>
                      <a:pt x="5989" y="2206"/>
                    </a:cubicBezTo>
                    <a:cubicBezTo>
                      <a:pt x="6056" y="2224"/>
                      <a:pt x="6122" y="2233"/>
                      <a:pt x="6184" y="2233"/>
                    </a:cubicBezTo>
                    <a:cubicBezTo>
                      <a:pt x="6410" y="2233"/>
                      <a:pt x="6590" y="2118"/>
                      <a:pt x="6638" y="1920"/>
                    </a:cubicBezTo>
                    <a:cubicBezTo>
                      <a:pt x="6719" y="1587"/>
                      <a:pt x="6318" y="1517"/>
                      <a:pt x="6118" y="1468"/>
                    </a:cubicBezTo>
                    <a:cubicBezTo>
                      <a:pt x="5674" y="1356"/>
                      <a:pt x="5423" y="943"/>
                      <a:pt x="4838" y="943"/>
                    </a:cubicBezTo>
                    <a:cubicBezTo>
                      <a:pt x="4837" y="943"/>
                      <a:pt x="4836" y="943"/>
                      <a:pt x="4835" y="943"/>
                    </a:cubicBezTo>
                    <a:cubicBezTo>
                      <a:pt x="4834" y="943"/>
                      <a:pt x="4832" y="943"/>
                      <a:pt x="4831" y="943"/>
                    </a:cubicBezTo>
                    <a:cubicBezTo>
                      <a:pt x="4374" y="943"/>
                      <a:pt x="3903" y="493"/>
                      <a:pt x="3336" y="493"/>
                    </a:cubicBezTo>
                    <a:cubicBezTo>
                      <a:pt x="3269" y="493"/>
                      <a:pt x="3200" y="500"/>
                      <a:pt x="3130" y="514"/>
                    </a:cubicBezTo>
                    <a:cubicBezTo>
                      <a:pt x="3118" y="516"/>
                      <a:pt x="3105" y="518"/>
                      <a:pt x="3093" y="518"/>
                    </a:cubicBezTo>
                    <a:cubicBezTo>
                      <a:pt x="2985" y="518"/>
                      <a:pt x="2885" y="433"/>
                      <a:pt x="2780" y="369"/>
                    </a:cubicBezTo>
                    <a:cubicBezTo>
                      <a:pt x="2367" y="113"/>
                      <a:pt x="1938" y="1"/>
                      <a:pt x="1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2" name="Google Shape;692;p24"/>
          <p:cNvSpPr txBox="1"/>
          <p:nvPr>
            <p:ph idx="4294967295" type="subTitle"/>
          </p:nvPr>
        </p:nvSpPr>
        <p:spPr>
          <a:xfrm>
            <a:off x="968450" y="2328638"/>
            <a:ext cx="1494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Easily Scroll Through Site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Category </a:t>
            </a:r>
            <a:r>
              <a:rPr lang="en" sz="1000"/>
              <a:t>Filtering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Gallery Creation</a:t>
            </a:r>
            <a:endParaRPr sz="1000"/>
          </a:p>
        </p:txBody>
      </p:sp>
      <p:sp>
        <p:nvSpPr>
          <p:cNvPr id="693" name="Google Shape;693;p24"/>
          <p:cNvSpPr txBox="1"/>
          <p:nvPr>
            <p:ph idx="4294967295" type="ctrTitle"/>
          </p:nvPr>
        </p:nvSpPr>
        <p:spPr>
          <a:xfrm>
            <a:off x="968461" y="1951713"/>
            <a:ext cx="14940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Navigation</a:t>
            </a:r>
            <a:endParaRPr sz="1100"/>
          </a:p>
        </p:txBody>
      </p:sp>
      <p:sp>
        <p:nvSpPr>
          <p:cNvPr id="694" name="Google Shape;694;p24"/>
          <p:cNvSpPr txBox="1"/>
          <p:nvPr>
            <p:ph idx="4294967295" type="subTitle"/>
          </p:nvPr>
        </p:nvSpPr>
        <p:spPr>
          <a:xfrm>
            <a:off x="2781363" y="3547525"/>
            <a:ext cx="1840500" cy="1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Specify Thumbnails -&gt; Allowing For Easy Discovery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Reply Directly To Posts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5" name="Google Shape;695;p24"/>
          <p:cNvSpPr txBox="1"/>
          <p:nvPr>
            <p:ph idx="4294967295" type="ctrTitle"/>
          </p:nvPr>
        </p:nvSpPr>
        <p:spPr>
          <a:xfrm>
            <a:off x="2770900" y="3176021"/>
            <a:ext cx="14940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Posts</a:t>
            </a:r>
            <a:endParaRPr sz="1100"/>
          </a:p>
        </p:txBody>
      </p:sp>
      <p:sp>
        <p:nvSpPr>
          <p:cNvPr id="696" name="Google Shape;696;p24"/>
          <p:cNvSpPr txBox="1"/>
          <p:nvPr>
            <p:ph idx="4294967295" type="subTitle"/>
          </p:nvPr>
        </p:nvSpPr>
        <p:spPr>
          <a:xfrm>
            <a:off x="4922063" y="3547525"/>
            <a:ext cx="16260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Hall Of Fame Page To Be Appreciated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Ability To Download Art To Be Viewed As Intended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7" name="Google Shape;697;p24"/>
          <p:cNvSpPr txBox="1"/>
          <p:nvPr>
            <p:ph idx="4294967295" type="ctrTitle"/>
          </p:nvPr>
        </p:nvSpPr>
        <p:spPr>
          <a:xfrm>
            <a:off x="4911597" y="3169801"/>
            <a:ext cx="14940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Art </a:t>
            </a:r>
            <a:r>
              <a:rPr lang="en" sz="1100"/>
              <a:t>Preservation</a:t>
            </a:r>
            <a:endParaRPr sz="1100"/>
          </a:p>
        </p:txBody>
      </p:sp>
      <p:sp>
        <p:nvSpPr>
          <p:cNvPr id="698" name="Google Shape;698;p24"/>
          <p:cNvSpPr txBox="1"/>
          <p:nvPr>
            <p:ph idx="4294967295" type="subTitle"/>
          </p:nvPr>
        </p:nvSpPr>
        <p:spPr>
          <a:xfrm>
            <a:off x="6681551" y="2328750"/>
            <a:ext cx="1626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Follow And Favorite Pages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Notifications Of Posts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Ability To Credit Several Users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9" name="Google Shape;699;p24"/>
          <p:cNvSpPr txBox="1"/>
          <p:nvPr>
            <p:ph idx="4294967295" type="ctrTitle"/>
          </p:nvPr>
        </p:nvSpPr>
        <p:spPr>
          <a:xfrm>
            <a:off x="6681538" y="1951813"/>
            <a:ext cx="14940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Account Interaction</a:t>
            </a:r>
            <a:endParaRPr sz="1100"/>
          </a:p>
        </p:txBody>
      </p:sp>
      <p:grpSp>
        <p:nvGrpSpPr>
          <p:cNvPr id="700" name="Google Shape;700;p24"/>
          <p:cNvGrpSpPr/>
          <p:nvPr/>
        </p:nvGrpSpPr>
        <p:grpSpPr>
          <a:xfrm>
            <a:off x="3079627" y="2127495"/>
            <a:ext cx="897459" cy="928614"/>
            <a:chOff x="3053464" y="2436820"/>
            <a:chExt cx="897459" cy="928614"/>
          </a:xfrm>
        </p:grpSpPr>
        <p:grpSp>
          <p:nvGrpSpPr>
            <p:cNvPr id="701" name="Google Shape;701;p24"/>
            <p:cNvGrpSpPr/>
            <p:nvPr/>
          </p:nvGrpSpPr>
          <p:grpSpPr>
            <a:xfrm>
              <a:off x="3053464" y="2436820"/>
              <a:ext cx="897459" cy="928614"/>
              <a:chOff x="3050314" y="2465320"/>
              <a:chExt cx="897459" cy="928614"/>
            </a:xfrm>
          </p:grpSpPr>
          <p:sp>
            <p:nvSpPr>
              <p:cNvPr id="702" name="Google Shape;702;p24"/>
              <p:cNvSpPr/>
              <p:nvPr/>
            </p:nvSpPr>
            <p:spPr>
              <a:xfrm>
                <a:off x="3050314" y="2465320"/>
                <a:ext cx="897459" cy="928614"/>
              </a:xfrm>
              <a:custGeom>
                <a:rect b="b" l="l" r="r" t="t"/>
                <a:pathLst>
                  <a:path extrusionOk="0" h="73802" w="71326">
                    <a:moveTo>
                      <a:pt x="43237" y="0"/>
                    </a:moveTo>
                    <a:cubicBezTo>
                      <a:pt x="41868" y="0"/>
                      <a:pt x="40497" y="154"/>
                      <a:pt x="39144" y="270"/>
                    </a:cubicBezTo>
                    <a:cubicBezTo>
                      <a:pt x="37706" y="393"/>
                      <a:pt x="36234" y="617"/>
                      <a:pt x="34798" y="1045"/>
                    </a:cubicBezTo>
                    <a:cubicBezTo>
                      <a:pt x="33851" y="1326"/>
                      <a:pt x="32841" y="1563"/>
                      <a:pt x="31842" y="1752"/>
                    </a:cubicBezTo>
                    <a:cubicBezTo>
                      <a:pt x="29554" y="2186"/>
                      <a:pt x="27449" y="3210"/>
                      <a:pt x="25295" y="4045"/>
                    </a:cubicBezTo>
                    <a:cubicBezTo>
                      <a:pt x="24909" y="4195"/>
                      <a:pt x="24445" y="4431"/>
                      <a:pt x="24050" y="4618"/>
                    </a:cubicBezTo>
                    <a:cubicBezTo>
                      <a:pt x="23370" y="4937"/>
                      <a:pt x="22736" y="5369"/>
                      <a:pt x="22106" y="5729"/>
                    </a:cubicBezTo>
                    <a:cubicBezTo>
                      <a:pt x="21653" y="5987"/>
                      <a:pt x="21007" y="5981"/>
                      <a:pt x="20662" y="6545"/>
                    </a:cubicBezTo>
                    <a:cubicBezTo>
                      <a:pt x="20458" y="6878"/>
                      <a:pt x="19979" y="7043"/>
                      <a:pt x="19621" y="7283"/>
                    </a:cubicBezTo>
                    <a:cubicBezTo>
                      <a:pt x="18601" y="7967"/>
                      <a:pt x="17486" y="8473"/>
                      <a:pt x="16543" y="9325"/>
                    </a:cubicBezTo>
                    <a:cubicBezTo>
                      <a:pt x="15627" y="10153"/>
                      <a:pt x="14489" y="10745"/>
                      <a:pt x="13573" y="11607"/>
                    </a:cubicBezTo>
                    <a:cubicBezTo>
                      <a:pt x="12943" y="12200"/>
                      <a:pt x="12193" y="12621"/>
                      <a:pt x="11587" y="13286"/>
                    </a:cubicBezTo>
                    <a:cubicBezTo>
                      <a:pt x="11159" y="13752"/>
                      <a:pt x="10842" y="14289"/>
                      <a:pt x="10420" y="14742"/>
                    </a:cubicBezTo>
                    <a:cubicBezTo>
                      <a:pt x="9877" y="15325"/>
                      <a:pt x="9264" y="15845"/>
                      <a:pt x="8684" y="16395"/>
                    </a:cubicBezTo>
                    <a:cubicBezTo>
                      <a:pt x="8003" y="17041"/>
                      <a:pt x="7645" y="17920"/>
                      <a:pt x="7075" y="18646"/>
                    </a:cubicBezTo>
                    <a:cubicBezTo>
                      <a:pt x="6170" y="19801"/>
                      <a:pt x="5266" y="21000"/>
                      <a:pt x="4560" y="22243"/>
                    </a:cubicBezTo>
                    <a:cubicBezTo>
                      <a:pt x="3703" y="23752"/>
                      <a:pt x="2631" y="25199"/>
                      <a:pt x="2360" y="27062"/>
                    </a:cubicBezTo>
                    <a:cubicBezTo>
                      <a:pt x="2217" y="28050"/>
                      <a:pt x="1606" y="28983"/>
                      <a:pt x="1494" y="30066"/>
                    </a:cubicBezTo>
                    <a:cubicBezTo>
                      <a:pt x="1461" y="30374"/>
                      <a:pt x="1366" y="30886"/>
                      <a:pt x="1089" y="31228"/>
                    </a:cubicBezTo>
                    <a:cubicBezTo>
                      <a:pt x="761" y="31636"/>
                      <a:pt x="442" y="32065"/>
                      <a:pt x="1091" y="32480"/>
                    </a:cubicBezTo>
                    <a:cubicBezTo>
                      <a:pt x="1022" y="32552"/>
                      <a:pt x="960" y="32572"/>
                      <a:pt x="898" y="32572"/>
                    </a:cubicBezTo>
                    <a:cubicBezTo>
                      <a:pt x="810" y="32572"/>
                      <a:pt x="725" y="32531"/>
                      <a:pt x="628" y="32531"/>
                    </a:cubicBezTo>
                    <a:cubicBezTo>
                      <a:pt x="600" y="32531"/>
                      <a:pt x="570" y="32534"/>
                      <a:pt x="539" y="32544"/>
                    </a:cubicBezTo>
                    <a:cubicBezTo>
                      <a:pt x="878" y="33222"/>
                      <a:pt x="876" y="33221"/>
                      <a:pt x="430" y="33754"/>
                    </a:cubicBezTo>
                    <a:cubicBezTo>
                      <a:pt x="346" y="33854"/>
                      <a:pt x="231" y="33950"/>
                      <a:pt x="279" y="34104"/>
                    </a:cubicBezTo>
                    <a:cubicBezTo>
                      <a:pt x="495" y="34790"/>
                      <a:pt x="335" y="35469"/>
                      <a:pt x="232" y="36147"/>
                    </a:cubicBezTo>
                    <a:cubicBezTo>
                      <a:pt x="8" y="37640"/>
                      <a:pt x="270" y="39154"/>
                      <a:pt x="58" y="40649"/>
                    </a:cubicBezTo>
                    <a:cubicBezTo>
                      <a:pt x="49" y="40728"/>
                      <a:pt x="58" y="40809"/>
                      <a:pt x="88" y="40884"/>
                    </a:cubicBezTo>
                    <a:cubicBezTo>
                      <a:pt x="246" y="41307"/>
                      <a:pt x="357" y="41699"/>
                      <a:pt x="145" y="42173"/>
                    </a:cubicBezTo>
                    <a:cubicBezTo>
                      <a:pt x="69" y="42344"/>
                      <a:pt x="0" y="42942"/>
                      <a:pt x="207" y="42951"/>
                    </a:cubicBezTo>
                    <a:cubicBezTo>
                      <a:pt x="982" y="42992"/>
                      <a:pt x="526" y="43438"/>
                      <a:pt x="543" y="43734"/>
                    </a:cubicBezTo>
                    <a:cubicBezTo>
                      <a:pt x="595" y="44603"/>
                      <a:pt x="735" y="45457"/>
                      <a:pt x="993" y="46294"/>
                    </a:cubicBezTo>
                    <a:cubicBezTo>
                      <a:pt x="1278" y="47220"/>
                      <a:pt x="1474" y="48180"/>
                      <a:pt x="1839" y="49071"/>
                    </a:cubicBezTo>
                    <a:cubicBezTo>
                      <a:pt x="2160" y="49850"/>
                      <a:pt x="2763" y="50434"/>
                      <a:pt x="2962" y="51367"/>
                    </a:cubicBezTo>
                    <a:cubicBezTo>
                      <a:pt x="3208" y="52510"/>
                      <a:pt x="3914" y="53595"/>
                      <a:pt x="4588" y="54593"/>
                    </a:cubicBezTo>
                    <a:cubicBezTo>
                      <a:pt x="5470" y="55902"/>
                      <a:pt x="6402" y="57174"/>
                      <a:pt x="7236" y="58518"/>
                    </a:cubicBezTo>
                    <a:cubicBezTo>
                      <a:pt x="8239" y="60134"/>
                      <a:pt x="9620" y="61443"/>
                      <a:pt x="10943" y="62782"/>
                    </a:cubicBezTo>
                    <a:cubicBezTo>
                      <a:pt x="11215" y="63057"/>
                      <a:pt x="11384" y="63481"/>
                      <a:pt x="11778" y="63641"/>
                    </a:cubicBezTo>
                    <a:cubicBezTo>
                      <a:pt x="13038" y="64156"/>
                      <a:pt x="13794" y="65326"/>
                      <a:pt x="14922" y="66047"/>
                    </a:cubicBezTo>
                    <a:cubicBezTo>
                      <a:pt x="15995" y="66735"/>
                      <a:pt x="16977" y="67623"/>
                      <a:pt x="17980" y="68446"/>
                    </a:cubicBezTo>
                    <a:cubicBezTo>
                      <a:pt x="18817" y="69135"/>
                      <a:pt x="19836" y="69488"/>
                      <a:pt x="20731" y="70061"/>
                    </a:cubicBezTo>
                    <a:cubicBezTo>
                      <a:pt x="21782" y="70731"/>
                      <a:pt x="22860" y="71316"/>
                      <a:pt x="24058" y="71672"/>
                    </a:cubicBezTo>
                    <a:cubicBezTo>
                      <a:pt x="24617" y="71837"/>
                      <a:pt x="25208" y="71946"/>
                      <a:pt x="25715" y="72212"/>
                    </a:cubicBezTo>
                    <a:cubicBezTo>
                      <a:pt x="27252" y="73018"/>
                      <a:pt x="28975" y="73004"/>
                      <a:pt x="30609" y="73354"/>
                    </a:cubicBezTo>
                    <a:cubicBezTo>
                      <a:pt x="32046" y="73664"/>
                      <a:pt x="33564" y="73589"/>
                      <a:pt x="35044" y="73723"/>
                    </a:cubicBezTo>
                    <a:cubicBezTo>
                      <a:pt x="35633" y="73776"/>
                      <a:pt x="36221" y="73801"/>
                      <a:pt x="36808" y="73801"/>
                    </a:cubicBezTo>
                    <a:cubicBezTo>
                      <a:pt x="38145" y="73801"/>
                      <a:pt x="39475" y="73673"/>
                      <a:pt x="40790" y="73463"/>
                    </a:cubicBezTo>
                    <a:cubicBezTo>
                      <a:pt x="41185" y="73400"/>
                      <a:pt x="41599" y="73276"/>
                      <a:pt x="42001" y="73276"/>
                    </a:cubicBezTo>
                    <a:cubicBezTo>
                      <a:pt x="42059" y="73276"/>
                      <a:pt x="42116" y="73278"/>
                      <a:pt x="42173" y="73284"/>
                    </a:cubicBezTo>
                    <a:cubicBezTo>
                      <a:pt x="42246" y="73291"/>
                      <a:pt x="42318" y="73295"/>
                      <a:pt x="42389" y="73295"/>
                    </a:cubicBezTo>
                    <a:cubicBezTo>
                      <a:pt x="42800" y="73295"/>
                      <a:pt x="43170" y="73180"/>
                      <a:pt x="43561" y="73065"/>
                    </a:cubicBezTo>
                    <a:cubicBezTo>
                      <a:pt x="44424" y="72810"/>
                      <a:pt x="45291" y="72559"/>
                      <a:pt x="46149" y="72299"/>
                    </a:cubicBezTo>
                    <a:cubicBezTo>
                      <a:pt x="46885" y="72077"/>
                      <a:pt x="47668" y="71985"/>
                      <a:pt x="48389" y="71649"/>
                    </a:cubicBezTo>
                    <a:cubicBezTo>
                      <a:pt x="48960" y="71383"/>
                      <a:pt x="49581" y="71226"/>
                      <a:pt x="50160" y="70979"/>
                    </a:cubicBezTo>
                    <a:cubicBezTo>
                      <a:pt x="50507" y="70831"/>
                      <a:pt x="51045" y="70826"/>
                      <a:pt x="51462" y="70571"/>
                    </a:cubicBezTo>
                    <a:cubicBezTo>
                      <a:pt x="52339" y="70033"/>
                      <a:pt x="53260" y="69580"/>
                      <a:pt x="54106" y="68972"/>
                    </a:cubicBezTo>
                    <a:cubicBezTo>
                      <a:pt x="54573" y="68636"/>
                      <a:pt x="55189" y="68471"/>
                      <a:pt x="55665" y="68079"/>
                    </a:cubicBezTo>
                    <a:cubicBezTo>
                      <a:pt x="56057" y="67757"/>
                      <a:pt x="56485" y="67342"/>
                      <a:pt x="56880" y="67183"/>
                    </a:cubicBezTo>
                    <a:cubicBezTo>
                      <a:pt x="57812" y="66806"/>
                      <a:pt x="58266" y="65873"/>
                      <a:pt x="59157" y="65514"/>
                    </a:cubicBezTo>
                    <a:cubicBezTo>
                      <a:pt x="59363" y="65431"/>
                      <a:pt x="59486" y="65276"/>
                      <a:pt x="59624" y="65105"/>
                    </a:cubicBezTo>
                    <a:cubicBezTo>
                      <a:pt x="60320" y="64254"/>
                      <a:pt x="60957" y="63325"/>
                      <a:pt x="61783" y="62620"/>
                    </a:cubicBezTo>
                    <a:cubicBezTo>
                      <a:pt x="62449" y="62053"/>
                      <a:pt x="63141" y="61441"/>
                      <a:pt x="63583" y="60774"/>
                    </a:cubicBezTo>
                    <a:cubicBezTo>
                      <a:pt x="64475" y="59428"/>
                      <a:pt x="65620" y="58282"/>
                      <a:pt x="66400" y="56832"/>
                    </a:cubicBezTo>
                    <a:cubicBezTo>
                      <a:pt x="67071" y="55586"/>
                      <a:pt x="67631" y="54273"/>
                      <a:pt x="68384" y="53081"/>
                    </a:cubicBezTo>
                    <a:cubicBezTo>
                      <a:pt x="69073" y="51988"/>
                      <a:pt x="69355" y="50743"/>
                      <a:pt x="69745" y="49578"/>
                    </a:cubicBezTo>
                    <a:cubicBezTo>
                      <a:pt x="70240" y="48102"/>
                      <a:pt x="70692" y="46557"/>
                      <a:pt x="70759" y="44938"/>
                    </a:cubicBezTo>
                    <a:cubicBezTo>
                      <a:pt x="70781" y="44432"/>
                      <a:pt x="70692" y="43777"/>
                      <a:pt x="70896" y="43412"/>
                    </a:cubicBezTo>
                    <a:cubicBezTo>
                      <a:pt x="71326" y="42642"/>
                      <a:pt x="71100" y="41803"/>
                      <a:pt x="71014" y="41181"/>
                    </a:cubicBezTo>
                    <a:cubicBezTo>
                      <a:pt x="70868" y="40128"/>
                      <a:pt x="71033" y="39095"/>
                      <a:pt x="70923" y="38051"/>
                    </a:cubicBezTo>
                    <a:cubicBezTo>
                      <a:pt x="70686" y="35823"/>
                      <a:pt x="70285" y="33660"/>
                      <a:pt x="69574" y="31539"/>
                    </a:cubicBezTo>
                    <a:cubicBezTo>
                      <a:pt x="69008" y="29848"/>
                      <a:pt x="68303" y="28263"/>
                      <a:pt x="67394" y="26701"/>
                    </a:cubicBezTo>
                    <a:cubicBezTo>
                      <a:pt x="66480" y="25127"/>
                      <a:pt x="65375" y="23680"/>
                      <a:pt x="64478" y="22095"/>
                    </a:cubicBezTo>
                    <a:cubicBezTo>
                      <a:pt x="63624" y="20583"/>
                      <a:pt x="62468" y="19216"/>
                      <a:pt x="61298" y="17915"/>
                    </a:cubicBezTo>
                    <a:cubicBezTo>
                      <a:pt x="59554" y="15974"/>
                      <a:pt x="57577" y="14291"/>
                      <a:pt x="55265" y="13015"/>
                    </a:cubicBezTo>
                    <a:cubicBezTo>
                      <a:pt x="54589" y="12640"/>
                      <a:pt x="53848" y="12345"/>
                      <a:pt x="53259" y="11809"/>
                    </a:cubicBezTo>
                    <a:cubicBezTo>
                      <a:pt x="53039" y="11612"/>
                      <a:pt x="52935" y="11484"/>
                      <a:pt x="53156" y="11176"/>
                    </a:cubicBezTo>
                    <a:cubicBezTo>
                      <a:pt x="53811" y="10268"/>
                      <a:pt x="54562" y="9422"/>
                      <a:pt x="55189" y="8516"/>
                    </a:cubicBezTo>
                    <a:cubicBezTo>
                      <a:pt x="56040" y="7284"/>
                      <a:pt x="56978" y="6113"/>
                      <a:pt x="57793" y="4851"/>
                    </a:cubicBezTo>
                    <a:cubicBezTo>
                      <a:pt x="58447" y="3838"/>
                      <a:pt x="58419" y="3317"/>
                      <a:pt x="57323" y="2774"/>
                    </a:cubicBezTo>
                    <a:cubicBezTo>
                      <a:pt x="56325" y="2280"/>
                      <a:pt x="55309" y="1742"/>
                      <a:pt x="54239" y="1489"/>
                    </a:cubicBezTo>
                    <a:cubicBezTo>
                      <a:pt x="52423" y="1060"/>
                      <a:pt x="50665" y="429"/>
                      <a:pt x="48747" y="327"/>
                    </a:cubicBezTo>
                    <a:cubicBezTo>
                      <a:pt x="47030" y="237"/>
                      <a:pt x="45311" y="40"/>
                      <a:pt x="43584" y="4"/>
                    </a:cubicBezTo>
                    <a:cubicBezTo>
                      <a:pt x="43469" y="2"/>
                      <a:pt x="43353" y="0"/>
                      <a:pt x="43237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3050314" y="2465320"/>
                <a:ext cx="897459" cy="928614"/>
              </a:xfrm>
              <a:custGeom>
                <a:rect b="b" l="l" r="r" t="t"/>
                <a:pathLst>
                  <a:path extrusionOk="0" h="73802" w="71326">
                    <a:moveTo>
                      <a:pt x="45467" y="1554"/>
                    </a:moveTo>
                    <a:cubicBezTo>
                      <a:pt x="46650" y="1554"/>
                      <a:pt x="47855" y="1751"/>
                      <a:pt x="49044" y="1854"/>
                    </a:cubicBezTo>
                    <a:cubicBezTo>
                      <a:pt x="51397" y="2056"/>
                      <a:pt x="53657" y="2614"/>
                      <a:pt x="55768" y="3708"/>
                    </a:cubicBezTo>
                    <a:cubicBezTo>
                      <a:pt x="55973" y="3814"/>
                      <a:pt x="56220" y="3837"/>
                      <a:pt x="56521" y="3918"/>
                    </a:cubicBezTo>
                    <a:cubicBezTo>
                      <a:pt x="55681" y="5169"/>
                      <a:pt x="54892" y="6376"/>
                      <a:pt x="53952" y="7475"/>
                    </a:cubicBezTo>
                    <a:cubicBezTo>
                      <a:pt x="52965" y="8625"/>
                      <a:pt x="52198" y="9941"/>
                      <a:pt x="51188" y="11081"/>
                    </a:cubicBezTo>
                    <a:cubicBezTo>
                      <a:pt x="50628" y="11713"/>
                      <a:pt x="51283" y="12964"/>
                      <a:pt x="52249" y="13206"/>
                    </a:cubicBezTo>
                    <a:cubicBezTo>
                      <a:pt x="52582" y="13292"/>
                      <a:pt x="53114" y="13073"/>
                      <a:pt x="52982" y="13760"/>
                    </a:cubicBezTo>
                    <a:cubicBezTo>
                      <a:pt x="53518" y="13760"/>
                      <a:pt x="53870" y="14140"/>
                      <a:pt x="54253" y="14420"/>
                    </a:cubicBezTo>
                    <a:cubicBezTo>
                      <a:pt x="55247" y="15145"/>
                      <a:pt x="56412" y="15594"/>
                      <a:pt x="57286" y="16543"/>
                    </a:cubicBezTo>
                    <a:cubicBezTo>
                      <a:pt x="57686" y="16977"/>
                      <a:pt x="58347" y="17308"/>
                      <a:pt x="58739" y="17755"/>
                    </a:cubicBezTo>
                    <a:cubicBezTo>
                      <a:pt x="59346" y="18449"/>
                      <a:pt x="60200" y="18953"/>
                      <a:pt x="60534" y="19875"/>
                    </a:cubicBezTo>
                    <a:cubicBezTo>
                      <a:pt x="60632" y="20144"/>
                      <a:pt x="60889" y="20253"/>
                      <a:pt x="61062" y="20443"/>
                    </a:cubicBezTo>
                    <a:cubicBezTo>
                      <a:pt x="62031" y="21515"/>
                      <a:pt x="62907" y="22666"/>
                      <a:pt x="63681" y="23884"/>
                    </a:cubicBezTo>
                    <a:cubicBezTo>
                      <a:pt x="64476" y="25136"/>
                      <a:pt x="65677" y="26199"/>
                      <a:pt x="65921" y="27767"/>
                    </a:cubicBezTo>
                    <a:cubicBezTo>
                      <a:pt x="66029" y="28465"/>
                      <a:pt x="66397" y="28993"/>
                      <a:pt x="66743" y="29584"/>
                    </a:cubicBezTo>
                    <a:cubicBezTo>
                      <a:pt x="67202" y="30363"/>
                      <a:pt x="67398" y="31295"/>
                      <a:pt x="67717" y="32158"/>
                    </a:cubicBezTo>
                    <a:cubicBezTo>
                      <a:pt x="68043" y="33040"/>
                      <a:pt x="68261" y="33960"/>
                      <a:pt x="68527" y="34857"/>
                    </a:cubicBezTo>
                    <a:cubicBezTo>
                      <a:pt x="68767" y="35666"/>
                      <a:pt x="69221" y="36598"/>
                      <a:pt x="69050" y="37335"/>
                    </a:cubicBezTo>
                    <a:cubicBezTo>
                      <a:pt x="68821" y="38319"/>
                      <a:pt x="69499" y="39233"/>
                      <a:pt x="69011" y="40146"/>
                    </a:cubicBezTo>
                    <a:cubicBezTo>
                      <a:pt x="69659" y="40702"/>
                      <a:pt x="68941" y="41343"/>
                      <a:pt x="69064" y="41770"/>
                    </a:cubicBezTo>
                    <a:cubicBezTo>
                      <a:pt x="69339" y="42730"/>
                      <a:pt x="68893" y="43553"/>
                      <a:pt x="68936" y="44418"/>
                    </a:cubicBezTo>
                    <a:cubicBezTo>
                      <a:pt x="68975" y="45230"/>
                      <a:pt x="68955" y="46050"/>
                      <a:pt x="68770" y="46794"/>
                    </a:cubicBezTo>
                    <a:cubicBezTo>
                      <a:pt x="68656" y="47251"/>
                      <a:pt x="68676" y="47823"/>
                      <a:pt x="68280" y="48240"/>
                    </a:cubicBezTo>
                    <a:cubicBezTo>
                      <a:pt x="68045" y="48486"/>
                      <a:pt x="68011" y="48827"/>
                      <a:pt x="68082" y="49233"/>
                    </a:cubicBezTo>
                    <a:cubicBezTo>
                      <a:pt x="68185" y="49821"/>
                      <a:pt x="67679" y="50303"/>
                      <a:pt x="67485" y="50852"/>
                    </a:cubicBezTo>
                    <a:cubicBezTo>
                      <a:pt x="66968" y="52303"/>
                      <a:pt x="66279" y="53696"/>
                      <a:pt x="65654" y="55108"/>
                    </a:cubicBezTo>
                    <a:cubicBezTo>
                      <a:pt x="65095" y="56370"/>
                      <a:pt x="64378" y="57504"/>
                      <a:pt x="63523" y="58616"/>
                    </a:cubicBezTo>
                    <a:cubicBezTo>
                      <a:pt x="62569" y="59854"/>
                      <a:pt x="61522" y="61018"/>
                      <a:pt x="60508" y="62188"/>
                    </a:cubicBezTo>
                    <a:cubicBezTo>
                      <a:pt x="59733" y="63082"/>
                      <a:pt x="58727" y="63848"/>
                      <a:pt x="57798" y="64638"/>
                    </a:cubicBezTo>
                    <a:cubicBezTo>
                      <a:pt x="56331" y="65884"/>
                      <a:pt x="54610" y="66702"/>
                      <a:pt x="53092" y="67846"/>
                    </a:cubicBezTo>
                    <a:cubicBezTo>
                      <a:pt x="52195" y="68522"/>
                      <a:pt x="51040" y="68879"/>
                      <a:pt x="50003" y="69381"/>
                    </a:cubicBezTo>
                    <a:cubicBezTo>
                      <a:pt x="48436" y="70139"/>
                      <a:pt x="46747" y="70583"/>
                      <a:pt x="45081" y="71066"/>
                    </a:cubicBezTo>
                    <a:cubicBezTo>
                      <a:pt x="43186" y="71613"/>
                      <a:pt x="41240" y="71826"/>
                      <a:pt x="39267" y="71826"/>
                    </a:cubicBezTo>
                    <a:cubicBezTo>
                      <a:pt x="39170" y="71826"/>
                      <a:pt x="39072" y="71826"/>
                      <a:pt x="38975" y="71825"/>
                    </a:cubicBezTo>
                    <a:cubicBezTo>
                      <a:pt x="38966" y="71825"/>
                      <a:pt x="38957" y="71825"/>
                      <a:pt x="38948" y="71825"/>
                    </a:cubicBezTo>
                    <a:cubicBezTo>
                      <a:pt x="38300" y="71825"/>
                      <a:pt x="37632" y="72055"/>
                      <a:pt x="36997" y="72055"/>
                    </a:cubicBezTo>
                    <a:cubicBezTo>
                      <a:pt x="36882" y="72055"/>
                      <a:pt x="36769" y="72048"/>
                      <a:pt x="36657" y="72030"/>
                    </a:cubicBezTo>
                    <a:cubicBezTo>
                      <a:pt x="36287" y="71972"/>
                      <a:pt x="35918" y="71954"/>
                      <a:pt x="35550" y="71954"/>
                    </a:cubicBezTo>
                    <a:cubicBezTo>
                      <a:pt x="34891" y="71954"/>
                      <a:pt x="34232" y="72013"/>
                      <a:pt x="33565" y="72013"/>
                    </a:cubicBezTo>
                    <a:cubicBezTo>
                      <a:pt x="33207" y="72013"/>
                      <a:pt x="32846" y="71996"/>
                      <a:pt x="32482" y="71943"/>
                    </a:cubicBezTo>
                    <a:cubicBezTo>
                      <a:pt x="30682" y="71682"/>
                      <a:pt x="28960" y="71187"/>
                      <a:pt x="27230" y="70734"/>
                    </a:cubicBezTo>
                    <a:cubicBezTo>
                      <a:pt x="26734" y="70605"/>
                      <a:pt x="26085" y="70226"/>
                      <a:pt x="25607" y="70079"/>
                    </a:cubicBezTo>
                    <a:cubicBezTo>
                      <a:pt x="24869" y="69855"/>
                      <a:pt x="24200" y="69479"/>
                      <a:pt x="23524" y="69185"/>
                    </a:cubicBezTo>
                    <a:cubicBezTo>
                      <a:pt x="21890" y="68476"/>
                      <a:pt x="20365" y="67514"/>
                      <a:pt x="18901" y="66491"/>
                    </a:cubicBezTo>
                    <a:cubicBezTo>
                      <a:pt x="18439" y="66166"/>
                      <a:pt x="17951" y="65879"/>
                      <a:pt x="17442" y="65634"/>
                    </a:cubicBezTo>
                    <a:cubicBezTo>
                      <a:pt x="16562" y="65204"/>
                      <a:pt x="15625" y="64737"/>
                      <a:pt x="15127" y="63776"/>
                    </a:cubicBezTo>
                    <a:cubicBezTo>
                      <a:pt x="15073" y="63672"/>
                      <a:pt x="14937" y="63572"/>
                      <a:pt x="14821" y="63543"/>
                    </a:cubicBezTo>
                    <a:cubicBezTo>
                      <a:pt x="13985" y="63330"/>
                      <a:pt x="13601" y="62491"/>
                      <a:pt x="12869" y="62149"/>
                    </a:cubicBezTo>
                    <a:cubicBezTo>
                      <a:pt x="12646" y="62045"/>
                      <a:pt x="12663" y="61861"/>
                      <a:pt x="12615" y="61690"/>
                    </a:cubicBezTo>
                    <a:cubicBezTo>
                      <a:pt x="12548" y="61450"/>
                      <a:pt x="12441" y="61217"/>
                      <a:pt x="12207" y="61124"/>
                    </a:cubicBezTo>
                    <a:cubicBezTo>
                      <a:pt x="11493" y="60839"/>
                      <a:pt x="11094" y="60246"/>
                      <a:pt x="10608" y="59696"/>
                    </a:cubicBezTo>
                    <a:cubicBezTo>
                      <a:pt x="9420" y="58345"/>
                      <a:pt x="8612" y="56732"/>
                      <a:pt x="7467" y="55363"/>
                    </a:cubicBezTo>
                    <a:cubicBezTo>
                      <a:pt x="7166" y="55001"/>
                      <a:pt x="7245" y="54553"/>
                      <a:pt x="7069" y="54164"/>
                    </a:cubicBezTo>
                    <a:cubicBezTo>
                      <a:pt x="6856" y="53690"/>
                      <a:pt x="5991" y="53842"/>
                      <a:pt x="6116" y="52926"/>
                    </a:cubicBezTo>
                    <a:cubicBezTo>
                      <a:pt x="6170" y="52512"/>
                      <a:pt x="5535" y="51874"/>
                      <a:pt x="5269" y="51306"/>
                    </a:cubicBezTo>
                    <a:cubicBezTo>
                      <a:pt x="4781" y="50263"/>
                      <a:pt x="4224" y="49242"/>
                      <a:pt x="3835" y="48161"/>
                    </a:cubicBezTo>
                    <a:cubicBezTo>
                      <a:pt x="3418" y="47007"/>
                      <a:pt x="3107" y="45815"/>
                      <a:pt x="2833" y="44608"/>
                    </a:cubicBezTo>
                    <a:cubicBezTo>
                      <a:pt x="2566" y="43430"/>
                      <a:pt x="2385" y="42232"/>
                      <a:pt x="2234" y="41055"/>
                    </a:cubicBezTo>
                    <a:cubicBezTo>
                      <a:pt x="2155" y="40431"/>
                      <a:pt x="2205" y="39716"/>
                      <a:pt x="2172" y="39042"/>
                    </a:cubicBezTo>
                    <a:cubicBezTo>
                      <a:pt x="2127" y="38056"/>
                      <a:pt x="2194" y="37074"/>
                      <a:pt x="2325" y="36100"/>
                    </a:cubicBezTo>
                    <a:cubicBezTo>
                      <a:pt x="2525" y="34616"/>
                      <a:pt x="2752" y="33137"/>
                      <a:pt x="3007" y="31661"/>
                    </a:cubicBezTo>
                    <a:cubicBezTo>
                      <a:pt x="3116" y="31023"/>
                      <a:pt x="3404" y="30410"/>
                      <a:pt x="3466" y="29770"/>
                    </a:cubicBezTo>
                    <a:cubicBezTo>
                      <a:pt x="3525" y="29145"/>
                      <a:pt x="3819" y="28594"/>
                      <a:pt x="4026" y="28058"/>
                    </a:cubicBezTo>
                    <a:cubicBezTo>
                      <a:pt x="4411" y="27058"/>
                      <a:pt x="4891" y="26068"/>
                      <a:pt x="5327" y="25085"/>
                    </a:cubicBezTo>
                    <a:cubicBezTo>
                      <a:pt x="6182" y="23150"/>
                      <a:pt x="7478" y="21513"/>
                      <a:pt x="8603" y="19769"/>
                    </a:cubicBezTo>
                    <a:cubicBezTo>
                      <a:pt x="9595" y="18231"/>
                      <a:pt x="10835" y="16856"/>
                      <a:pt x="12150" y="15543"/>
                    </a:cubicBezTo>
                    <a:cubicBezTo>
                      <a:pt x="12749" y="14947"/>
                      <a:pt x="13653" y="14515"/>
                      <a:pt x="13875" y="13527"/>
                    </a:cubicBezTo>
                    <a:cubicBezTo>
                      <a:pt x="13945" y="13217"/>
                      <a:pt x="14427" y="13228"/>
                      <a:pt x="14699" y="13020"/>
                    </a:cubicBezTo>
                    <a:cubicBezTo>
                      <a:pt x="15669" y="12276"/>
                      <a:pt x="16566" y="11455"/>
                      <a:pt x="17490" y="10660"/>
                    </a:cubicBezTo>
                    <a:cubicBezTo>
                      <a:pt x="18140" y="10100"/>
                      <a:pt x="19194" y="10047"/>
                      <a:pt x="19548" y="9081"/>
                    </a:cubicBezTo>
                    <a:cubicBezTo>
                      <a:pt x="19638" y="9099"/>
                      <a:pt x="19722" y="9108"/>
                      <a:pt x="19802" y="9108"/>
                    </a:cubicBezTo>
                    <a:cubicBezTo>
                      <a:pt x="20809" y="9108"/>
                      <a:pt x="21113" y="7759"/>
                      <a:pt x="22030" y="7745"/>
                    </a:cubicBezTo>
                    <a:cubicBezTo>
                      <a:pt x="22985" y="7729"/>
                      <a:pt x="23375" y="6807"/>
                      <a:pt x="24211" y="6667"/>
                    </a:cubicBezTo>
                    <a:cubicBezTo>
                      <a:pt x="24711" y="6583"/>
                      <a:pt x="24920" y="5979"/>
                      <a:pt x="25579" y="5979"/>
                    </a:cubicBezTo>
                    <a:cubicBezTo>
                      <a:pt x="25617" y="5979"/>
                      <a:pt x="25656" y="5981"/>
                      <a:pt x="25698" y="5985"/>
                    </a:cubicBezTo>
                    <a:cubicBezTo>
                      <a:pt x="25717" y="5987"/>
                      <a:pt x="25738" y="5988"/>
                      <a:pt x="25759" y="5988"/>
                    </a:cubicBezTo>
                    <a:cubicBezTo>
                      <a:pt x="26189" y="5988"/>
                      <a:pt x="26832" y="5556"/>
                      <a:pt x="27278" y="5273"/>
                    </a:cubicBezTo>
                    <a:cubicBezTo>
                      <a:pt x="28941" y="4218"/>
                      <a:pt x="30853" y="3960"/>
                      <a:pt x="32651" y="3352"/>
                    </a:cubicBezTo>
                    <a:cubicBezTo>
                      <a:pt x="34297" y="2795"/>
                      <a:pt x="36069" y="2815"/>
                      <a:pt x="37726" y="2348"/>
                    </a:cubicBezTo>
                    <a:cubicBezTo>
                      <a:pt x="39974" y="1717"/>
                      <a:pt x="42288" y="1829"/>
                      <a:pt x="44567" y="1597"/>
                    </a:cubicBezTo>
                    <a:cubicBezTo>
                      <a:pt x="44865" y="1567"/>
                      <a:pt x="45165" y="1554"/>
                      <a:pt x="45467" y="1554"/>
                    </a:cubicBezTo>
                    <a:close/>
                    <a:moveTo>
                      <a:pt x="43237" y="0"/>
                    </a:moveTo>
                    <a:cubicBezTo>
                      <a:pt x="41868" y="0"/>
                      <a:pt x="40497" y="154"/>
                      <a:pt x="39144" y="270"/>
                    </a:cubicBezTo>
                    <a:cubicBezTo>
                      <a:pt x="37706" y="393"/>
                      <a:pt x="36234" y="617"/>
                      <a:pt x="34798" y="1045"/>
                    </a:cubicBezTo>
                    <a:cubicBezTo>
                      <a:pt x="33851" y="1326"/>
                      <a:pt x="32841" y="1563"/>
                      <a:pt x="31842" y="1752"/>
                    </a:cubicBezTo>
                    <a:cubicBezTo>
                      <a:pt x="29554" y="2186"/>
                      <a:pt x="27449" y="3210"/>
                      <a:pt x="25295" y="4045"/>
                    </a:cubicBezTo>
                    <a:cubicBezTo>
                      <a:pt x="24909" y="4195"/>
                      <a:pt x="24445" y="4431"/>
                      <a:pt x="24050" y="4618"/>
                    </a:cubicBezTo>
                    <a:cubicBezTo>
                      <a:pt x="23370" y="4937"/>
                      <a:pt x="22736" y="5369"/>
                      <a:pt x="22106" y="5729"/>
                    </a:cubicBezTo>
                    <a:cubicBezTo>
                      <a:pt x="21653" y="5987"/>
                      <a:pt x="21007" y="5981"/>
                      <a:pt x="20662" y="6545"/>
                    </a:cubicBezTo>
                    <a:cubicBezTo>
                      <a:pt x="20458" y="6878"/>
                      <a:pt x="19979" y="7043"/>
                      <a:pt x="19621" y="7283"/>
                    </a:cubicBezTo>
                    <a:cubicBezTo>
                      <a:pt x="18601" y="7967"/>
                      <a:pt x="17486" y="8473"/>
                      <a:pt x="16543" y="9325"/>
                    </a:cubicBezTo>
                    <a:cubicBezTo>
                      <a:pt x="15627" y="10153"/>
                      <a:pt x="14489" y="10745"/>
                      <a:pt x="13573" y="11607"/>
                    </a:cubicBezTo>
                    <a:cubicBezTo>
                      <a:pt x="12943" y="12200"/>
                      <a:pt x="12193" y="12621"/>
                      <a:pt x="11587" y="13286"/>
                    </a:cubicBezTo>
                    <a:cubicBezTo>
                      <a:pt x="11159" y="13752"/>
                      <a:pt x="10842" y="14289"/>
                      <a:pt x="10420" y="14742"/>
                    </a:cubicBezTo>
                    <a:cubicBezTo>
                      <a:pt x="9877" y="15325"/>
                      <a:pt x="9264" y="15845"/>
                      <a:pt x="8684" y="16395"/>
                    </a:cubicBezTo>
                    <a:cubicBezTo>
                      <a:pt x="8003" y="17041"/>
                      <a:pt x="7645" y="17920"/>
                      <a:pt x="7075" y="18646"/>
                    </a:cubicBezTo>
                    <a:cubicBezTo>
                      <a:pt x="6170" y="19801"/>
                      <a:pt x="5266" y="21000"/>
                      <a:pt x="4560" y="22243"/>
                    </a:cubicBezTo>
                    <a:cubicBezTo>
                      <a:pt x="3703" y="23752"/>
                      <a:pt x="2631" y="25199"/>
                      <a:pt x="2360" y="27062"/>
                    </a:cubicBezTo>
                    <a:cubicBezTo>
                      <a:pt x="2217" y="28050"/>
                      <a:pt x="1606" y="28983"/>
                      <a:pt x="1494" y="30066"/>
                    </a:cubicBezTo>
                    <a:cubicBezTo>
                      <a:pt x="1461" y="30374"/>
                      <a:pt x="1366" y="30886"/>
                      <a:pt x="1089" y="31228"/>
                    </a:cubicBezTo>
                    <a:cubicBezTo>
                      <a:pt x="761" y="31636"/>
                      <a:pt x="442" y="32065"/>
                      <a:pt x="1091" y="32480"/>
                    </a:cubicBezTo>
                    <a:cubicBezTo>
                      <a:pt x="1022" y="32552"/>
                      <a:pt x="960" y="32572"/>
                      <a:pt x="898" y="32572"/>
                    </a:cubicBezTo>
                    <a:cubicBezTo>
                      <a:pt x="810" y="32572"/>
                      <a:pt x="725" y="32531"/>
                      <a:pt x="628" y="32531"/>
                    </a:cubicBezTo>
                    <a:cubicBezTo>
                      <a:pt x="600" y="32531"/>
                      <a:pt x="570" y="32534"/>
                      <a:pt x="539" y="32544"/>
                    </a:cubicBezTo>
                    <a:cubicBezTo>
                      <a:pt x="878" y="33222"/>
                      <a:pt x="876" y="33221"/>
                      <a:pt x="430" y="33754"/>
                    </a:cubicBezTo>
                    <a:cubicBezTo>
                      <a:pt x="346" y="33854"/>
                      <a:pt x="231" y="33950"/>
                      <a:pt x="279" y="34104"/>
                    </a:cubicBezTo>
                    <a:cubicBezTo>
                      <a:pt x="495" y="34790"/>
                      <a:pt x="335" y="35469"/>
                      <a:pt x="232" y="36147"/>
                    </a:cubicBezTo>
                    <a:cubicBezTo>
                      <a:pt x="8" y="37640"/>
                      <a:pt x="270" y="39154"/>
                      <a:pt x="58" y="40649"/>
                    </a:cubicBezTo>
                    <a:cubicBezTo>
                      <a:pt x="49" y="40728"/>
                      <a:pt x="58" y="40809"/>
                      <a:pt x="88" y="40884"/>
                    </a:cubicBezTo>
                    <a:cubicBezTo>
                      <a:pt x="246" y="41307"/>
                      <a:pt x="357" y="41699"/>
                      <a:pt x="145" y="42173"/>
                    </a:cubicBezTo>
                    <a:cubicBezTo>
                      <a:pt x="69" y="42344"/>
                      <a:pt x="0" y="42942"/>
                      <a:pt x="207" y="42951"/>
                    </a:cubicBezTo>
                    <a:cubicBezTo>
                      <a:pt x="982" y="42992"/>
                      <a:pt x="526" y="43438"/>
                      <a:pt x="543" y="43734"/>
                    </a:cubicBezTo>
                    <a:cubicBezTo>
                      <a:pt x="595" y="44603"/>
                      <a:pt x="735" y="45457"/>
                      <a:pt x="993" y="46294"/>
                    </a:cubicBezTo>
                    <a:cubicBezTo>
                      <a:pt x="1278" y="47220"/>
                      <a:pt x="1474" y="48180"/>
                      <a:pt x="1839" y="49071"/>
                    </a:cubicBezTo>
                    <a:cubicBezTo>
                      <a:pt x="2160" y="49850"/>
                      <a:pt x="2763" y="50434"/>
                      <a:pt x="2962" y="51367"/>
                    </a:cubicBezTo>
                    <a:cubicBezTo>
                      <a:pt x="3208" y="52510"/>
                      <a:pt x="3914" y="53595"/>
                      <a:pt x="4588" y="54593"/>
                    </a:cubicBezTo>
                    <a:cubicBezTo>
                      <a:pt x="5470" y="55902"/>
                      <a:pt x="6402" y="57174"/>
                      <a:pt x="7236" y="58518"/>
                    </a:cubicBezTo>
                    <a:cubicBezTo>
                      <a:pt x="8239" y="60134"/>
                      <a:pt x="9620" y="61443"/>
                      <a:pt x="10943" y="62782"/>
                    </a:cubicBezTo>
                    <a:cubicBezTo>
                      <a:pt x="11215" y="63057"/>
                      <a:pt x="11384" y="63481"/>
                      <a:pt x="11778" y="63641"/>
                    </a:cubicBezTo>
                    <a:cubicBezTo>
                      <a:pt x="13038" y="64156"/>
                      <a:pt x="13794" y="65326"/>
                      <a:pt x="14922" y="66047"/>
                    </a:cubicBezTo>
                    <a:cubicBezTo>
                      <a:pt x="15995" y="66735"/>
                      <a:pt x="16977" y="67623"/>
                      <a:pt x="17980" y="68446"/>
                    </a:cubicBezTo>
                    <a:cubicBezTo>
                      <a:pt x="18817" y="69135"/>
                      <a:pt x="19836" y="69488"/>
                      <a:pt x="20731" y="70061"/>
                    </a:cubicBezTo>
                    <a:cubicBezTo>
                      <a:pt x="21782" y="70731"/>
                      <a:pt x="22860" y="71316"/>
                      <a:pt x="24058" y="71672"/>
                    </a:cubicBezTo>
                    <a:cubicBezTo>
                      <a:pt x="24617" y="71837"/>
                      <a:pt x="25208" y="71946"/>
                      <a:pt x="25715" y="72212"/>
                    </a:cubicBezTo>
                    <a:cubicBezTo>
                      <a:pt x="27252" y="73018"/>
                      <a:pt x="28975" y="73004"/>
                      <a:pt x="30609" y="73354"/>
                    </a:cubicBezTo>
                    <a:cubicBezTo>
                      <a:pt x="32046" y="73664"/>
                      <a:pt x="33564" y="73589"/>
                      <a:pt x="35044" y="73723"/>
                    </a:cubicBezTo>
                    <a:cubicBezTo>
                      <a:pt x="35633" y="73776"/>
                      <a:pt x="36221" y="73801"/>
                      <a:pt x="36808" y="73801"/>
                    </a:cubicBezTo>
                    <a:cubicBezTo>
                      <a:pt x="38145" y="73801"/>
                      <a:pt x="39475" y="73673"/>
                      <a:pt x="40790" y="73463"/>
                    </a:cubicBezTo>
                    <a:cubicBezTo>
                      <a:pt x="41185" y="73400"/>
                      <a:pt x="41599" y="73276"/>
                      <a:pt x="42001" y="73276"/>
                    </a:cubicBezTo>
                    <a:cubicBezTo>
                      <a:pt x="42059" y="73276"/>
                      <a:pt x="42116" y="73278"/>
                      <a:pt x="42173" y="73284"/>
                    </a:cubicBezTo>
                    <a:cubicBezTo>
                      <a:pt x="42246" y="73291"/>
                      <a:pt x="42318" y="73295"/>
                      <a:pt x="42389" y="73295"/>
                    </a:cubicBezTo>
                    <a:cubicBezTo>
                      <a:pt x="42800" y="73295"/>
                      <a:pt x="43170" y="73180"/>
                      <a:pt x="43561" y="73065"/>
                    </a:cubicBezTo>
                    <a:cubicBezTo>
                      <a:pt x="44424" y="72810"/>
                      <a:pt x="45291" y="72559"/>
                      <a:pt x="46149" y="72299"/>
                    </a:cubicBezTo>
                    <a:cubicBezTo>
                      <a:pt x="46885" y="72077"/>
                      <a:pt x="47668" y="71985"/>
                      <a:pt x="48389" y="71649"/>
                    </a:cubicBezTo>
                    <a:cubicBezTo>
                      <a:pt x="48960" y="71383"/>
                      <a:pt x="49581" y="71226"/>
                      <a:pt x="50160" y="70979"/>
                    </a:cubicBezTo>
                    <a:cubicBezTo>
                      <a:pt x="50507" y="70831"/>
                      <a:pt x="51045" y="70826"/>
                      <a:pt x="51462" y="70571"/>
                    </a:cubicBezTo>
                    <a:cubicBezTo>
                      <a:pt x="52339" y="70033"/>
                      <a:pt x="53260" y="69580"/>
                      <a:pt x="54106" y="68972"/>
                    </a:cubicBezTo>
                    <a:cubicBezTo>
                      <a:pt x="54573" y="68636"/>
                      <a:pt x="55189" y="68471"/>
                      <a:pt x="55665" y="68079"/>
                    </a:cubicBezTo>
                    <a:cubicBezTo>
                      <a:pt x="56057" y="67757"/>
                      <a:pt x="56485" y="67342"/>
                      <a:pt x="56880" y="67183"/>
                    </a:cubicBezTo>
                    <a:cubicBezTo>
                      <a:pt x="57812" y="66806"/>
                      <a:pt x="58266" y="65873"/>
                      <a:pt x="59157" y="65514"/>
                    </a:cubicBezTo>
                    <a:cubicBezTo>
                      <a:pt x="59363" y="65431"/>
                      <a:pt x="59486" y="65276"/>
                      <a:pt x="59624" y="65105"/>
                    </a:cubicBezTo>
                    <a:cubicBezTo>
                      <a:pt x="60320" y="64254"/>
                      <a:pt x="60957" y="63325"/>
                      <a:pt x="61783" y="62620"/>
                    </a:cubicBezTo>
                    <a:cubicBezTo>
                      <a:pt x="62449" y="62053"/>
                      <a:pt x="63141" y="61441"/>
                      <a:pt x="63583" y="60774"/>
                    </a:cubicBezTo>
                    <a:cubicBezTo>
                      <a:pt x="64475" y="59428"/>
                      <a:pt x="65620" y="58282"/>
                      <a:pt x="66400" y="56832"/>
                    </a:cubicBezTo>
                    <a:cubicBezTo>
                      <a:pt x="67071" y="55586"/>
                      <a:pt x="67631" y="54273"/>
                      <a:pt x="68384" y="53081"/>
                    </a:cubicBezTo>
                    <a:cubicBezTo>
                      <a:pt x="69073" y="51988"/>
                      <a:pt x="69355" y="50743"/>
                      <a:pt x="69745" y="49578"/>
                    </a:cubicBezTo>
                    <a:cubicBezTo>
                      <a:pt x="70240" y="48102"/>
                      <a:pt x="70692" y="46557"/>
                      <a:pt x="70759" y="44938"/>
                    </a:cubicBezTo>
                    <a:cubicBezTo>
                      <a:pt x="70781" y="44432"/>
                      <a:pt x="70692" y="43777"/>
                      <a:pt x="70896" y="43412"/>
                    </a:cubicBezTo>
                    <a:cubicBezTo>
                      <a:pt x="71326" y="42642"/>
                      <a:pt x="71100" y="41803"/>
                      <a:pt x="71014" y="41181"/>
                    </a:cubicBezTo>
                    <a:cubicBezTo>
                      <a:pt x="70868" y="40128"/>
                      <a:pt x="71033" y="39095"/>
                      <a:pt x="70923" y="38051"/>
                    </a:cubicBezTo>
                    <a:cubicBezTo>
                      <a:pt x="70686" y="35823"/>
                      <a:pt x="70285" y="33660"/>
                      <a:pt x="69574" y="31539"/>
                    </a:cubicBezTo>
                    <a:cubicBezTo>
                      <a:pt x="69008" y="29848"/>
                      <a:pt x="68303" y="28263"/>
                      <a:pt x="67394" y="26701"/>
                    </a:cubicBezTo>
                    <a:cubicBezTo>
                      <a:pt x="66480" y="25127"/>
                      <a:pt x="65375" y="23680"/>
                      <a:pt x="64478" y="22095"/>
                    </a:cubicBezTo>
                    <a:cubicBezTo>
                      <a:pt x="63624" y="20583"/>
                      <a:pt x="62468" y="19216"/>
                      <a:pt x="61298" y="17915"/>
                    </a:cubicBezTo>
                    <a:cubicBezTo>
                      <a:pt x="59554" y="15974"/>
                      <a:pt x="57577" y="14291"/>
                      <a:pt x="55265" y="13015"/>
                    </a:cubicBezTo>
                    <a:cubicBezTo>
                      <a:pt x="54589" y="12640"/>
                      <a:pt x="53848" y="12345"/>
                      <a:pt x="53259" y="11809"/>
                    </a:cubicBezTo>
                    <a:cubicBezTo>
                      <a:pt x="53039" y="11612"/>
                      <a:pt x="52935" y="11484"/>
                      <a:pt x="53156" y="11176"/>
                    </a:cubicBezTo>
                    <a:cubicBezTo>
                      <a:pt x="53811" y="10268"/>
                      <a:pt x="54562" y="9422"/>
                      <a:pt x="55189" y="8516"/>
                    </a:cubicBezTo>
                    <a:cubicBezTo>
                      <a:pt x="56040" y="7284"/>
                      <a:pt x="56978" y="6113"/>
                      <a:pt x="57793" y="4851"/>
                    </a:cubicBezTo>
                    <a:cubicBezTo>
                      <a:pt x="58447" y="3838"/>
                      <a:pt x="58419" y="3317"/>
                      <a:pt x="57323" y="2774"/>
                    </a:cubicBezTo>
                    <a:cubicBezTo>
                      <a:pt x="56325" y="2280"/>
                      <a:pt x="55309" y="1742"/>
                      <a:pt x="54239" y="1489"/>
                    </a:cubicBezTo>
                    <a:cubicBezTo>
                      <a:pt x="52423" y="1060"/>
                      <a:pt x="50665" y="429"/>
                      <a:pt x="48747" y="327"/>
                    </a:cubicBezTo>
                    <a:cubicBezTo>
                      <a:pt x="47030" y="237"/>
                      <a:pt x="45311" y="40"/>
                      <a:pt x="43584" y="4"/>
                    </a:cubicBezTo>
                    <a:cubicBezTo>
                      <a:pt x="43469" y="2"/>
                      <a:pt x="43353" y="0"/>
                      <a:pt x="43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24"/>
            <p:cNvGrpSpPr/>
            <p:nvPr/>
          </p:nvGrpSpPr>
          <p:grpSpPr>
            <a:xfrm>
              <a:off x="3303729" y="2660792"/>
              <a:ext cx="502689" cy="472780"/>
              <a:chOff x="3303729" y="2660792"/>
              <a:chExt cx="502689" cy="472780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3661643" y="2996585"/>
                <a:ext cx="100975" cy="88040"/>
              </a:xfrm>
              <a:custGeom>
                <a:rect b="b" l="l" r="r" t="t"/>
                <a:pathLst>
                  <a:path extrusionOk="0" h="6997" w="8025">
                    <a:moveTo>
                      <a:pt x="616" y="1"/>
                    </a:moveTo>
                    <a:cubicBezTo>
                      <a:pt x="1" y="1"/>
                      <a:pt x="154" y="1119"/>
                      <a:pt x="515" y="1583"/>
                    </a:cubicBezTo>
                    <a:cubicBezTo>
                      <a:pt x="792" y="1939"/>
                      <a:pt x="928" y="2226"/>
                      <a:pt x="1155" y="2590"/>
                    </a:cubicBezTo>
                    <a:cubicBezTo>
                      <a:pt x="1617" y="3335"/>
                      <a:pt x="2692" y="3719"/>
                      <a:pt x="3362" y="4332"/>
                    </a:cubicBezTo>
                    <a:cubicBezTo>
                      <a:pt x="4106" y="5009"/>
                      <a:pt x="4958" y="6082"/>
                      <a:pt x="5884" y="6480"/>
                    </a:cubicBezTo>
                    <a:cubicBezTo>
                      <a:pt x="6225" y="6627"/>
                      <a:pt x="7059" y="6996"/>
                      <a:pt x="7573" y="6996"/>
                    </a:cubicBezTo>
                    <a:cubicBezTo>
                      <a:pt x="7833" y="6996"/>
                      <a:pt x="8010" y="6902"/>
                      <a:pt x="8003" y="6639"/>
                    </a:cubicBezTo>
                    <a:cubicBezTo>
                      <a:pt x="8024" y="6471"/>
                      <a:pt x="7866" y="6273"/>
                      <a:pt x="7737" y="6079"/>
                    </a:cubicBezTo>
                    <a:cubicBezTo>
                      <a:pt x="7113" y="5147"/>
                      <a:pt x="6217" y="4486"/>
                      <a:pt x="5330" y="3848"/>
                    </a:cubicBezTo>
                    <a:cubicBezTo>
                      <a:pt x="4989" y="3604"/>
                      <a:pt x="4988" y="3072"/>
                      <a:pt x="4481" y="3021"/>
                    </a:cubicBezTo>
                    <a:cubicBezTo>
                      <a:pt x="3924" y="2965"/>
                      <a:pt x="3684" y="2431"/>
                      <a:pt x="3292" y="2132"/>
                    </a:cubicBezTo>
                    <a:cubicBezTo>
                      <a:pt x="2587" y="1596"/>
                      <a:pt x="1660" y="311"/>
                      <a:pt x="836" y="40"/>
                    </a:cubicBezTo>
                    <a:cubicBezTo>
                      <a:pt x="754" y="13"/>
                      <a:pt x="680" y="1"/>
                      <a:pt x="6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3681775" y="2965707"/>
                <a:ext cx="124642" cy="47310"/>
              </a:xfrm>
              <a:custGeom>
                <a:rect b="b" l="l" r="r" t="t"/>
                <a:pathLst>
                  <a:path extrusionOk="0" h="3760" w="9906">
                    <a:moveTo>
                      <a:pt x="1238" y="1"/>
                    </a:moveTo>
                    <a:cubicBezTo>
                      <a:pt x="874" y="1"/>
                      <a:pt x="0" y="452"/>
                      <a:pt x="74" y="643"/>
                    </a:cubicBezTo>
                    <a:cubicBezTo>
                      <a:pt x="233" y="1052"/>
                      <a:pt x="589" y="1366"/>
                      <a:pt x="1000" y="1511"/>
                    </a:cubicBezTo>
                    <a:cubicBezTo>
                      <a:pt x="2577" y="2072"/>
                      <a:pt x="4121" y="2738"/>
                      <a:pt x="5774" y="3081"/>
                    </a:cubicBezTo>
                    <a:cubicBezTo>
                      <a:pt x="6801" y="3293"/>
                      <a:pt x="7777" y="3759"/>
                      <a:pt x="8849" y="3759"/>
                    </a:cubicBezTo>
                    <a:cubicBezTo>
                      <a:pt x="8980" y="3759"/>
                      <a:pt x="9112" y="3752"/>
                      <a:pt x="9246" y="3737"/>
                    </a:cubicBezTo>
                    <a:cubicBezTo>
                      <a:pt x="9264" y="3738"/>
                      <a:pt x="9281" y="3739"/>
                      <a:pt x="9298" y="3739"/>
                    </a:cubicBezTo>
                    <a:cubicBezTo>
                      <a:pt x="9537" y="3739"/>
                      <a:pt x="9740" y="3627"/>
                      <a:pt x="9906" y="3438"/>
                    </a:cubicBezTo>
                    <a:cubicBezTo>
                      <a:pt x="9682" y="3333"/>
                      <a:pt x="9716" y="2883"/>
                      <a:pt x="9406" y="2883"/>
                    </a:cubicBezTo>
                    <a:cubicBezTo>
                      <a:pt x="9351" y="2883"/>
                      <a:pt x="9284" y="2898"/>
                      <a:pt x="9203" y="2931"/>
                    </a:cubicBezTo>
                    <a:cubicBezTo>
                      <a:pt x="9146" y="2954"/>
                      <a:pt x="9094" y="2965"/>
                      <a:pt x="9045" y="2965"/>
                    </a:cubicBezTo>
                    <a:cubicBezTo>
                      <a:pt x="8806" y="2965"/>
                      <a:pt x="8644" y="2726"/>
                      <a:pt x="8451" y="2611"/>
                    </a:cubicBezTo>
                    <a:cubicBezTo>
                      <a:pt x="7697" y="2167"/>
                      <a:pt x="6880" y="1574"/>
                      <a:pt x="6081" y="1574"/>
                    </a:cubicBezTo>
                    <a:cubicBezTo>
                      <a:pt x="6051" y="1574"/>
                      <a:pt x="6022" y="1575"/>
                      <a:pt x="5992" y="1576"/>
                    </a:cubicBezTo>
                    <a:cubicBezTo>
                      <a:pt x="5956" y="1578"/>
                      <a:pt x="5920" y="1579"/>
                      <a:pt x="5885" y="1579"/>
                    </a:cubicBezTo>
                    <a:cubicBezTo>
                      <a:pt x="4991" y="1579"/>
                      <a:pt x="4354" y="960"/>
                      <a:pt x="3468" y="960"/>
                    </a:cubicBezTo>
                    <a:cubicBezTo>
                      <a:pt x="3438" y="960"/>
                      <a:pt x="3408" y="960"/>
                      <a:pt x="3377" y="962"/>
                    </a:cubicBezTo>
                    <a:cubicBezTo>
                      <a:pt x="3361" y="963"/>
                      <a:pt x="3344" y="963"/>
                      <a:pt x="3328" y="963"/>
                    </a:cubicBezTo>
                    <a:cubicBezTo>
                      <a:pt x="2682" y="963"/>
                      <a:pt x="2005" y="344"/>
                      <a:pt x="1341" y="19"/>
                    </a:cubicBezTo>
                    <a:cubicBezTo>
                      <a:pt x="1315" y="6"/>
                      <a:pt x="1280" y="1"/>
                      <a:pt x="12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3637396" y="3039807"/>
                <a:ext cx="64058" cy="93765"/>
              </a:xfrm>
              <a:custGeom>
                <a:rect b="b" l="l" r="r" t="t"/>
                <a:pathLst>
                  <a:path extrusionOk="0" h="7452" w="5091">
                    <a:moveTo>
                      <a:pt x="991" y="1"/>
                    </a:moveTo>
                    <a:cubicBezTo>
                      <a:pt x="521" y="1"/>
                      <a:pt x="1" y="536"/>
                      <a:pt x="195" y="804"/>
                    </a:cubicBezTo>
                    <a:cubicBezTo>
                      <a:pt x="711" y="1515"/>
                      <a:pt x="909" y="2384"/>
                      <a:pt x="1406" y="3098"/>
                    </a:cubicBezTo>
                    <a:cubicBezTo>
                      <a:pt x="1714" y="3540"/>
                      <a:pt x="2148" y="4053"/>
                      <a:pt x="2189" y="4478"/>
                    </a:cubicBezTo>
                    <a:cubicBezTo>
                      <a:pt x="2271" y="5318"/>
                      <a:pt x="3408" y="5391"/>
                      <a:pt x="3267" y="6259"/>
                    </a:cubicBezTo>
                    <a:cubicBezTo>
                      <a:pt x="3269" y="6259"/>
                      <a:pt x="3271" y="6259"/>
                      <a:pt x="3273" y="6259"/>
                    </a:cubicBezTo>
                    <a:cubicBezTo>
                      <a:pt x="3922" y="6259"/>
                      <a:pt x="4015" y="6952"/>
                      <a:pt x="4455" y="7217"/>
                    </a:cubicBezTo>
                    <a:cubicBezTo>
                      <a:pt x="4558" y="7278"/>
                      <a:pt x="4622" y="7452"/>
                      <a:pt x="4737" y="7452"/>
                    </a:cubicBezTo>
                    <a:cubicBezTo>
                      <a:pt x="4778" y="7452"/>
                      <a:pt x="4826" y="7430"/>
                      <a:pt x="4883" y="7373"/>
                    </a:cubicBezTo>
                    <a:cubicBezTo>
                      <a:pt x="5015" y="7242"/>
                      <a:pt x="5090" y="7053"/>
                      <a:pt x="4992" y="6857"/>
                    </a:cubicBezTo>
                    <a:cubicBezTo>
                      <a:pt x="4628" y="6113"/>
                      <a:pt x="4252" y="5377"/>
                      <a:pt x="3898" y="4629"/>
                    </a:cubicBezTo>
                    <a:cubicBezTo>
                      <a:pt x="3645" y="4088"/>
                      <a:pt x="3376" y="3568"/>
                      <a:pt x="3041" y="3059"/>
                    </a:cubicBezTo>
                    <a:cubicBezTo>
                      <a:pt x="2505" y="2243"/>
                      <a:pt x="2141" y="1309"/>
                      <a:pt x="1730" y="415"/>
                    </a:cubicBezTo>
                    <a:cubicBezTo>
                      <a:pt x="1562" y="49"/>
                      <a:pt x="1184" y="174"/>
                      <a:pt x="997" y="1"/>
                    </a:cubicBezTo>
                    <a:cubicBezTo>
                      <a:pt x="995" y="1"/>
                      <a:pt x="993" y="1"/>
                      <a:pt x="9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3328554" y="2699093"/>
                <a:ext cx="84240" cy="80264"/>
              </a:xfrm>
              <a:custGeom>
                <a:rect b="b" l="l" r="r" t="t"/>
                <a:pathLst>
                  <a:path extrusionOk="0" h="6379" w="6695">
                    <a:moveTo>
                      <a:pt x="1" y="0"/>
                    </a:moveTo>
                    <a:lnTo>
                      <a:pt x="1" y="0"/>
                    </a:lnTo>
                    <a:cubicBezTo>
                      <a:pt x="150" y="1491"/>
                      <a:pt x="1366" y="2267"/>
                      <a:pt x="2225" y="3269"/>
                    </a:cubicBezTo>
                    <a:cubicBezTo>
                      <a:pt x="2818" y="3959"/>
                      <a:pt x="3487" y="4597"/>
                      <a:pt x="4184" y="5185"/>
                    </a:cubicBezTo>
                    <a:cubicBezTo>
                      <a:pt x="4769" y="5679"/>
                      <a:pt x="5293" y="6379"/>
                      <a:pt x="6110" y="6379"/>
                    </a:cubicBezTo>
                    <a:cubicBezTo>
                      <a:pt x="6289" y="6379"/>
                      <a:pt x="6483" y="6345"/>
                      <a:pt x="6694" y="6268"/>
                    </a:cubicBezTo>
                    <a:cubicBezTo>
                      <a:pt x="6519" y="5303"/>
                      <a:pt x="1247" y="363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3385264" y="2660792"/>
                <a:ext cx="57439" cy="102824"/>
              </a:xfrm>
              <a:custGeom>
                <a:rect b="b" l="l" r="r" t="t"/>
                <a:pathLst>
                  <a:path extrusionOk="0" h="8172" w="4565">
                    <a:moveTo>
                      <a:pt x="465" y="1"/>
                    </a:moveTo>
                    <a:cubicBezTo>
                      <a:pt x="452" y="1"/>
                      <a:pt x="440" y="2"/>
                      <a:pt x="426" y="5"/>
                    </a:cubicBezTo>
                    <a:cubicBezTo>
                      <a:pt x="0" y="97"/>
                      <a:pt x="475" y="462"/>
                      <a:pt x="395" y="708"/>
                    </a:cubicBezTo>
                    <a:cubicBezTo>
                      <a:pt x="386" y="733"/>
                      <a:pt x="387" y="761"/>
                      <a:pt x="359" y="1003"/>
                    </a:cubicBezTo>
                    <a:cubicBezTo>
                      <a:pt x="719" y="1761"/>
                      <a:pt x="884" y="2760"/>
                      <a:pt x="1329" y="3737"/>
                    </a:cubicBezTo>
                    <a:cubicBezTo>
                      <a:pt x="1845" y="4866"/>
                      <a:pt x="2503" y="5941"/>
                      <a:pt x="2922" y="7112"/>
                    </a:cubicBezTo>
                    <a:cubicBezTo>
                      <a:pt x="3090" y="7581"/>
                      <a:pt x="3556" y="7697"/>
                      <a:pt x="3773" y="8094"/>
                    </a:cubicBezTo>
                    <a:cubicBezTo>
                      <a:pt x="3803" y="8150"/>
                      <a:pt x="3844" y="8171"/>
                      <a:pt x="3890" y="8171"/>
                    </a:cubicBezTo>
                    <a:cubicBezTo>
                      <a:pt x="4019" y="8171"/>
                      <a:pt x="4193" y="8007"/>
                      <a:pt x="4328" y="7951"/>
                    </a:cubicBezTo>
                    <a:cubicBezTo>
                      <a:pt x="4564" y="7853"/>
                      <a:pt x="4518" y="7655"/>
                      <a:pt x="4434" y="7481"/>
                    </a:cubicBezTo>
                    <a:cubicBezTo>
                      <a:pt x="3751" y="6041"/>
                      <a:pt x="3069" y="4597"/>
                      <a:pt x="2371" y="3163"/>
                    </a:cubicBezTo>
                    <a:cubicBezTo>
                      <a:pt x="1960" y="2318"/>
                      <a:pt x="1592" y="1456"/>
                      <a:pt x="1038" y="680"/>
                    </a:cubicBezTo>
                    <a:cubicBezTo>
                      <a:pt x="858" y="430"/>
                      <a:pt x="692" y="1"/>
                      <a:pt x="4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3303729" y="2787235"/>
                <a:ext cx="96281" cy="36728"/>
              </a:xfrm>
              <a:custGeom>
                <a:rect b="b" l="l" r="r" t="t"/>
                <a:pathLst>
                  <a:path extrusionOk="0" h="2919" w="7652">
                    <a:moveTo>
                      <a:pt x="1158" y="0"/>
                    </a:moveTo>
                    <a:cubicBezTo>
                      <a:pt x="927" y="0"/>
                      <a:pt x="700" y="29"/>
                      <a:pt x="550" y="108"/>
                    </a:cubicBezTo>
                    <a:cubicBezTo>
                      <a:pt x="443" y="164"/>
                      <a:pt x="368" y="220"/>
                      <a:pt x="323" y="274"/>
                    </a:cubicBezTo>
                    <a:cubicBezTo>
                      <a:pt x="1" y="652"/>
                      <a:pt x="1073" y="948"/>
                      <a:pt x="1490" y="1165"/>
                    </a:cubicBezTo>
                    <a:cubicBezTo>
                      <a:pt x="2697" y="1796"/>
                      <a:pt x="3986" y="2272"/>
                      <a:pt x="5257" y="2768"/>
                    </a:cubicBezTo>
                    <a:cubicBezTo>
                      <a:pt x="5498" y="2861"/>
                      <a:pt x="5747" y="2919"/>
                      <a:pt x="5992" y="2919"/>
                    </a:cubicBezTo>
                    <a:cubicBezTo>
                      <a:pt x="6302" y="2919"/>
                      <a:pt x="6606" y="2827"/>
                      <a:pt x="6881" y="2601"/>
                    </a:cubicBezTo>
                    <a:cubicBezTo>
                      <a:pt x="7652" y="1970"/>
                      <a:pt x="6113" y="1349"/>
                      <a:pt x="5565" y="1217"/>
                    </a:cubicBezTo>
                    <a:cubicBezTo>
                      <a:pt x="5068" y="1099"/>
                      <a:pt x="4576" y="1179"/>
                      <a:pt x="4126" y="990"/>
                    </a:cubicBezTo>
                    <a:cubicBezTo>
                      <a:pt x="3807" y="855"/>
                      <a:pt x="3604" y="543"/>
                      <a:pt x="3308" y="543"/>
                    </a:cubicBezTo>
                    <a:cubicBezTo>
                      <a:pt x="3206" y="543"/>
                      <a:pt x="3093" y="580"/>
                      <a:pt x="2961" y="672"/>
                    </a:cubicBezTo>
                    <a:cubicBezTo>
                      <a:pt x="2960" y="674"/>
                      <a:pt x="2957" y="674"/>
                      <a:pt x="2954" y="674"/>
                    </a:cubicBezTo>
                    <a:cubicBezTo>
                      <a:pt x="2851" y="674"/>
                      <a:pt x="1997" y="109"/>
                      <a:pt x="1801" y="66"/>
                    </a:cubicBezTo>
                    <a:cubicBezTo>
                      <a:pt x="1637" y="30"/>
                      <a:pt x="1396" y="0"/>
                      <a:pt x="1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1" name="Google Shape;711;p24"/>
          <p:cNvGrpSpPr/>
          <p:nvPr/>
        </p:nvGrpSpPr>
        <p:grpSpPr>
          <a:xfrm>
            <a:off x="3457805" y="2387191"/>
            <a:ext cx="246685" cy="466670"/>
            <a:chOff x="3316159" y="1515085"/>
            <a:chExt cx="211892" cy="339594"/>
          </a:xfrm>
        </p:grpSpPr>
        <p:sp>
          <p:nvSpPr>
            <p:cNvPr id="712" name="Google Shape;712;p24"/>
            <p:cNvSpPr/>
            <p:nvPr/>
          </p:nvSpPr>
          <p:spPr>
            <a:xfrm>
              <a:off x="3316159" y="1557514"/>
              <a:ext cx="169049" cy="297165"/>
            </a:xfrm>
            <a:custGeom>
              <a:rect b="b" l="l" r="r" t="t"/>
              <a:pathLst>
                <a:path extrusionOk="0" h="9336" w="5311">
                  <a:moveTo>
                    <a:pt x="4656" y="310"/>
                  </a:moveTo>
                  <a:cubicBezTo>
                    <a:pt x="4846" y="310"/>
                    <a:pt x="5001" y="477"/>
                    <a:pt x="5001" y="668"/>
                  </a:cubicBezTo>
                  <a:lnTo>
                    <a:pt x="298" y="668"/>
                  </a:lnTo>
                  <a:lnTo>
                    <a:pt x="298" y="656"/>
                  </a:lnTo>
                  <a:cubicBezTo>
                    <a:pt x="298" y="465"/>
                    <a:pt x="441" y="310"/>
                    <a:pt x="632" y="310"/>
                  </a:cubicBezTo>
                  <a:close/>
                  <a:moveTo>
                    <a:pt x="5001" y="989"/>
                  </a:moveTo>
                  <a:lnTo>
                    <a:pt x="5001" y="7680"/>
                  </a:lnTo>
                  <a:lnTo>
                    <a:pt x="298" y="7680"/>
                  </a:lnTo>
                  <a:lnTo>
                    <a:pt x="298" y="989"/>
                  </a:lnTo>
                  <a:close/>
                  <a:moveTo>
                    <a:pt x="5013" y="7990"/>
                  </a:moveTo>
                  <a:lnTo>
                    <a:pt x="5013" y="8681"/>
                  </a:lnTo>
                  <a:lnTo>
                    <a:pt x="5001" y="8681"/>
                  </a:lnTo>
                  <a:cubicBezTo>
                    <a:pt x="5001" y="8871"/>
                    <a:pt x="4846" y="9026"/>
                    <a:pt x="4656" y="9026"/>
                  </a:cubicBezTo>
                  <a:lnTo>
                    <a:pt x="655" y="9026"/>
                  </a:lnTo>
                  <a:cubicBezTo>
                    <a:pt x="465" y="9026"/>
                    <a:pt x="310" y="8871"/>
                    <a:pt x="310" y="8681"/>
                  </a:cubicBezTo>
                  <a:lnTo>
                    <a:pt x="310" y="7990"/>
                  </a:lnTo>
                  <a:close/>
                  <a:moveTo>
                    <a:pt x="655" y="1"/>
                  </a:moveTo>
                  <a:cubicBezTo>
                    <a:pt x="298" y="1"/>
                    <a:pt x="1" y="299"/>
                    <a:pt x="1" y="656"/>
                  </a:cubicBezTo>
                  <a:lnTo>
                    <a:pt x="1" y="8681"/>
                  </a:lnTo>
                  <a:cubicBezTo>
                    <a:pt x="1" y="9038"/>
                    <a:pt x="298" y="9335"/>
                    <a:pt x="655" y="9335"/>
                  </a:cubicBezTo>
                  <a:lnTo>
                    <a:pt x="4656" y="9335"/>
                  </a:lnTo>
                  <a:cubicBezTo>
                    <a:pt x="5013" y="9335"/>
                    <a:pt x="5311" y="9038"/>
                    <a:pt x="5311" y="8681"/>
                  </a:cubicBezTo>
                  <a:lnTo>
                    <a:pt x="5311" y="656"/>
                  </a:lnTo>
                  <a:cubicBezTo>
                    <a:pt x="5311" y="299"/>
                    <a:pt x="5025" y="1"/>
                    <a:pt x="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3337772" y="1610161"/>
              <a:ext cx="132667" cy="127415"/>
            </a:xfrm>
            <a:custGeom>
              <a:rect b="b" l="l" r="r" t="t"/>
              <a:pathLst>
                <a:path extrusionOk="0" h="4003" w="4168">
                  <a:moveTo>
                    <a:pt x="2131" y="1014"/>
                  </a:moveTo>
                  <a:cubicBezTo>
                    <a:pt x="2322" y="1014"/>
                    <a:pt x="2477" y="1157"/>
                    <a:pt x="2477" y="1359"/>
                  </a:cubicBezTo>
                  <a:lnTo>
                    <a:pt x="2477" y="1681"/>
                  </a:lnTo>
                  <a:cubicBezTo>
                    <a:pt x="2477" y="1966"/>
                    <a:pt x="2251" y="2181"/>
                    <a:pt x="1965" y="2181"/>
                  </a:cubicBezTo>
                  <a:cubicBezTo>
                    <a:pt x="1958" y="2181"/>
                    <a:pt x="1952" y="2181"/>
                    <a:pt x="1945" y="2181"/>
                  </a:cubicBezTo>
                  <a:cubicBezTo>
                    <a:pt x="1691" y="2181"/>
                    <a:pt x="1465" y="1959"/>
                    <a:pt x="1465" y="1681"/>
                  </a:cubicBezTo>
                  <a:lnTo>
                    <a:pt x="1465" y="1359"/>
                  </a:lnTo>
                  <a:cubicBezTo>
                    <a:pt x="1465" y="1157"/>
                    <a:pt x="1608" y="1014"/>
                    <a:pt x="1810" y="1014"/>
                  </a:cubicBezTo>
                  <a:close/>
                  <a:moveTo>
                    <a:pt x="2143" y="2478"/>
                  </a:moveTo>
                  <a:lnTo>
                    <a:pt x="2143" y="2574"/>
                  </a:lnTo>
                  <a:cubicBezTo>
                    <a:pt x="2167" y="2633"/>
                    <a:pt x="2179" y="2693"/>
                    <a:pt x="2191" y="2740"/>
                  </a:cubicBezTo>
                  <a:lnTo>
                    <a:pt x="1989" y="2943"/>
                  </a:lnTo>
                  <a:lnTo>
                    <a:pt x="1953" y="2943"/>
                  </a:lnTo>
                  <a:lnTo>
                    <a:pt x="1750" y="2740"/>
                  </a:lnTo>
                  <a:cubicBezTo>
                    <a:pt x="1774" y="2693"/>
                    <a:pt x="1786" y="2633"/>
                    <a:pt x="1786" y="2574"/>
                  </a:cubicBezTo>
                  <a:lnTo>
                    <a:pt x="1786" y="2478"/>
                  </a:lnTo>
                  <a:cubicBezTo>
                    <a:pt x="1846" y="2502"/>
                    <a:pt x="1905" y="2502"/>
                    <a:pt x="1965" y="2502"/>
                  </a:cubicBezTo>
                  <a:cubicBezTo>
                    <a:pt x="2024" y="2502"/>
                    <a:pt x="2084" y="2502"/>
                    <a:pt x="2143" y="2478"/>
                  </a:cubicBezTo>
                  <a:close/>
                  <a:moveTo>
                    <a:pt x="2441" y="2931"/>
                  </a:moveTo>
                  <a:lnTo>
                    <a:pt x="2715" y="3062"/>
                  </a:lnTo>
                  <a:cubicBezTo>
                    <a:pt x="2774" y="3098"/>
                    <a:pt x="2822" y="3157"/>
                    <a:pt x="2822" y="3228"/>
                  </a:cubicBezTo>
                  <a:lnTo>
                    <a:pt x="2822" y="3467"/>
                  </a:lnTo>
                  <a:cubicBezTo>
                    <a:pt x="2560" y="3609"/>
                    <a:pt x="2262" y="3693"/>
                    <a:pt x="1965" y="3693"/>
                  </a:cubicBezTo>
                  <a:cubicBezTo>
                    <a:pt x="1667" y="3693"/>
                    <a:pt x="1369" y="3609"/>
                    <a:pt x="1119" y="3467"/>
                  </a:cubicBezTo>
                  <a:lnTo>
                    <a:pt x="1119" y="3228"/>
                  </a:lnTo>
                  <a:cubicBezTo>
                    <a:pt x="1119" y="3157"/>
                    <a:pt x="1167" y="3098"/>
                    <a:pt x="1227" y="3062"/>
                  </a:cubicBezTo>
                  <a:lnTo>
                    <a:pt x="1489" y="2931"/>
                  </a:lnTo>
                  <a:lnTo>
                    <a:pt x="1750" y="3181"/>
                  </a:lnTo>
                  <a:cubicBezTo>
                    <a:pt x="1810" y="3240"/>
                    <a:pt x="1893" y="3276"/>
                    <a:pt x="1965" y="3276"/>
                  </a:cubicBezTo>
                  <a:cubicBezTo>
                    <a:pt x="2048" y="3276"/>
                    <a:pt x="2131" y="3240"/>
                    <a:pt x="2191" y="3181"/>
                  </a:cubicBezTo>
                  <a:lnTo>
                    <a:pt x="2441" y="2931"/>
                  </a:lnTo>
                  <a:close/>
                  <a:moveTo>
                    <a:pt x="2009" y="0"/>
                  </a:moveTo>
                  <a:cubicBezTo>
                    <a:pt x="1492" y="0"/>
                    <a:pt x="976" y="204"/>
                    <a:pt x="584" y="597"/>
                  </a:cubicBezTo>
                  <a:cubicBezTo>
                    <a:pt x="215" y="966"/>
                    <a:pt x="0" y="1466"/>
                    <a:pt x="0" y="2002"/>
                  </a:cubicBezTo>
                  <a:cubicBezTo>
                    <a:pt x="0" y="2550"/>
                    <a:pt x="215" y="3038"/>
                    <a:pt x="584" y="3419"/>
                  </a:cubicBezTo>
                  <a:cubicBezTo>
                    <a:pt x="977" y="3812"/>
                    <a:pt x="1477" y="4002"/>
                    <a:pt x="2000" y="4002"/>
                  </a:cubicBezTo>
                  <a:cubicBezTo>
                    <a:pt x="2501" y="4002"/>
                    <a:pt x="3024" y="3812"/>
                    <a:pt x="3417" y="3419"/>
                  </a:cubicBezTo>
                  <a:cubicBezTo>
                    <a:pt x="4072" y="2740"/>
                    <a:pt x="4167" y="1681"/>
                    <a:pt x="3620" y="883"/>
                  </a:cubicBezTo>
                  <a:cubicBezTo>
                    <a:pt x="3590" y="832"/>
                    <a:pt x="3543" y="807"/>
                    <a:pt x="3492" y="807"/>
                  </a:cubicBezTo>
                  <a:cubicBezTo>
                    <a:pt x="3459" y="807"/>
                    <a:pt x="3426" y="817"/>
                    <a:pt x="3394" y="835"/>
                  </a:cubicBezTo>
                  <a:cubicBezTo>
                    <a:pt x="3322" y="883"/>
                    <a:pt x="3310" y="978"/>
                    <a:pt x="3358" y="1062"/>
                  </a:cubicBezTo>
                  <a:cubicBezTo>
                    <a:pt x="3810" y="1728"/>
                    <a:pt x="3727" y="2621"/>
                    <a:pt x="3155" y="3193"/>
                  </a:cubicBezTo>
                  <a:lnTo>
                    <a:pt x="3132" y="3228"/>
                  </a:lnTo>
                  <a:lnTo>
                    <a:pt x="3132" y="3217"/>
                  </a:lnTo>
                  <a:cubicBezTo>
                    <a:pt x="3132" y="3014"/>
                    <a:pt x="3024" y="2859"/>
                    <a:pt x="2858" y="2776"/>
                  </a:cubicBezTo>
                  <a:lnTo>
                    <a:pt x="2477" y="2586"/>
                  </a:lnTo>
                  <a:lnTo>
                    <a:pt x="2477" y="2574"/>
                  </a:lnTo>
                  <a:lnTo>
                    <a:pt x="2477" y="2336"/>
                  </a:lnTo>
                  <a:cubicBezTo>
                    <a:pt x="2679" y="2181"/>
                    <a:pt x="2798" y="1943"/>
                    <a:pt x="2798" y="1681"/>
                  </a:cubicBezTo>
                  <a:lnTo>
                    <a:pt x="2798" y="1347"/>
                  </a:lnTo>
                  <a:cubicBezTo>
                    <a:pt x="2798" y="990"/>
                    <a:pt x="2501" y="692"/>
                    <a:pt x="2143" y="692"/>
                  </a:cubicBezTo>
                  <a:lnTo>
                    <a:pt x="1822" y="692"/>
                  </a:lnTo>
                  <a:cubicBezTo>
                    <a:pt x="1465" y="692"/>
                    <a:pt x="1167" y="990"/>
                    <a:pt x="1167" y="1347"/>
                  </a:cubicBezTo>
                  <a:lnTo>
                    <a:pt x="1167" y="1681"/>
                  </a:lnTo>
                  <a:cubicBezTo>
                    <a:pt x="1167" y="1943"/>
                    <a:pt x="1298" y="2181"/>
                    <a:pt x="1489" y="2336"/>
                  </a:cubicBezTo>
                  <a:lnTo>
                    <a:pt x="1489" y="2574"/>
                  </a:lnTo>
                  <a:lnTo>
                    <a:pt x="1489" y="2586"/>
                  </a:lnTo>
                  <a:lnTo>
                    <a:pt x="1108" y="2776"/>
                  </a:lnTo>
                  <a:cubicBezTo>
                    <a:pt x="941" y="2871"/>
                    <a:pt x="834" y="3038"/>
                    <a:pt x="834" y="3217"/>
                  </a:cubicBezTo>
                  <a:lnTo>
                    <a:pt x="834" y="3228"/>
                  </a:lnTo>
                  <a:lnTo>
                    <a:pt x="810" y="3193"/>
                  </a:lnTo>
                  <a:cubicBezTo>
                    <a:pt x="500" y="2883"/>
                    <a:pt x="322" y="2455"/>
                    <a:pt x="322" y="2002"/>
                  </a:cubicBezTo>
                  <a:cubicBezTo>
                    <a:pt x="322" y="1562"/>
                    <a:pt x="500" y="1133"/>
                    <a:pt x="810" y="812"/>
                  </a:cubicBezTo>
                  <a:cubicBezTo>
                    <a:pt x="1139" y="489"/>
                    <a:pt x="1566" y="326"/>
                    <a:pt x="1996" y="326"/>
                  </a:cubicBezTo>
                  <a:cubicBezTo>
                    <a:pt x="2328" y="326"/>
                    <a:pt x="2662" y="424"/>
                    <a:pt x="2953" y="621"/>
                  </a:cubicBezTo>
                  <a:cubicBezTo>
                    <a:pt x="2980" y="639"/>
                    <a:pt x="3012" y="649"/>
                    <a:pt x="3043" y="649"/>
                  </a:cubicBezTo>
                  <a:cubicBezTo>
                    <a:pt x="3092" y="649"/>
                    <a:pt x="3143" y="625"/>
                    <a:pt x="3179" y="573"/>
                  </a:cubicBezTo>
                  <a:cubicBezTo>
                    <a:pt x="3215" y="502"/>
                    <a:pt x="3203" y="419"/>
                    <a:pt x="3132" y="359"/>
                  </a:cubicBezTo>
                  <a:cubicBezTo>
                    <a:pt x="2793" y="118"/>
                    <a:pt x="2401" y="0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343056" y="1749290"/>
              <a:ext cx="41729" cy="41729"/>
            </a:xfrm>
            <a:custGeom>
              <a:rect b="b" l="l" r="r" t="t"/>
              <a:pathLst>
                <a:path extrusionOk="0" h="1311" w="1311"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3"/>
                    <a:pt x="299" y="1310"/>
                    <a:pt x="656" y="1310"/>
                  </a:cubicBezTo>
                  <a:cubicBezTo>
                    <a:pt x="1013" y="1310"/>
                    <a:pt x="1311" y="1013"/>
                    <a:pt x="1311" y="655"/>
                  </a:cubicBezTo>
                  <a:cubicBezTo>
                    <a:pt x="1299" y="560"/>
                    <a:pt x="1227" y="501"/>
                    <a:pt x="1144" y="501"/>
                  </a:cubicBezTo>
                  <a:cubicBezTo>
                    <a:pt x="1061" y="501"/>
                    <a:pt x="1001" y="572"/>
                    <a:pt x="1001" y="643"/>
                  </a:cubicBezTo>
                  <a:cubicBezTo>
                    <a:pt x="1001" y="834"/>
                    <a:pt x="846" y="989"/>
                    <a:pt x="656" y="989"/>
                  </a:cubicBezTo>
                  <a:cubicBezTo>
                    <a:pt x="465" y="989"/>
                    <a:pt x="310" y="834"/>
                    <a:pt x="310" y="643"/>
                  </a:cubicBezTo>
                  <a:cubicBezTo>
                    <a:pt x="310" y="453"/>
                    <a:pt x="465" y="298"/>
                    <a:pt x="656" y="298"/>
                  </a:cubicBezTo>
                  <a:cubicBezTo>
                    <a:pt x="751" y="298"/>
                    <a:pt x="811" y="227"/>
                    <a:pt x="811" y="155"/>
                  </a:cubicBezTo>
                  <a:cubicBezTo>
                    <a:pt x="811" y="84"/>
                    <a:pt x="727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417347" y="1749290"/>
              <a:ext cx="41729" cy="41729"/>
            </a:xfrm>
            <a:custGeom>
              <a:rect b="b" l="l" r="r" t="t"/>
              <a:pathLst>
                <a:path extrusionOk="0" h="1311" w="1311">
                  <a:moveTo>
                    <a:pt x="655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298" y="560"/>
                    <a:pt x="1239" y="501"/>
                    <a:pt x="1155" y="501"/>
                  </a:cubicBezTo>
                  <a:cubicBezTo>
                    <a:pt x="1060" y="501"/>
                    <a:pt x="1001" y="572"/>
                    <a:pt x="1001" y="643"/>
                  </a:cubicBezTo>
                  <a:cubicBezTo>
                    <a:pt x="1001" y="834"/>
                    <a:pt x="858" y="989"/>
                    <a:pt x="655" y="989"/>
                  </a:cubicBezTo>
                  <a:cubicBezTo>
                    <a:pt x="465" y="989"/>
                    <a:pt x="322" y="834"/>
                    <a:pt x="322" y="643"/>
                  </a:cubicBezTo>
                  <a:cubicBezTo>
                    <a:pt x="322" y="453"/>
                    <a:pt x="465" y="298"/>
                    <a:pt x="655" y="298"/>
                  </a:cubicBezTo>
                  <a:cubicBezTo>
                    <a:pt x="751" y="298"/>
                    <a:pt x="810" y="227"/>
                    <a:pt x="810" y="155"/>
                  </a:cubicBezTo>
                  <a:cubicBezTo>
                    <a:pt x="810" y="84"/>
                    <a:pt x="739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464710" y="1536315"/>
              <a:ext cx="41729" cy="41315"/>
            </a:xfrm>
            <a:custGeom>
              <a:rect b="b" l="l" r="r" t="t"/>
              <a:pathLst>
                <a:path extrusionOk="0" h="1298" w="1311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620" y="298"/>
                    <a:pt x="1001" y="667"/>
                    <a:pt x="1001" y="1143"/>
                  </a:cubicBezTo>
                  <a:cubicBezTo>
                    <a:pt x="1001" y="1238"/>
                    <a:pt x="1072" y="1298"/>
                    <a:pt x="1156" y="1298"/>
                  </a:cubicBezTo>
                  <a:cubicBezTo>
                    <a:pt x="1239" y="1298"/>
                    <a:pt x="1299" y="1215"/>
                    <a:pt x="1299" y="1143"/>
                  </a:cubicBezTo>
                  <a:cubicBezTo>
                    <a:pt x="1311" y="524"/>
                    <a:pt x="79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3464710" y="1515085"/>
              <a:ext cx="63342" cy="62546"/>
            </a:xfrm>
            <a:custGeom>
              <a:rect b="b" l="l" r="r" t="t"/>
              <a:pathLst>
                <a:path extrusionOk="0" h="1965" w="199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9"/>
                    <a:pt x="84" y="298"/>
                    <a:pt x="156" y="298"/>
                  </a:cubicBezTo>
                  <a:cubicBezTo>
                    <a:pt x="989" y="298"/>
                    <a:pt x="1668" y="977"/>
                    <a:pt x="1668" y="1810"/>
                  </a:cubicBezTo>
                  <a:cubicBezTo>
                    <a:pt x="1668" y="1905"/>
                    <a:pt x="1751" y="1965"/>
                    <a:pt x="1822" y="1965"/>
                  </a:cubicBezTo>
                  <a:cubicBezTo>
                    <a:pt x="1894" y="1965"/>
                    <a:pt x="1965" y="1882"/>
                    <a:pt x="1965" y="1810"/>
                  </a:cubicBezTo>
                  <a:cubicBezTo>
                    <a:pt x="1989" y="810"/>
                    <a:pt x="1168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4"/>
          <p:cNvGrpSpPr/>
          <p:nvPr/>
        </p:nvGrpSpPr>
        <p:grpSpPr>
          <a:xfrm>
            <a:off x="5506575" y="2442717"/>
            <a:ext cx="355612" cy="355612"/>
            <a:chOff x="2639038" y="2894942"/>
            <a:chExt cx="355612" cy="355612"/>
          </a:xfrm>
        </p:grpSpPr>
        <p:sp>
          <p:nvSpPr>
            <p:cNvPr id="719" name="Google Shape;719;p24"/>
            <p:cNvSpPr/>
            <p:nvPr/>
          </p:nvSpPr>
          <p:spPr>
            <a:xfrm>
              <a:off x="2748479" y="2894942"/>
              <a:ext cx="246171" cy="304119"/>
            </a:xfrm>
            <a:custGeom>
              <a:rect b="b" l="l" r="r" t="t"/>
              <a:pathLst>
                <a:path extrusionOk="0" h="9562" w="774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639038" y="2945703"/>
              <a:ext cx="246552" cy="304851"/>
            </a:xfrm>
            <a:custGeom>
              <a:rect b="b" l="l" r="r" t="t"/>
              <a:pathLst>
                <a:path extrusionOk="0" h="9585" w="7752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4"/>
          <p:cNvGrpSpPr/>
          <p:nvPr/>
        </p:nvGrpSpPr>
        <p:grpSpPr>
          <a:xfrm>
            <a:off x="6856528" y="907029"/>
            <a:ext cx="985865" cy="921982"/>
            <a:chOff x="6523078" y="1452929"/>
            <a:chExt cx="985865" cy="921982"/>
          </a:xfrm>
        </p:grpSpPr>
        <p:grpSp>
          <p:nvGrpSpPr>
            <p:cNvPr id="722" name="Google Shape;722;p24"/>
            <p:cNvGrpSpPr/>
            <p:nvPr/>
          </p:nvGrpSpPr>
          <p:grpSpPr>
            <a:xfrm>
              <a:off x="6523078" y="1452929"/>
              <a:ext cx="985865" cy="921982"/>
              <a:chOff x="6523078" y="1452929"/>
              <a:chExt cx="985865" cy="921982"/>
            </a:xfrm>
          </p:grpSpPr>
          <p:sp>
            <p:nvSpPr>
              <p:cNvPr id="723" name="Google Shape;723;p24"/>
              <p:cNvSpPr/>
              <p:nvPr/>
            </p:nvSpPr>
            <p:spPr>
              <a:xfrm>
                <a:off x="6523078" y="1452929"/>
                <a:ext cx="985865" cy="921982"/>
              </a:xfrm>
              <a:custGeom>
                <a:rect b="b" l="l" r="r" t="t"/>
                <a:pathLst>
                  <a:path extrusionOk="0" h="71223" w="76158">
                    <a:moveTo>
                      <a:pt x="41650" y="0"/>
                    </a:moveTo>
                    <a:cubicBezTo>
                      <a:pt x="41179" y="0"/>
                      <a:pt x="40707" y="11"/>
                      <a:pt x="40237" y="21"/>
                    </a:cubicBezTo>
                    <a:cubicBezTo>
                      <a:pt x="39263" y="41"/>
                      <a:pt x="38264" y="61"/>
                      <a:pt x="37330" y="295"/>
                    </a:cubicBezTo>
                    <a:cubicBezTo>
                      <a:pt x="36644" y="464"/>
                      <a:pt x="35869" y="648"/>
                      <a:pt x="35259" y="670"/>
                    </a:cubicBezTo>
                    <a:cubicBezTo>
                      <a:pt x="34444" y="698"/>
                      <a:pt x="33657" y="981"/>
                      <a:pt x="33087" y="1250"/>
                    </a:cubicBezTo>
                    <a:cubicBezTo>
                      <a:pt x="32107" y="1715"/>
                      <a:pt x="31043" y="1832"/>
                      <a:pt x="30063" y="2289"/>
                    </a:cubicBezTo>
                    <a:cubicBezTo>
                      <a:pt x="28473" y="3030"/>
                      <a:pt x="26804" y="3642"/>
                      <a:pt x="25389" y="4669"/>
                    </a:cubicBezTo>
                    <a:cubicBezTo>
                      <a:pt x="23592" y="5973"/>
                      <a:pt x="21750" y="7186"/>
                      <a:pt x="20260" y="8953"/>
                    </a:cubicBezTo>
                    <a:cubicBezTo>
                      <a:pt x="19091" y="10336"/>
                      <a:pt x="17945" y="11775"/>
                      <a:pt x="16714" y="13127"/>
                    </a:cubicBezTo>
                    <a:cubicBezTo>
                      <a:pt x="15254" y="14734"/>
                      <a:pt x="14165" y="16669"/>
                      <a:pt x="13046" y="18561"/>
                    </a:cubicBezTo>
                    <a:cubicBezTo>
                      <a:pt x="11919" y="20468"/>
                      <a:pt x="11288" y="22518"/>
                      <a:pt x="10747" y="24625"/>
                    </a:cubicBezTo>
                    <a:cubicBezTo>
                      <a:pt x="10571" y="25314"/>
                      <a:pt x="10396" y="26004"/>
                      <a:pt x="10220" y="26695"/>
                    </a:cubicBezTo>
                    <a:cubicBezTo>
                      <a:pt x="10146" y="26984"/>
                      <a:pt x="10057" y="27130"/>
                      <a:pt x="9804" y="27130"/>
                    </a:cubicBezTo>
                    <a:cubicBezTo>
                      <a:pt x="9726" y="27130"/>
                      <a:pt x="9633" y="27116"/>
                      <a:pt x="9520" y="27089"/>
                    </a:cubicBezTo>
                    <a:cubicBezTo>
                      <a:pt x="8330" y="26796"/>
                      <a:pt x="7273" y="26143"/>
                      <a:pt x="6108" y="25846"/>
                    </a:cubicBezTo>
                    <a:cubicBezTo>
                      <a:pt x="4802" y="25513"/>
                      <a:pt x="3582" y="24953"/>
                      <a:pt x="2285" y="24593"/>
                    </a:cubicBezTo>
                    <a:cubicBezTo>
                      <a:pt x="1923" y="24494"/>
                      <a:pt x="1620" y="24437"/>
                      <a:pt x="1366" y="24437"/>
                    </a:cubicBezTo>
                    <a:cubicBezTo>
                      <a:pt x="728" y="24437"/>
                      <a:pt x="409" y="24795"/>
                      <a:pt x="296" y="25724"/>
                    </a:cubicBezTo>
                    <a:cubicBezTo>
                      <a:pt x="83" y="27467"/>
                      <a:pt x="1" y="29217"/>
                      <a:pt x="83" y="30971"/>
                    </a:cubicBezTo>
                    <a:cubicBezTo>
                      <a:pt x="161" y="32581"/>
                      <a:pt x="346" y="34167"/>
                      <a:pt x="783" y="35732"/>
                    </a:cubicBezTo>
                    <a:cubicBezTo>
                      <a:pt x="1088" y="36822"/>
                      <a:pt x="1193" y="37972"/>
                      <a:pt x="1581" y="39043"/>
                    </a:cubicBezTo>
                    <a:cubicBezTo>
                      <a:pt x="2243" y="40870"/>
                      <a:pt x="2916" y="42691"/>
                      <a:pt x="3638" y="44494"/>
                    </a:cubicBezTo>
                    <a:cubicBezTo>
                      <a:pt x="4025" y="45463"/>
                      <a:pt x="4406" y="46472"/>
                      <a:pt x="5005" y="47308"/>
                    </a:cubicBezTo>
                    <a:cubicBezTo>
                      <a:pt x="5561" y="48086"/>
                      <a:pt x="6065" y="48909"/>
                      <a:pt x="6525" y="49718"/>
                    </a:cubicBezTo>
                    <a:cubicBezTo>
                      <a:pt x="7180" y="50866"/>
                      <a:pt x="7917" y="51941"/>
                      <a:pt x="8689" y="52997"/>
                    </a:cubicBezTo>
                    <a:cubicBezTo>
                      <a:pt x="9335" y="53881"/>
                      <a:pt x="10112" y="54670"/>
                      <a:pt x="10760" y="55553"/>
                    </a:cubicBezTo>
                    <a:cubicBezTo>
                      <a:pt x="11271" y="56252"/>
                      <a:pt x="11887" y="56837"/>
                      <a:pt x="12474" y="57459"/>
                    </a:cubicBezTo>
                    <a:cubicBezTo>
                      <a:pt x="13021" y="58039"/>
                      <a:pt x="13809" y="58403"/>
                      <a:pt x="14100" y="59226"/>
                    </a:cubicBezTo>
                    <a:cubicBezTo>
                      <a:pt x="14135" y="59324"/>
                      <a:pt x="14291" y="59417"/>
                      <a:pt x="14408" y="59442"/>
                    </a:cubicBezTo>
                    <a:cubicBezTo>
                      <a:pt x="14935" y="59559"/>
                      <a:pt x="15257" y="59987"/>
                      <a:pt x="15658" y="60279"/>
                    </a:cubicBezTo>
                    <a:cubicBezTo>
                      <a:pt x="16584" y="60951"/>
                      <a:pt x="17220" y="61950"/>
                      <a:pt x="18264" y="62519"/>
                    </a:cubicBezTo>
                    <a:cubicBezTo>
                      <a:pt x="19454" y="63168"/>
                      <a:pt x="20498" y="64062"/>
                      <a:pt x="21574" y="64871"/>
                    </a:cubicBezTo>
                    <a:cubicBezTo>
                      <a:pt x="22995" y="65938"/>
                      <a:pt x="24577" y="66628"/>
                      <a:pt x="26162" y="67315"/>
                    </a:cubicBezTo>
                    <a:cubicBezTo>
                      <a:pt x="26670" y="67536"/>
                      <a:pt x="27055" y="67884"/>
                      <a:pt x="27528" y="68115"/>
                    </a:cubicBezTo>
                    <a:cubicBezTo>
                      <a:pt x="28680" y="68675"/>
                      <a:pt x="29945" y="68919"/>
                      <a:pt x="31152" y="69311"/>
                    </a:cubicBezTo>
                    <a:cubicBezTo>
                      <a:pt x="32775" y="69838"/>
                      <a:pt x="34396" y="70412"/>
                      <a:pt x="36082" y="70745"/>
                    </a:cubicBezTo>
                    <a:cubicBezTo>
                      <a:pt x="36490" y="70828"/>
                      <a:pt x="36902" y="70884"/>
                      <a:pt x="37317" y="70910"/>
                    </a:cubicBezTo>
                    <a:cubicBezTo>
                      <a:pt x="38025" y="70956"/>
                      <a:pt x="38723" y="71086"/>
                      <a:pt x="39439" y="71086"/>
                    </a:cubicBezTo>
                    <a:cubicBezTo>
                      <a:pt x="39556" y="71086"/>
                      <a:pt x="39673" y="71083"/>
                      <a:pt x="39791" y="71075"/>
                    </a:cubicBezTo>
                    <a:cubicBezTo>
                      <a:pt x="39827" y="71073"/>
                      <a:pt x="39864" y="71072"/>
                      <a:pt x="39901" y="71072"/>
                    </a:cubicBezTo>
                    <a:cubicBezTo>
                      <a:pt x="40342" y="71072"/>
                      <a:pt x="40807" y="71223"/>
                      <a:pt x="41236" y="71223"/>
                    </a:cubicBezTo>
                    <a:cubicBezTo>
                      <a:pt x="41351" y="71223"/>
                      <a:pt x="41464" y="71212"/>
                      <a:pt x="41573" y="71184"/>
                    </a:cubicBezTo>
                    <a:cubicBezTo>
                      <a:pt x="42074" y="71056"/>
                      <a:pt x="42575" y="71006"/>
                      <a:pt x="43070" y="71006"/>
                    </a:cubicBezTo>
                    <a:cubicBezTo>
                      <a:pt x="43529" y="71006"/>
                      <a:pt x="43983" y="71049"/>
                      <a:pt x="44426" y="71111"/>
                    </a:cubicBezTo>
                    <a:cubicBezTo>
                      <a:pt x="44512" y="71123"/>
                      <a:pt x="44586" y="71129"/>
                      <a:pt x="44652" y="71129"/>
                    </a:cubicBezTo>
                    <a:cubicBezTo>
                      <a:pt x="44997" y="71129"/>
                      <a:pt x="45093" y="70967"/>
                      <a:pt x="45203" y="70720"/>
                    </a:cubicBezTo>
                    <a:cubicBezTo>
                      <a:pt x="45214" y="70717"/>
                      <a:pt x="45224" y="70716"/>
                      <a:pt x="45234" y="70716"/>
                    </a:cubicBezTo>
                    <a:cubicBezTo>
                      <a:pt x="45392" y="70716"/>
                      <a:pt x="45341" y="71136"/>
                      <a:pt x="45478" y="71136"/>
                    </a:cubicBezTo>
                    <a:cubicBezTo>
                      <a:pt x="45531" y="71136"/>
                      <a:pt x="45612" y="71073"/>
                      <a:pt x="45744" y="70899"/>
                    </a:cubicBezTo>
                    <a:cubicBezTo>
                      <a:pt x="45840" y="70773"/>
                      <a:pt x="45990" y="70670"/>
                      <a:pt x="46154" y="70670"/>
                    </a:cubicBezTo>
                    <a:cubicBezTo>
                      <a:pt x="46269" y="70670"/>
                      <a:pt x="46391" y="70720"/>
                      <a:pt x="46508" y="70848"/>
                    </a:cubicBezTo>
                    <a:cubicBezTo>
                      <a:pt x="46596" y="70946"/>
                      <a:pt x="46716" y="71015"/>
                      <a:pt x="46834" y="71015"/>
                    </a:cubicBezTo>
                    <a:cubicBezTo>
                      <a:pt x="46893" y="71015"/>
                      <a:pt x="46951" y="70998"/>
                      <a:pt x="47006" y="70960"/>
                    </a:cubicBezTo>
                    <a:cubicBezTo>
                      <a:pt x="47562" y="70563"/>
                      <a:pt x="48253" y="70674"/>
                      <a:pt x="48840" y="70459"/>
                    </a:cubicBezTo>
                    <a:cubicBezTo>
                      <a:pt x="50081" y="70002"/>
                      <a:pt x="51526" y="70129"/>
                      <a:pt x="52598" y="69177"/>
                    </a:cubicBezTo>
                    <a:cubicBezTo>
                      <a:pt x="52607" y="69169"/>
                      <a:pt x="52623" y="69166"/>
                      <a:pt x="52643" y="69166"/>
                    </a:cubicBezTo>
                    <a:cubicBezTo>
                      <a:pt x="52697" y="69166"/>
                      <a:pt x="52778" y="69192"/>
                      <a:pt x="52813" y="69224"/>
                    </a:cubicBezTo>
                    <a:cubicBezTo>
                      <a:pt x="52922" y="69331"/>
                      <a:pt x="53022" y="69371"/>
                      <a:pt x="53116" y="69371"/>
                    </a:cubicBezTo>
                    <a:cubicBezTo>
                      <a:pt x="53315" y="69371"/>
                      <a:pt x="53484" y="69192"/>
                      <a:pt x="53651" y="69093"/>
                    </a:cubicBezTo>
                    <a:cubicBezTo>
                      <a:pt x="53956" y="68913"/>
                      <a:pt x="54207" y="68735"/>
                      <a:pt x="54608" y="68735"/>
                    </a:cubicBezTo>
                    <a:cubicBezTo>
                      <a:pt x="54623" y="68735"/>
                      <a:pt x="54638" y="68735"/>
                      <a:pt x="54653" y="68735"/>
                    </a:cubicBezTo>
                    <a:cubicBezTo>
                      <a:pt x="54715" y="68738"/>
                      <a:pt x="54799" y="68744"/>
                      <a:pt x="54891" y="68744"/>
                    </a:cubicBezTo>
                    <a:cubicBezTo>
                      <a:pt x="55181" y="68744"/>
                      <a:pt x="55546" y="68682"/>
                      <a:pt x="55502" y="68235"/>
                    </a:cubicBezTo>
                    <a:cubicBezTo>
                      <a:pt x="55474" y="67948"/>
                      <a:pt x="55519" y="67887"/>
                      <a:pt x="55645" y="67887"/>
                    </a:cubicBezTo>
                    <a:cubicBezTo>
                      <a:pt x="55703" y="67887"/>
                      <a:pt x="55777" y="67900"/>
                      <a:pt x="55869" y="67909"/>
                    </a:cubicBezTo>
                    <a:cubicBezTo>
                      <a:pt x="55894" y="67912"/>
                      <a:pt x="55918" y="67913"/>
                      <a:pt x="55942" y="67913"/>
                    </a:cubicBezTo>
                    <a:cubicBezTo>
                      <a:pt x="56185" y="67913"/>
                      <a:pt x="56419" y="67793"/>
                      <a:pt x="56657" y="67699"/>
                    </a:cubicBezTo>
                    <a:cubicBezTo>
                      <a:pt x="57036" y="67552"/>
                      <a:pt x="57332" y="67177"/>
                      <a:pt x="57640" y="67110"/>
                    </a:cubicBezTo>
                    <a:cubicBezTo>
                      <a:pt x="58617" y="66898"/>
                      <a:pt x="59216" y="66128"/>
                      <a:pt x="60014" y="65671"/>
                    </a:cubicBezTo>
                    <a:cubicBezTo>
                      <a:pt x="60584" y="65344"/>
                      <a:pt x="61289" y="64994"/>
                      <a:pt x="61473" y="64210"/>
                    </a:cubicBezTo>
                    <a:cubicBezTo>
                      <a:pt x="61511" y="64217"/>
                      <a:pt x="61546" y="64220"/>
                      <a:pt x="61578" y="64220"/>
                    </a:cubicBezTo>
                    <a:cubicBezTo>
                      <a:pt x="62062" y="64220"/>
                      <a:pt x="61849" y="63496"/>
                      <a:pt x="62123" y="63496"/>
                    </a:cubicBezTo>
                    <a:cubicBezTo>
                      <a:pt x="62124" y="63496"/>
                      <a:pt x="62125" y="63496"/>
                      <a:pt x="62126" y="63496"/>
                    </a:cubicBezTo>
                    <a:cubicBezTo>
                      <a:pt x="62138" y="63496"/>
                      <a:pt x="62151" y="63497"/>
                      <a:pt x="62163" y="63497"/>
                    </a:cubicBezTo>
                    <a:cubicBezTo>
                      <a:pt x="63038" y="63497"/>
                      <a:pt x="63382" y="62782"/>
                      <a:pt x="63867" y="62301"/>
                    </a:cubicBezTo>
                    <a:cubicBezTo>
                      <a:pt x="64478" y="61693"/>
                      <a:pt x="65265" y="61205"/>
                      <a:pt x="65650" y="60427"/>
                    </a:cubicBezTo>
                    <a:cubicBezTo>
                      <a:pt x="66021" y="59676"/>
                      <a:pt x="66673" y="59165"/>
                      <a:pt x="67151" y="58521"/>
                    </a:cubicBezTo>
                    <a:cubicBezTo>
                      <a:pt x="67921" y="57484"/>
                      <a:pt x="68943" y="56571"/>
                      <a:pt x="69581" y="55460"/>
                    </a:cubicBezTo>
                    <a:cubicBezTo>
                      <a:pt x="70474" y="53906"/>
                      <a:pt x="71398" y="52363"/>
                      <a:pt x="72034" y="50639"/>
                    </a:cubicBezTo>
                    <a:cubicBezTo>
                      <a:pt x="72543" y="49259"/>
                      <a:pt x="73145" y="47889"/>
                      <a:pt x="73695" y="46512"/>
                    </a:cubicBezTo>
                    <a:cubicBezTo>
                      <a:pt x="74223" y="45193"/>
                      <a:pt x="74893" y="43883"/>
                      <a:pt x="75114" y="42508"/>
                    </a:cubicBezTo>
                    <a:cubicBezTo>
                      <a:pt x="75298" y="41371"/>
                      <a:pt x="75595" y="40249"/>
                      <a:pt x="75798" y="39121"/>
                    </a:cubicBezTo>
                    <a:cubicBezTo>
                      <a:pt x="76074" y="37595"/>
                      <a:pt x="75884" y="36082"/>
                      <a:pt x="76068" y="34577"/>
                    </a:cubicBezTo>
                    <a:cubicBezTo>
                      <a:pt x="76158" y="33828"/>
                      <a:pt x="75867" y="33134"/>
                      <a:pt x="75856" y="32410"/>
                    </a:cubicBezTo>
                    <a:cubicBezTo>
                      <a:pt x="75836" y="31068"/>
                      <a:pt x="75604" y="29744"/>
                      <a:pt x="75298" y="28462"/>
                    </a:cubicBezTo>
                    <a:cubicBezTo>
                      <a:pt x="74988" y="27171"/>
                      <a:pt x="74752" y="25853"/>
                      <a:pt x="74350" y="24589"/>
                    </a:cubicBezTo>
                    <a:cubicBezTo>
                      <a:pt x="73978" y="23413"/>
                      <a:pt x="73481" y="22276"/>
                      <a:pt x="72977" y="21143"/>
                    </a:cubicBezTo>
                    <a:cubicBezTo>
                      <a:pt x="72693" y="20508"/>
                      <a:pt x="72110" y="19995"/>
                      <a:pt x="72188" y="19183"/>
                    </a:cubicBezTo>
                    <a:cubicBezTo>
                      <a:pt x="72213" y="18920"/>
                      <a:pt x="71950" y="18612"/>
                      <a:pt x="71777" y="18352"/>
                    </a:cubicBezTo>
                    <a:cubicBezTo>
                      <a:pt x="71111" y="17357"/>
                      <a:pt x="70304" y="16433"/>
                      <a:pt x="69786" y="15369"/>
                    </a:cubicBezTo>
                    <a:cubicBezTo>
                      <a:pt x="69142" y="14042"/>
                      <a:pt x="68162" y="12954"/>
                      <a:pt x="67334" y="11785"/>
                    </a:cubicBezTo>
                    <a:cubicBezTo>
                      <a:pt x="66396" y="10456"/>
                      <a:pt x="64858" y="9602"/>
                      <a:pt x="63746" y="8361"/>
                    </a:cubicBezTo>
                    <a:cubicBezTo>
                      <a:pt x="63335" y="7903"/>
                      <a:pt x="62765" y="7619"/>
                      <a:pt x="62307" y="7195"/>
                    </a:cubicBezTo>
                    <a:cubicBezTo>
                      <a:pt x="61927" y="6845"/>
                      <a:pt x="61160" y="6578"/>
                      <a:pt x="60819" y="6243"/>
                    </a:cubicBezTo>
                    <a:cubicBezTo>
                      <a:pt x="59636" y="5078"/>
                      <a:pt x="58094" y="4624"/>
                      <a:pt x="56705" y="3936"/>
                    </a:cubicBezTo>
                    <a:cubicBezTo>
                      <a:pt x="55585" y="3381"/>
                      <a:pt x="54488" y="2711"/>
                      <a:pt x="53228" y="2386"/>
                    </a:cubicBezTo>
                    <a:cubicBezTo>
                      <a:pt x="52057" y="2084"/>
                      <a:pt x="50983" y="1455"/>
                      <a:pt x="49785" y="1160"/>
                    </a:cubicBezTo>
                    <a:cubicBezTo>
                      <a:pt x="47813" y="673"/>
                      <a:pt x="45814" y="357"/>
                      <a:pt x="43806" y="111"/>
                    </a:cubicBezTo>
                    <a:cubicBezTo>
                      <a:pt x="43094" y="25"/>
                      <a:pt x="42373" y="0"/>
                      <a:pt x="41650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6523078" y="1452929"/>
                <a:ext cx="985865" cy="921982"/>
              </a:xfrm>
              <a:custGeom>
                <a:rect b="b" l="l" r="r" t="t"/>
                <a:pathLst>
                  <a:path extrusionOk="0" h="71223" w="76158">
                    <a:moveTo>
                      <a:pt x="40034" y="1726"/>
                    </a:moveTo>
                    <a:cubicBezTo>
                      <a:pt x="40288" y="1726"/>
                      <a:pt x="40541" y="1767"/>
                      <a:pt x="40789" y="1894"/>
                    </a:cubicBezTo>
                    <a:cubicBezTo>
                      <a:pt x="40804" y="1902"/>
                      <a:pt x="40823" y="1905"/>
                      <a:pt x="40842" y="1905"/>
                    </a:cubicBezTo>
                    <a:cubicBezTo>
                      <a:pt x="40876" y="1905"/>
                      <a:pt x="40913" y="1897"/>
                      <a:pt x="40945" y="1891"/>
                    </a:cubicBezTo>
                    <a:cubicBezTo>
                      <a:pt x="41491" y="1787"/>
                      <a:pt x="42034" y="1745"/>
                      <a:pt x="42575" y="1745"/>
                    </a:cubicBezTo>
                    <a:cubicBezTo>
                      <a:pt x="44188" y="1745"/>
                      <a:pt x="45782" y="2112"/>
                      <a:pt x="47384" y="2260"/>
                    </a:cubicBezTo>
                    <a:cubicBezTo>
                      <a:pt x="48609" y="2373"/>
                      <a:pt x="49866" y="2409"/>
                      <a:pt x="51031" y="2902"/>
                    </a:cubicBezTo>
                    <a:cubicBezTo>
                      <a:pt x="52484" y="3518"/>
                      <a:pt x="53928" y="4156"/>
                      <a:pt x="55387" y="4756"/>
                    </a:cubicBezTo>
                    <a:cubicBezTo>
                      <a:pt x="56635" y="5270"/>
                      <a:pt x="57814" y="5937"/>
                      <a:pt x="58917" y="6676"/>
                    </a:cubicBezTo>
                    <a:cubicBezTo>
                      <a:pt x="60146" y="7502"/>
                      <a:pt x="61341" y="8412"/>
                      <a:pt x="62428" y="9445"/>
                    </a:cubicBezTo>
                    <a:cubicBezTo>
                      <a:pt x="63027" y="10016"/>
                      <a:pt x="63730" y="10482"/>
                      <a:pt x="64301" y="11078"/>
                    </a:cubicBezTo>
                    <a:cubicBezTo>
                      <a:pt x="65337" y="12158"/>
                      <a:pt x="66443" y="13209"/>
                      <a:pt x="67281" y="14435"/>
                    </a:cubicBezTo>
                    <a:cubicBezTo>
                      <a:pt x="68624" y="16398"/>
                      <a:pt x="70063" y="18303"/>
                      <a:pt x="70918" y="20594"/>
                    </a:cubicBezTo>
                    <a:cubicBezTo>
                      <a:pt x="71440" y="21992"/>
                      <a:pt x="72042" y="23392"/>
                      <a:pt x="72482" y="24803"/>
                    </a:cubicBezTo>
                    <a:cubicBezTo>
                      <a:pt x="72922" y="26208"/>
                      <a:pt x="73543" y="27555"/>
                      <a:pt x="73747" y="29091"/>
                    </a:cubicBezTo>
                    <a:cubicBezTo>
                      <a:pt x="73975" y="30808"/>
                      <a:pt x="74079" y="32515"/>
                      <a:pt x="74118" y="34229"/>
                    </a:cubicBezTo>
                    <a:cubicBezTo>
                      <a:pt x="74132" y="34870"/>
                      <a:pt x="74380" y="35579"/>
                      <a:pt x="73902" y="36197"/>
                    </a:cubicBezTo>
                    <a:cubicBezTo>
                      <a:pt x="73848" y="36267"/>
                      <a:pt x="73975" y="36491"/>
                      <a:pt x="74037" y="36637"/>
                    </a:cubicBezTo>
                    <a:cubicBezTo>
                      <a:pt x="74075" y="36727"/>
                      <a:pt x="74146" y="36805"/>
                      <a:pt x="74204" y="36887"/>
                    </a:cubicBezTo>
                    <a:cubicBezTo>
                      <a:pt x="73336" y="37457"/>
                      <a:pt x="73899" y="38429"/>
                      <a:pt x="73639" y="39197"/>
                    </a:cubicBezTo>
                    <a:cubicBezTo>
                      <a:pt x="73328" y="40125"/>
                      <a:pt x="73155" y="41192"/>
                      <a:pt x="72945" y="42203"/>
                    </a:cubicBezTo>
                    <a:cubicBezTo>
                      <a:pt x="72823" y="42789"/>
                      <a:pt x="72689" y="43374"/>
                      <a:pt x="72399" y="43931"/>
                    </a:cubicBezTo>
                    <a:cubicBezTo>
                      <a:pt x="72197" y="44320"/>
                      <a:pt x="72203" y="44832"/>
                      <a:pt x="72133" y="45283"/>
                    </a:cubicBezTo>
                    <a:cubicBezTo>
                      <a:pt x="71984" y="46251"/>
                      <a:pt x="71799" y="47277"/>
                      <a:pt x="71063" y="48054"/>
                    </a:cubicBezTo>
                    <a:cubicBezTo>
                      <a:pt x="70981" y="48139"/>
                      <a:pt x="70917" y="48292"/>
                      <a:pt x="70925" y="48408"/>
                    </a:cubicBezTo>
                    <a:cubicBezTo>
                      <a:pt x="70978" y="49289"/>
                      <a:pt x="70254" y="49902"/>
                      <a:pt x="70144" y="50718"/>
                    </a:cubicBezTo>
                    <a:cubicBezTo>
                      <a:pt x="70114" y="50939"/>
                      <a:pt x="69932" y="50900"/>
                      <a:pt x="69845" y="50991"/>
                    </a:cubicBezTo>
                    <a:cubicBezTo>
                      <a:pt x="69581" y="51264"/>
                      <a:pt x="69324" y="51501"/>
                      <a:pt x="69361" y="52005"/>
                    </a:cubicBezTo>
                    <a:cubicBezTo>
                      <a:pt x="69402" y="52551"/>
                      <a:pt x="68853" y="52960"/>
                      <a:pt x="68635" y="53455"/>
                    </a:cubicBezTo>
                    <a:cubicBezTo>
                      <a:pt x="68310" y="54190"/>
                      <a:pt x="67677" y="54632"/>
                      <a:pt x="67207" y="55226"/>
                    </a:cubicBezTo>
                    <a:cubicBezTo>
                      <a:pt x="66320" y="56345"/>
                      <a:pt x="65688" y="57681"/>
                      <a:pt x="64397" y="58448"/>
                    </a:cubicBezTo>
                    <a:cubicBezTo>
                      <a:pt x="64330" y="58487"/>
                      <a:pt x="64256" y="58546"/>
                      <a:pt x="64229" y="58615"/>
                    </a:cubicBezTo>
                    <a:cubicBezTo>
                      <a:pt x="64072" y="59025"/>
                      <a:pt x="63755" y="59383"/>
                      <a:pt x="63798" y="59864"/>
                    </a:cubicBezTo>
                    <a:cubicBezTo>
                      <a:pt x="63665" y="59794"/>
                      <a:pt x="63557" y="59764"/>
                      <a:pt x="63468" y="59764"/>
                    </a:cubicBezTo>
                    <a:cubicBezTo>
                      <a:pt x="63145" y="59764"/>
                      <a:pt x="63069" y="60154"/>
                      <a:pt x="62867" y="60413"/>
                    </a:cubicBezTo>
                    <a:cubicBezTo>
                      <a:pt x="62579" y="60782"/>
                      <a:pt x="62188" y="61100"/>
                      <a:pt x="61782" y="61340"/>
                    </a:cubicBezTo>
                    <a:cubicBezTo>
                      <a:pt x="61390" y="61570"/>
                      <a:pt x="61124" y="61922"/>
                      <a:pt x="60813" y="62216"/>
                    </a:cubicBezTo>
                    <a:cubicBezTo>
                      <a:pt x="59956" y="63025"/>
                      <a:pt x="59009" y="63719"/>
                      <a:pt x="58102" y="64464"/>
                    </a:cubicBezTo>
                    <a:cubicBezTo>
                      <a:pt x="57873" y="64652"/>
                      <a:pt x="57579" y="64759"/>
                      <a:pt x="57308" y="64896"/>
                    </a:cubicBezTo>
                    <a:cubicBezTo>
                      <a:pt x="55995" y="65554"/>
                      <a:pt x="54749" y="66321"/>
                      <a:pt x="53360" y="66859"/>
                    </a:cubicBezTo>
                    <a:cubicBezTo>
                      <a:pt x="51618" y="67536"/>
                      <a:pt x="49877" y="68238"/>
                      <a:pt x="48045" y="68515"/>
                    </a:cubicBezTo>
                    <a:cubicBezTo>
                      <a:pt x="46604" y="68732"/>
                      <a:pt x="45157" y="68981"/>
                      <a:pt x="43673" y="69036"/>
                    </a:cubicBezTo>
                    <a:cubicBezTo>
                      <a:pt x="42248" y="69085"/>
                      <a:pt x="40837" y="69082"/>
                      <a:pt x="39416" y="69085"/>
                    </a:cubicBezTo>
                    <a:cubicBezTo>
                      <a:pt x="39405" y="69085"/>
                      <a:pt x="39395" y="69085"/>
                      <a:pt x="39385" y="69085"/>
                    </a:cubicBezTo>
                    <a:cubicBezTo>
                      <a:pt x="38311" y="69085"/>
                      <a:pt x="37241" y="68926"/>
                      <a:pt x="36248" y="68737"/>
                    </a:cubicBezTo>
                    <a:cubicBezTo>
                      <a:pt x="34970" y="68493"/>
                      <a:pt x="33677" y="68037"/>
                      <a:pt x="32403" y="67654"/>
                    </a:cubicBezTo>
                    <a:cubicBezTo>
                      <a:pt x="31263" y="67310"/>
                      <a:pt x="30088" y="67021"/>
                      <a:pt x="29002" y="66562"/>
                    </a:cubicBezTo>
                    <a:cubicBezTo>
                      <a:pt x="27977" y="66131"/>
                      <a:pt x="26936" y="65707"/>
                      <a:pt x="25952" y="65150"/>
                    </a:cubicBezTo>
                    <a:cubicBezTo>
                      <a:pt x="25159" y="64700"/>
                      <a:pt x="24446" y="64006"/>
                      <a:pt x="23418" y="64006"/>
                    </a:cubicBezTo>
                    <a:cubicBezTo>
                      <a:pt x="23404" y="64006"/>
                      <a:pt x="23391" y="64006"/>
                      <a:pt x="23377" y="64006"/>
                    </a:cubicBezTo>
                    <a:cubicBezTo>
                      <a:pt x="23374" y="64006"/>
                      <a:pt x="23371" y="64006"/>
                      <a:pt x="23368" y="64006"/>
                    </a:cubicBezTo>
                    <a:cubicBezTo>
                      <a:pt x="22988" y="64006"/>
                      <a:pt x="22802" y="63524"/>
                      <a:pt x="22505" y="63300"/>
                    </a:cubicBezTo>
                    <a:cubicBezTo>
                      <a:pt x="21582" y="62608"/>
                      <a:pt x="20614" y="62009"/>
                      <a:pt x="19620" y="61438"/>
                    </a:cubicBezTo>
                    <a:cubicBezTo>
                      <a:pt x="19043" y="61107"/>
                      <a:pt x="18821" y="60321"/>
                      <a:pt x="18146" y="60136"/>
                    </a:cubicBezTo>
                    <a:cubicBezTo>
                      <a:pt x="17427" y="59940"/>
                      <a:pt x="17374" y="59089"/>
                      <a:pt x="16722" y="58851"/>
                    </a:cubicBezTo>
                    <a:cubicBezTo>
                      <a:pt x="15985" y="58582"/>
                      <a:pt x="15686" y="57734"/>
                      <a:pt x="15184" y="57393"/>
                    </a:cubicBezTo>
                    <a:cubicBezTo>
                      <a:pt x="14432" y="56883"/>
                      <a:pt x="14086" y="55872"/>
                      <a:pt x="13099" y="55724"/>
                    </a:cubicBezTo>
                    <a:cubicBezTo>
                      <a:pt x="12967" y="55703"/>
                      <a:pt x="12897" y="55679"/>
                      <a:pt x="12889" y="55567"/>
                    </a:cubicBezTo>
                    <a:cubicBezTo>
                      <a:pt x="12799" y="54470"/>
                      <a:pt x="11751" y="54100"/>
                      <a:pt x="11200" y="53354"/>
                    </a:cubicBezTo>
                    <a:cubicBezTo>
                      <a:pt x="10691" y="52663"/>
                      <a:pt x="10075" y="52061"/>
                      <a:pt x="9644" y="51297"/>
                    </a:cubicBezTo>
                    <a:cubicBezTo>
                      <a:pt x="9223" y="50553"/>
                      <a:pt x="8675" y="49881"/>
                      <a:pt x="8194" y="49172"/>
                    </a:cubicBezTo>
                    <a:cubicBezTo>
                      <a:pt x="7235" y="47750"/>
                      <a:pt x="6679" y="46111"/>
                      <a:pt x="5771" y="44664"/>
                    </a:cubicBezTo>
                    <a:cubicBezTo>
                      <a:pt x="4490" y="42623"/>
                      <a:pt x="3862" y="40300"/>
                      <a:pt x="2943" y="38109"/>
                    </a:cubicBezTo>
                    <a:cubicBezTo>
                      <a:pt x="2378" y="36758"/>
                      <a:pt x="2211" y="35238"/>
                      <a:pt x="1900" y="33787"/>
                    </a:cubicBezTo>
                    <a:cubicBezTo>
                      <a:pt x="1407" y="31482"/>
                      <a:pt x="1281" y="29161"/>
                      <a:pt x="1715" y="26830"/>
                    </a:cubicBezTo>
                    <a:cubicBezTo>
                      <a:pt x="1765" y="26564"/>
                      <a:pt x="1564" y="26309"/>
                      <a:pt x="1721" y="26053"/>
                    </a:cubicBezTo>
                    <a:lnTo>
                      <a:pt x="1721" y="26053"/>
                    </a:lnTo>
                    <a:cubicBezTo>
                      <a:pt x="3165" y="26462"/>
                      <a:pt x="4587" y="26944"/>
                      <a:pt x="5981" y="27501"/>
                    </a:cubicBezTo>
                    <a:cubicBezTo>
                      <a:pt x="7345" y="28045"/>
                      <a:pt x="8720" y="28571"/>
                      <a:pt x="10106" y="29060"/>
                    </a:cubicBezTo>
                    <a:cubicBezTo>
                      <a:pt x="10230" y="29103"/>
                      <a:pt x="10353" y="29124"/>
                      <a:pt x="10473" y="29124"/>
                    </a:cubicBezTo>
                    <a:cubicBezTo>
                      <a:pt x="11177" y="29124"/>
                      <a:pt x="11772" y="28415"/>
                      <a:pt x="11817" y="27474"/>
                    </a:cubicBezTo>
                    <a:cubicBezTo>
                      <a:pt x="11835" y="27128"/>
                      <a:pt x="11387" y="26633"/>
                      <a:pt x="12139" y="26480"/>
                    </a:cubicBezTo>
                    <a:cubicBezTo>
                      <a:pt x="12259" y="26457"/>
                      <a:pt x="12035" y="26105"/>
                      <a:pt x="12118" y="25846"/>
                    </a:cubicBezTo>
                    <a:cubicBezTo>
                      <a:pt x="12471" y="24737"/>
                      <a:pt x="12637" y="23551"/>
                      <a:pt x="13115" y="22504"/>
                    </a:cubicBezTo>
                    <a:cubicBezTo>
                      <a:pt x="13435" y="21804"/>
                      <a:pt x="13815" y="21075"/>
                      <a:pt x="14057" y="20375"/>
                    </a:cubicBezTo>
                    <a:cubicBezTo>
                      <a:pt x="14330" y="19597"/>
                      <a:pt x="14809" y="18979"/>
                      <a:pt x="15181" y="18299"/>
                    </a:cubicBezTo>
                    <a:cubicBezTo>
                      <a:pt x="15794" y="17176"/>
                      <a:pt x="16601" y="16153"/>
                      <a:pt x="17394" y="15138"/>
                    </a:cubicBezTo>
                    <a:cubicBezTo>
                      <a:pt x="17584" y="14896"/>
                      <a:pt x="17732" y="14630"/>
                      <a:pt x="17920" y="14396"/>
                    </a:cubicBezTo>
                    <a:cubicBezTo>
                      <a:pt x="19110" y="12903"/>
                      <a:pt x="20031" y="11130"/>
                      <a:pt x="21711" y="10120"/>
                    </a:cubicBezTo>
                    <a:cubicBezTo>
                      <a:pt x="22455" y="9674"/>
                      <a:pt x="22898" y="9006"/>
                      <a:pt x="23523" y="8493"/>
                    </a:cubicBezTo>
                    <a:cubicBezTo>
                      <a:pt x="24472" y="7712"/>
                      <a:pt x="25474" y="6999"/>
                      <a:pt x="26521" y="6359"/>
                    </a:cubicBezTo>
                    <a:cubicBezTo>
                      <a:pt x="26871" y="6145"/>
                      <a:pt x="27190" y="5879"/>
                      <a:pt x="27517" y="5631"/>
                    </a:cubicBezTo>
                    <a:cubicBezTo>
                      <a:pt x="27770" y="5436"/>
                      <a:pt x="27981" y="5188"/>
                      <a:pt x="28345" y="5188"/>
                    </a:cubicBezTo>
                    <a:cubicBezTo>
                      <a:pt x="28377" y="5188"/>
                      <a:pt x="28409" y="5190"/>
                      <a:pt x="28442" y="5193"/>
                    </a:cubicBezTo>
                    <a:cubicBezTo>
                      <a:pt x="28449" y="5194"/>
                      <a:pt x="28456" y="5194"/>
                      <a:pt x="28463" y="5194"/>
                    </a:cubicBezTo>
                    <a:cubicBezTo>
                      <a:pt x="28605" y="5194"/>
                      <a:pt x="28795" y="5045"/>
                      <a:pt x="28956" y="4899"/>
                    </a:cubicBezTo>
                    <a:cubicBezTo>
                      <a:pt x="29240" y="4641"/>
                      <a:pt x="29507" y="4254"/>
                      <a:pt x="29931" y="4254"/>
                    </a:cubicBezTo>
                    <a:cubicBezTo>
                      <a:pt x="30051" y="4254"/>
                      <a:pt x="30184" y="4285"/>
                      <a:pt x="30334" y="4360"/>
                    </a:cubicBezTo>
                    <a:cubicBezTo>
                      <a:pt x="30351" y="4368"/>
                      <a:pt x="30367" y="4371"/>
                      <a:pt x="30383" y="4371"/>
                    </a:cubicBezTo>
                    <a:cubicBezTo>
                      <a:pt x="30514" y="4371"/>
                      <a:pt x="30636" y="4135"/>
                      <a:pt x="30820" y="4135"/>
                    </a:cubicBezTo>
                    <a:cubicBezTo>
                      <a:pt x="30844" y="4135"/>
                      <a:pt x="30868" y="4139"/>
                      <a:pt x="30894" y="4148"/>
                    </a:cubicBezTo>
                    <a:cubicBezTo>
                      <a:pt x="31087" y="3464"/>
                      <a:pt x="31703" y="3725"/>
                      <a:pt x="32140" y="3590"/>
                    </a:cubicBezTo>
                    <a:cubicBezTo>
                      <a:pt x="32266" y="3551"/>
                      <a:pt x="32446" y="3548"/>
                      <a:pt x="32507" y="3460"/>
                    </a:cubicBezTo>
                    <a:cubicBezTo>
                      <a:pt x="33142" y="2543"/>
                      <a:pt x="34396" y="3310"/>
                      <a:pt x="35072" y="2507"/>
                    </a:cubicBezTo>
                    <a:cubicBezTo>
                      <a:pt x="35163" y="2398"/>
                      <a:pt x="35263" y="2305"/>
                      <a:pt x="35370" y="2305"/>
                    </a:cubicBezTo>
                    <a:cubicBezTo>
                      <a:pt x="35455" y="2305"/>
                      <a:pt x="35543" y="2364"/>
                      <a:pt x="35632" y="2521"/>
                    </a:cubicBezTo>
                    <a:cubicBezTo>
                      <a:pt x="35638" y="2530"/>
                      <a:pt x="35657" y="2534"/>
                      <a:pt x="35687" y="2534"/>
                    </a:cubicBezTo>
                    <a:cubicBezTo>
                      <a:pt x="36020" y="2534"/>
                      <a:pt x="37719" y="2037"/>
                      <a:pt x="37809" y="1897"/>
                    </a:cubicBezTo>
                    <a:cubicBezTo>
                      <a:pt x="37863" y="1814"/>
                      <a:pt x="37914" y="1746"/>
                      <a:pt x="37992" y="1746"/>
                    </a:cubicBezTo>
                    <a:cubicBezTo>
                      <a:pt x="38010" y="1746"/>
                      <a:pt x="38029" y="1749"/>
                      <a:pt x="38050" y="1757"/>
                    </a:cubicBezTo>
                    <a:cubicBezTo>
                      <a:pt x="38249" y="1832"/>
                      <a:pt x="38451" y="1858"/>
                      <a:pt x="38655" y="1858"/>
                    </a:cubicBezTo>
                    <a:cubicBezTo>
                      <a:pt x="39112" y="1858"/>
                      <a:pt x="39576" y="1726"/>
                      <a:pt x="40034" y="1726"/>
                    </a:cubicBezTo>
                    <a:close/>
                    <a:moveTo>
                      <a:pt x="41650" y="0"/>
                    </a:moveTo>
                    <a:cubicBezTo>
                      <a:pt x="41179" y="0"/>
                      <a:pt x="40707" y="11"/>
                      <a:pt x="40237" y="21"/>
                    </a:cubicBezTo>
                    <a:cubicBezTo>
                      <a:pt x="39263" y="41"/>
                      <a:pt x="38264" y="61"/>
                      <a:pt x="37330" y="295"/>
                    </a:cubicBezTo>
                    <a:cubicBezTo>
                      <a:pt x="36644" y="464"/>
                      <a:pt x="35869" y="648"/>
                      <a:pt x="35259" y="670"/>
                    </a:cubicBezTo>
                    <a:cubicBezTo>
                      <a:pt x="34444" y="698"/>
                      <a:pt x="33657" y="981"/>
                      <a:pt x="33087" y="1250"/>
                    </a:cubicBezTo>
                    <a:cubicBezTo>
                      <a:pt x="32107" y="1715"/>
                      <a:pt x="31043" y="1832"/>
                      <a:pt x="30063" y="2289"/>
                    </a:cubicBezTo>
                    <a:cubicBezTo>
                      <a:pt x="28473" y="3030"/>
                      <a:pt x="26804" y="3642"/>
                      <a:pt x="25389" y="4669"/>
                    </a:cubicBezTo>
                    <a:cubicBezTo>
                      <a:pt x="23592" y="5973"/>
                      <a:pt x="21750" y="7186"/>
                      <a:pt x="20260" y="8953"/>
                    </a:cubicBezTo>
                    <a:cubicBezTo>
                      <a:pt x="19091" y="10336"/>
                      <a:pt x="17945" y="11775"/>
                      <a:pt x="16714" y="13127"/>
                    </a:cubicBezTo>
                    <a:cubicBezTo>
                      <a:pt x="15254" y="14734"/>
                      <a:pt x="14165" y="16669"/>
                      <a:pt x="13046" y="18561"/>
                    </a:cubicBezTo>
                    <a:cubicBezTo>
                      <a:pt x="11919" y="20468"/>
                      <a:pt x="11288" y="22518"/>
                      <a:pt x="10747" y="24625"/>
                    </a:cubicBezTo>
                    <a:cubicBezTo>
                      <a:pt x="10571" y="25314"/>
                      <a:pt x="10396" y="26004"/>
                      <a:pt x="10220" y="26695"/>
                    </a:cubicBezTo>
                    <a:cubicBezTo>
                      <a:pt x="10146" y="26984"/>
                      <a:pt x="10057" y="27130"/>
                      <a:pt x="9804" y="27130"/>
                    </a:cubicBezTo>
                    <a:cubicBezTo>
                      <a:pt x="9726" y="27130"/>
                      <a:pt x="9633" y="27116"/>
                      <a:pt x="9520" y="27089"/>
                    </a:cubicBezTo>
                    <a:cubicBezTo>
                      <a:pt x="8330" y="26796"/>
                      <a:pt x="7273" y="26143"/>
                      <a:pt x="6108" y="25846"/>
                    </a:cubicBezTo>
                    <a:cubicBezTo>
                      <a:pt x="4802" y="25513"/>
                      <a:pt x="3582" y="24953"/>
                      <a:pt x="2285" y="24593"/>
                    </a:cubicBezTo>
                    <a:cubicBezTo>
                      <a:pt x="1923" y="24494"/>
                      <a:pt x="1620" y="24437"/>
                      <a:pt x="1366" y="24437"/>
                    </a:cubicBezTo>
                    <a:cubicBezTo>
                      <a:pt x="728" y="24437"/>
                      <a:pt x="409" y="24795"/>
                      <a:pt x="296" y="25724"/>
                    </a:cubicBezTo>
                    <a:cubicBezTo>
                      <a:pt x="83" y="27467"/>
                      <a:pt x="1" y="29217"/>
                      <a:pt x="83" y="30971"/>
                    </a:cubicBezTo>
                    <a:cubicBezTo>
                      <a:pt x="161" y="32581"/>
                      <a:pt x="346" y="34167"/>
                      <a:pt x="783" y="35732"/>
                    </a:cubicBezTo>
                    <a:cubicBezTo>
                      <a:pt x="1088" y="36822"/>
                      <a:pt x="1193" y="37972"/>
                      <a:pt x="1581" y="39043"/>
                    </a:cubicBezTo>
                    <a:cubicBezTo>
                      <a:pt x="2243" y="40870"/>
                      <a:pt x="2916" y="42691"/>
                      <a:pt x="3638" y="44494"/>
                    </a:cubicBezTo>
                    <a:cubicBezTo>
                      <a:pt x="4025" y="45463"/>
                      <a:pt x="4406" y="46472"/>
                      <a:pt x="5005" y="47308"/>
                    </a:cubicBezTo>
                    <a:cubicBezTo>
                      <a:pt x="5561" y="48086"/>
                      <a:pt x="6065" y="48909"/>
                      <a:pt x="6525" y="49718"/>
                    </a:cubicBezTo>
                    <a:cubicBezTo>
                      <a:pt x="7180" y="50866"/>
                      <a:pt x="7917" y="51941"/>
                      <a:pt x="8689" y="52997"/>
                    </a:cubicBezTo>
                    <a:cubicBezTo>
                      <a:pt x="9335" y="53881"/>
                      <a:pt x="10112" y="54670"/>
                      <a:pt x="10760" y="55553"/>
                    </a:cubicBezTo>
                    <a:cubicBezTo>
                      <a:pt x="11271" y="56252"/>
                      <a:pt x="11887" y="56837"/>
                      <a:pt x="12474" y="57459"/>
                    </a:cubicBezTo>
                    <a:cubicBezTo>
                      <a:pt x="13021" y="58039"/>
                      <a:pt x="13809" y="58403"/>
                      <a:pt x="14100" y="59226"/>
                    </a:cubicBezTo>
                    <a:cubicBezTo>
                      <a:pt x="14135" y="59324"/>
                      <a:pt x="14291" y="59417"/>
                      <a:pt x="14408" y="59442"/>
                    </a:cubicBezTo>
                    <a:cubicBezTo>
                      <a:pt x="14935" y="59559"/>
                      <a:pt x="15257" y="59987"/>
                      <a:pt x="15658" y="60279"/>
                    </a:cubicBezTo>
                    <a:cubicBezTo>
                      <a:pt x="16584" y="60951"/>
                      <a:pt x="17220" y="61950"/>
                      <a:pt x="18264" y="62519"/>
                    </a:cubicBezTo>
                    <a:cubicBezTo>
                      <a:pt x="19454" y="63168"/>
                      <a:pt x="20498" y="64062"/>
                      <a:pt x="21574" y="64871"/>
                    </a:cubicBezTo>
                    <a:cubicBezTo>
                      <a:pt x="22995" y="65938"/>
                      <a:pt x="24577" y="66628"/>
                      <a:pt x="26162" y="67315"/>
                    </a:cubicBezTo>
                    <a:cubicBezTo>
                      <a:pt x="26670" y="67536"/>
                      <a:pt x="27055" y="67884"/>
                      <a:pt x="27528" y="68115"/>
                    </a:cubicBezTo>
                    <a:cubicBezTo>
                      <a:pt x="28680" y="68675"/>
                      <a:pt x="29945" y="68919"/>
                      <a:pt x="31152" y="69311"/>
                    </a:cubicBezTo>
                    <a:cubicBezTo>
                      <a:pt x="32775" y="69838"/>
                      <a:pt x="34396" y="70412"/>
                      <a:pt x="36082" y="70745"/>
                    </a:cubicBezTo>
                    <a:cubicBezTo>
                      <a:pt x="36490" y="70828"/>
                      <a:pt x="36902" y="70884"/>
                      <a:pt x="37317" y="70910"/>
                    </a:cubicBezTo>
                    <a:cubicBezTo>
                      <a:pt x="38025" y="70956"/>
                      <a:pt x="38723" y="71086"/>
                      <a:pt x="39439" y="71086"/>
                    </a:cubicBezTo>
                    <a:cubicBezTo>
                      <a:pt x="39556" y="71086"/>
                      <a:pt x="39673" y="71083"/>
                      <a:pt x="39791" y="71075"/>
                    </a:cubicBezTo>
                    <a:cubicBezTo>
                      <a:pt x="39827" y="71073"/>
                      <a:pt x="39864" y="71072"/>
                      <a:pt x="39901" y="71072"/>
                    </a:cubicBezTo>
                    <a:cubicBezTo>
                      <a:pt x="40342" y="71072"/>
                      <a:pt x="40807" y="71223"/>
                      <a:pt x="41236" y="71223"/>
                    </a:cubicBezTo>
                    <a:cubicBezTo>
                      <a:pt x="41351" y="71223"/>
                      <a:pt x="41464" y="71212"/>
                      <a:pt x="41573" y="71184"/>
                    </a:cubicBezTo>
                    <a:cubicBezTo>
                      <a:pt x="42074" y="71056"/>
                      <a:pt x="42575" y="71006"/>
                      <a:pt x="43070" y="71006"/>
                    </a:cubicBezTo>
                    <a:cubicBezTo>
                      <a:pt x="43529" y="71006"/>
                      <a:pt x="43983" y="71049"/>
                      <a:pt x="44426" y="71111"/>
                    </a:cubicBezTo>
                    <a:cubicBezTo>
                      <a:pt x="44512" y="71123"/>
                      <a:pt x="44586" y="71129"/>
                      <a:pt x="44652" y="71129"/>
                    </a:cubicBezTo>
                    <a:cubicBezTo>
                      <a:pt x="44997" y="71129"/>
                      <a:pt x="45093" y="70967"/>
                      <a:pt x="45203" y="70720"/>
                    </a:cubicBezTo>
                    <a:cubicBezTo>
                      <a:pt x="45214" y="70717"/>
                      <a:pt x="45224" y="70716"/>
                      <a:pt x="45234" y="70716"/>
                    </a:cubicBezTo>
                    <a:cubicBezTo>
                      <a:pt x="45392" y="70716"/>
                      <a:pt x="45341" y="71136"/>
                      <a:pt x="45478" y="71136"/>
                    </a:cubicBezTo>
                    <a:cubicBezTo>
                      <a:pt x="45531" y="71136"/>
                      <a:pt x="45612" y="71073"/>
                      <a:pt x="45744" y="70899"/>
                    </a:cubicBezTo>
                    <a:cubicBezTo>
                      <a:pt x="45840" y="70773"/>
                      <a:pt x="45990" y="70670"/>
                      <a:pt x="46154" y="70670"/>
                    </a:cubicBezTo>
                    <a:cubicBezTo>
                      <a:pt x="46269" y="70670"/>
                      <a:pt x="46391" y="70720"/>
                      <a:pt x="46508" y="70848"/>
                    </a:cubicBezTo>
                    <a:cubicBezTo>
                      <a:pt x="46596" y="70946"/>
                      <a:pt x="46716" y="71015"/>
                      <a:pt x="46834" y="71015"/>
                    </a:cubicBezTo>
                    <a:cubicBezTo>
                      <a:pt x="46893" y="71015"/>
                      <a:pt x="46951" y="70998"/>
                      <a:pt x="47006" y="70960"/>
                    </a:cubicBezTo>
                    <a:cubicBezTo>
                      <a:pt x="47562" y="70563"/>
                      <a:pt x="48253" y="70674"/>
                      <a:pt x="48840" y="70459"/>
                    </a:cubicBezTo>
                    <a:cubicBezTo>
                      <a:pt x="50081" y="70002"/>
                      <a:pt x="51526" y="70129"/>
                      <a:pt x="52598" y="69177"/>
                    </a:cubicBezTo>
                    <a:cubicBezTo>
                      <a:pt x="52607" y="69169"/>
                      <a:pt x="52623" y="69166"/>
                      <a:pt x="52643" y="69166"/>
                    </a:cubicBezTo>
                    <a:cubicBezTo>
                      <a:pt x="52697" y="69166"/>
                      <a:pt x="52778" y="69192"/>
                      <a:pt x="52813" y="69224"/>
                    </a:cubicBezTo>
                    <a:cubicBezTo>
                      <a:pt x="52922" y="69331"/>
                      <a:pt x="53022" y="69371"/>
                      <a:pt x="53116" y="69371"/>
                    </a:cubicBezTo>
                    <a:cubicBezTo>
                      <a:pt x="53315" y="69371"/>
                      <a:pt x="53484" y="69192"/>
                      <a:pt x="53651" y="69093"/>
                    </a:cubicBezTo>
                    <a:cubicBezTo>
                      <a:pt x="53956" y="68913"/>
                      <a:pt x="54207" y="68735"/>
                      <a:pt x="54608" y="68735"/>
                    </a:cubicBezTo>
                    <a:cubicBezTo>
                      <a:pt x="54623" y="68735"/>
                      <a:pt x="54638" y="68735"/>
                      <a:pt x="54653" y="68735"/>
                    </a:cubicBezTo>
                    <a:cubicBezTo>
                      <a:pt x="54715" y="68738"/>
                      <a:pt x="54799" y="68744"/>
                      <a:pt x="54891" y="68744"/>
                    </a:cubicBezTo>
                    <a:cubicBezTo>
                      <a:pt x="55181" y="68744"/>
                      <a:pt x="55546" y="68682"/>
                      <a:pt x="55502" y="68235"/>
                    </a:cubicBezTo>
                    <a:cubicBezTo>
                      <a:pt x="55474" y="67948"/>
                      <a:pt x="55519" y="67887"/>
                      <a:pt x="55645" y="67887"/>
                    </a:cubicBezTo>
                    <a:cubicBezTo>
                      <a:pt x="55703" y="67887"/>
                      <a:pt x="55777" y="67900"/>
                      <a:pt x="55869" y="67909"/>
                    </a:cubicBezTo>
                    <a:cubicBezTo>
                      <a:pt x="55894" y="67912"/>
                      <a:pt x="55918" y="67913"/>
                      <a:pt x="55942" y="67913"/>
                    </a:cubicBezTo>
                    <a:cubicBezTo>
                      <a:pt x="56185" y="67913"/>
                      <a:pt x="56419" y="67793"/>
                      <a:pt x="56657" y="67699"/>
                    </a:cubicBezTo>
                    <a:cubicBezTo>
                      <a:pt x="57036" y="67552"/>
                      <a:pt x="57332" y="67177"/>
                      <a:pt x="57640" y="67110"/>
                    </a:cubicBezTo>
                    <a:cubicBezTo>
                      <a:pt x="58617" y="66898"/>
                      <a:pt x="59216" y="66128"/>
                      <a:pt x="60014" y="65671"/>
                    </a:cubicBezTo>
                    <a:cubicBezTo>
                      <a:pt x="60584" y="65344"/>
                      <a:pt x="61289" y="64994"/>
                      <a:pt x="61473" y="64210"/>
                    </a:cubicBezTo>
                    <a:cubicBezTo>
                      <a:pt x="61511" y="64217"/>
                      <a:pt x="61546" y="64220"/>
                      <a:pt x="61578" y="64220"/>
                    </a:cubicBezTo>
                    <a:cubicBezTo>
                      <a:pt x="62062" y="64220"/>
                      <a:pt x="61849" y="63496"/>
                      <a:pt x="62123" y="63496"/>
                    </a:cubicBezTo>
                    <a:cubicBezTo>
                      <a:pt x="62124" y="63496"/>
                      <a:pt x="62125" y="63496"/>
                      <a:pt x="62126" y="63496"/>
                    </a:cubicBezTo>
                    <a:cubicBezTo>
                      <a:pt x="62138" y="63496"/>
                      <a:pt x="62151" y="63497"/>
                      <a:pt x="62163" y="63497"/>
                    </a:cubicBezTo>
                    <a:cubicBezTo>
                      <a:pt x="63038" y="63497"/>
                      <a:pt x="63382" y="62782"/>
                      <a:pt x="63867" y="62301"/>
                    </a:cubicBezTo>
                    <a:cubicBezTo>
                      <a:pt x="64478" y="61693"/>
                      <a:pt x="65265" y="61205"/>
                      <a:pt x="65650" y="60427"/>
                    </a:cubicBezTo>
                    <a:cubicBezTo>
                      <a:pt x="66021" y="59676"/>
                      <a:pt x="66673" y="59165"/>
                      <a:pt x="67151" y="58521"/>
                    </a:cubicBezTo>
                    <a:cubicBezTo>
                      <a:pt x="67921" y="57484"/>
                      <a:pt x="68943" y="56571"/>
                      <a:pt x="69581" y="55460"/>
                    </a:cubicBezTo>
                    <a:cubicBezTo>
                      <a:pt x="70474" y="53906"/>
                      <a:pt x="71398" y="52363"/>
                      <a:pt x="72034" y="50639"/>
                    </a:cubicBezTo>
                    <a:cubicBezTo>
                      <a:pt x="72543" y="49259"/>
                      <a:pt x="73145" y="47889"/>
                      <a:pt x="73695" y="46512"/>
                    </a:cubicBezTo>
                    <a:cubicBezTo>
                      <a:pt x="74223" y="45193"/>
                      <a:pt x="74893" y="43883"/>
                      <a:pt x="75114" y="42508"/>
                    </a:cubicBezTo>
                    <a:cubicBezTo>
                      <a:pt x="75298" y="41371"/>
                      <a:pt x="75595" y="40249"/>
                      <a:pt x="75798" y="39121"/>
                    </a:cubicBezTo>
                    <a:cubicBezTo>
                      <a:pt x="76074" y="37595"/>
                      <a:pt x="75884" y="36082"/>
                      <a:pt x="76068" y="34577"/>
                    </a:cubicBezTo>
                    <a:cubicBezTo>
                      <a:pt x="76158" y="33828"/>
                      <a:pt x="75867" y="33134"/>
                      <a:pt x="75856" y="32410"/>
                    </a:cubicBezTo>
                    <a:cubicBezTo>
                      <a:pt x="75836" y="31068"/>
                      <a:pt x="75604" y="29744"/>
                      <a:pt x="75298" y="28462"/>
                    </a:cubicBezTo>
                    <a:cubicBezTo>
                      <a:pt x="74988" y="27171"/>
                      <a:pt x="74752" y="25853"/>
                      <a:pt x="74350" y="24589"/>
                    </a:cubicBezTo>
                    <a:cubicBezTo>
                      <a:pt x="73978" y="23413"/>
                      <a:pt x="73481" y="22276"/>
                      <a:pt x="72977" y="21143"/>
                    </a:cubicBezTo>
                    <a:cubicBezTo>
                      <a:pt x="72693" y="20508"/>
                      <a:pt x="72110" y="19995"/>
                      <a:pt x="72188" y="19183"/>
                    </a:cubicBezTo>
                    <a:cubicBezTo>
                      <a:pt x="72213" y="18920"/>
                      <a:pt x="71950" y="18612"/>
                      <a:pt x="71777" y="18352"/>
                    </a:cubicBezTo>
                    <a:cubicBezTo>
                      <a:pt x="71111" y="17357"/>
                      <a:pt x="70304" y="16433"/>
                      <a:pt x="69786" y="15369"/>
                    </a:cubicBezTo>
                    <a:cubicBezTo>
                      <a:pt x="69142" y="14042"/>
                      <a:pt x="68162" y="12954"/>
                      <a:pt x="67334" y="11785"/>
                    </a:cubicBezTo>
                    <a:cubicBezTo>
                      <a:pt x="66396" y="10456"/>
                      <a:pt x="64858" y="9602"/>
                      <a:pt x="63746" y="8361"/>
                    </a:cubicBezTo>
                    <a:cubicBezTo>
                      <a:pt x="63335" y="7903"/>
                      <a:pt x="62765" y="7619"/>
                      <a:pt x="62307" y="7195"/>
                    </a:cubicBezTo>
                    <a:cubicBezTo>
                      <a:pt x="61927" y="6845"/>
                      <a:pt x="61160" y="6578"/>
                      <a:pt x="60819" y="6243"/>
                    </a:cubicBezTo>
                    <a:cubicBezTo>
                      <a:pt x="59636" y="5078"/>
                      <a:pt x="58094" y="4624"/>
                      <a:pt x="56705" y="3936"/>
                    </a:cubicBezTo>
                    <a:cubicBezTo>
                      <a:pt x="55585" y="3381"/>
                      <a:pt x="54488" y="2711"/>
                      <a:pt x="53228" y="2386"/>
                    </a:cubicBezTo>
                    <a:cubicBezTo>
                      <a:pt x="52057" y="2084"/>
                      <a:pt x="50983" y="1455"/>
                      <a:pt x="49785" y="1160"/>
                    </a:cubicBezTo>
                    <a:cubicBezTo>
                      <a:pt x="47813" y="673"/>
                      <a:pt x="45814" y="357"/>
                      <a:pt x="43806" y="111"/>
                    </a:cubicBezTo>
                    <a:cubicBezTo>
                      <a:pt x="43094" y="25"/>
                      <a:pt x="42373" y="0"/>
                      <a:pt x="41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" name="Google Shape;725;p24"/>
            <p:cNvGrpSpPr/>
            <p:nvPr/>
          </p:nvGrpSpPr>
          <p:grpSpPr>
            <a:xfrm>
              <a:off x="6855085" y="1515917"/>
              <a:ext cx="499877" cy="739274"/>
              <a:chOff x="6855085" y="1515917"/>
              <a:chExt cx="499877" cy="739274"/>
            </a:xfrm>
          </p:grpSpPr>
          <p:sp>
            <p:nvSpPr>
              <p:cNvPr id="726" name="Google Shape;726;p24"/>
              <p:cNvSpPr/>
              <p:nvPr/>
            </p:nvSpPr>
            <p:spPr>
              <a:xfrm>
                <a:off x="7216322" y="2126337"/>
                <a:ext cx="135534" cy="77631"/>
              </a:xfrm>
              <a:custGeom>
                <a:rect b="b" l="l" r="r" t="t"/>
                <a:pathLst>
                  <a:path extrusionOk="0" h="5997" w="10470">
                    <a:moveTo>
                      <a:pt x="72" y="1"/>
                    </a:moveTo>
                    <a:cubicBezTo>
                      <a:pt x="1" y="1178"/>
                      <a:pt x="52" y="1167"/>
                      <a:pt x="842" y="1889"/>
                    </a:cubicBezTo>
                    <a:cubicBezTo>
                      <a:pt x="1259" y="2270"/>
                      <a:pt x="1771" y="2331"/>
                      <a:pt x="2214" y="2581"/>
                    </a:cubicBezTo>
                    <a:cubicBezTo>
                      <a:pt x="2998" y="3023"/>
                      <a:pt x="3740" y="3529"/>
                      <a:pt x="4588" y="3865"/>
                    </a:cubicBezTo>
                    <a:cubicBezTo>
                      <a:pt x="4622" y="3878"/>
                      <a:pt x="4656" y="3883"/>
                      <a:pt x="4689" y="3883"/>
                    </a:cubicBezTo>
                    <a:cubicBezTo>
                      <a:pt x="4792" y="3883"/>
                      <a:pt x="4891" y="3836"/>
                      <a:pt x="4975" y="3836"/>
                    </a:cubicBezTo>
                    <a:cubicBezTo>
                      <a:pt x="5036" y="3836"/>
                      <a:pt x="5089" y="3860"/>
                      <a:pt x="5130" y="3944"/>
                    </a:cubicBezTo>
                    <a:cubicBezTo>
                      <a:pt x="5612" y="4932"/>
                      <a:pt x="6937" y="4677"/>
                      <a:pt x="7491" y="5554"/>
                    </a:cubicBezTo>
                    <a:cubicBezTo>
                      <a:pt x="7604" y="5533"/>
                      <a:pt x="7715" y="5524"/>
                      <a:pt x="7824" y="5524"/>
                    </a:cubicBezTo>
                    <a:cubicBezTo>
                      <a:pt x="8529" y="5524"/>
                      <a:pt x="9163" y="5906"/>
                      <a:pt x="9851" y="5990"/>
                    </a:cubicBezTo>
                    <a:cubicBezTo>
                      <a:pt x="9887" y="5994"/>
                      <a:pt x="9928" y="5997"/>
                      <a:pt x="9971" y="5997"/>
                    </a:cubicBezTo>
                    <a:cubicBezTo>
                      <a:pt x="10102" y="5997"/>
                      <a:pt x="10245" y="5972"/>
                      <a:pt x="10299" y="5903"/>
                    </a:cubicBezTo>
                    <a:cubicBezTo>
                      <a:pt x="10470" y="5682"/>
                      <a:pt x="10173" y="5599"/>
                      <a:pt x="10073" y="5500"/>
                    </a:cubicBezTo>
                    <a:cubicBezTo>
                      <a:pt x="9062" y="4485"/>
                      <a:pt x="7771" y="3874"/>
                      <a:pt x="6534" y="3233"/>
                    </a:cubicBezTo>
                    <a:cubicBezTo>
                      <a:pt x="5296" y="2591"/>
                      <a:pt x="4114" y="1852"/>
                      <a:pt x="2879" y="1206"/>
                    </a:cubicBezTo>
                    <a:cubicBezTo>
                      <a:pt x="1962" y="727"/>
                      <a:pt x="1122" y="155"/>
                      <a:pt x="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228050" y="2057186"/>
                <a:ext cx="126913" cy="51055"/>
              </a:xfrm>
              <a:custGeom>
                <a:rect b="b" l="l" r="r" t="t"/>
                <a:pathLst>
                  <a:path extrusionOk="0" h="3944" w="9804">
                    <a:moveTo>
                      <a:pt x="9273" y="0"/>
                    </a:moveTo>
                    <a:cubicBezTo>
                      <a:pt x="9200" y="0"/>
                      <a:pt x="9127" y="6"/>
                      <a:pt x="9063" y="18"/>
                    </a:cubicBezTo>
                    <a:cubicBezTo>
                      <a:pt x="7458" y="298"/>
                      <a:pt x="5827" y="469"/>
                      <a:pt x="4331" y="1208"/>
                    </a:cubicBezTo>
                    <a:cubicBezTo>
                      <a:pt x="3948" y="1398"/>
                      <a:pt x="3506" y="1465"/>
                      <a:pt x="3091" y="1587"/>
                    </a:cubicBezTo>
                    <a:cubicBezTo>
                      <a:pt x="2313" y="2063"/>
                      <a:pt x="1290" y="1955"/>
                      <a:pt x="580" y="2515"/>
                    </a:cubicBezTo>
                    <a:cubicBezTo>
                      <a:pt x="325" y="2717"/>
                      <a:pt x="257" y="3249"/>
                      <a:pt x="87" y="3625"/>
                    </a:cubicBezTo>
                    <a:cubicBezTo>
                      <a:pt x="1" y="3818"/>
                      <a:pt x="184" y="3943"/>
                      <a:pt x="368" y="3943"/>
                    </a:cubicBezTo>
                    <a:cubicBezTo>
                      <a:pt x="387" y="3943"/>
                      <a:pt x="405" y="3942"/>
                      <a:pt x="423" y="3939"/>
                    </a:cubicBezTo>
                    <a:cubicBezTo>
                      <a:pt x="1560" y="3784"/>
                      <a:pt x="2662" y="3481"/>
                      <a:pt x="3709" y="3015"/>
                    </a:cubicBezTo>
                    <a:cubicBezTo>
                      <a:pt x="4519" y="2658"/>
                      <a:pt x="5379" y="2427"/>
                      <a:pt x="6205" y="2135"/>
                    </a:cubicBezTo>
                    <a:cubicBezTo>
                      <a:pt x="7192" y="1787"/>
                      <a:pt x="8200" y="1486"/>
                      <a:pt x="9146" y="1035"/>
                    </a:cubicBezTo>
                    <a:cubicBezTo>
                      <a:pt x="9427" y="901"/>
                      <a:pt x="9777" y="567"/>
                      <a:pt x="9791" y="307"/>
                    </a:cubicBezTo>
                    <a:cubicBezTo>
                      <a:pt x="9803" y="80"/>
                      <a:pt x="9532" y="0"/>
                      <a:pt x="92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7194665" y="2161223"/>
                <a:ext cx="74913" cy="93968"/>
              </a:xfrm>
              <a:custGeom>
                <a:rect b="b" l="l" r="r" t="t"/>
                <a:pathLst>
                  <a:path extrusionOk="0" h="7259" w="5787">
                    <a:moveTo>
                      <a:pt x="547" y="1"/>
                    </a:moveTo>
                    <a:cubicBezTo>
                      <a:pt x="149" y="1"/>
                      <a:pt x="1" y="282"/>
                      <a:pt x="53" y="537"/>
                    </a:cubicBezTo>
                    <a:cubicBezTo>
                      <a:pt x="127" y="915"/>
                      <a:pt x="180" y="1318"/>
                      <a:pt x="470" y="1689"/>
                    </a:cubicBezTo>
                    <a:cubicBezTo>
                      <a:pt x="1148" y="2556"/>
                      <a:pt x="1765" y="3450"/>
                      <a:pt x="2551" y="4248"/>
                    </a:cubicBezTo>
                    <a:cubicBezTo>
                      <a:pt x="3139" y="4844"/>
                      <a:pt x="3657" y="5538"/>
                      <a:pt x="4254" y="6145"/>
                    </a:cubicBezTo>
                    <a:cubicBezTo>
                      <a:pt x="4597" y="6493"/>
                      <a:pt x="4979" y="6803"/>
                      <a:pt x="5325" y="7146"/>
                    </a:cubicBezTo>
                    <a:cubicBezTo>
                      <a:pt x="5399" y="7220"/>
                      <a:pt x="5469" y="7259"/>
                      <a:pt x="5542" y="7259"/>
                    </a:cubicBezTo>
                    <a:cubicBezTo>
                      <a:pt x="5584" y="7259"/>
                      <a:pt x="5627" y="7246"/>
                      <a:pt x="5673" y="7220"/>
                    </a:cubicBezTo>
                    <a:cubicBezTo>
                      <a:pt x="5729" y="7187"/>
                      <a:pt x="5754" y="7098"/>
                      <a:pt x="5787" y="7044"/>
                    </a:cubicBezTo>
                    <a:cubicBezTo>
                      <a:pt x="5740" y="6980"/>
                      <a:pt x="5690" y="6941"/>
                      <a:pt x="5679" y="6893"/>
                    </a:cubicBezTo>
                    <a:cubicBezTo>
                      <a:pt x="5402" y="5605"/>
                      <a:pt x="4545" y="4640"/>
                      <a:pt x="3873" y="3564"/>
                    </a:cubicBezTo>
                    <a:cubicBezTo>
                      <a:pt x="3475" y="2923"/>
                      <a:pt x="2907" y="2439"/>
                      <a:pt x="2512" y="1786"/>
                    </a:cubicBezTo>
                    <a:cubicBezTo>
                      <a:pt x="2089" y="1086"/>
                      <a:pt x="1762" y="196"/>
                      <a:pt x="723" y="17"/>
                    </a:cubicBezTo>
                    <a:cubicBezTo>
                      <a:pt x="660" y="6"/>
                      <a:pt x="601" y="1"/>
                      <a:pt x="5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6868703" y="1559062"/>
                <a:ext cx="80634" cy="69592"/>
              </a:xfrm>
              <a:custGeom>
                <a:rect b="b" l="l" r="r" t="t"/>
                <a:pathLst>
                  <a:path extrusionOk="0" h="5376" w="6229">
                    <a:moveTo>
                      <a:pt x="300" y="1"/>
                    </a:moveTo>
                    <a:cubicBezTo>
                      <a:pt x="231" y="1"/>
                      <a:pt x="170" y="25"/>
                      <a:pt x="121" y="104"/>
                    </a:cubicBezTo>
                    <a:cubicBezTo>
                      <a:pt x="0" y="305"/>
                      <a:pt x="246" y="342"/>
                      <a:pt x="324" y="446"/>
                    </a:cubicBezTo>
                    <a:cubicBezTo>
                      <a:pt x="1165" y="1560"/>
                      <a:pt x="2178" y="2509"/>
                      <a:pt x="3225" y="3420"/>
                    </a:cubicBezTo>
                    <a:cubicBezTo>
                      <a:pt x="3926" y="4029"/>
                      <a:pt x="4634" y="4632"/>
                      <a:pt x="5364" y="5203"/>
                    </a:cubicBezTo>
                    <a:cubicBezTo>
                      <a:pt x="5471" y="5286"/>
                      <a:pt x="5627" y="5376"/>
                      <a:pt x="5794" y="5376"/>
                    </a:cubicBezTo>
                    <a:cubicBezTo>
                      <a:pt x="5855" y="5376"/>
                      <a:pt x="5917" y="5364"/>
                      <a:pt x="5980" y="5335"/>
                    </a:cubicBezTo>
                    <a:cubicBezTo>
                      <a:pt x="6221" y="5227"/>
                      <a:pt x="6065" y="4939"/>
                      <a:pt x="6229" y="4791"/>
                    </a:cubicBezTo>
                    <a:cubicBezTo>
                      <a:pt x="6185" y="4631"/>
                      <a:pt x="6177" y="4457"/>
                      <a:pt x="6095" y="4326"/>
                    </a:cubicBezTo>
                    <a:cubicBezTo>
                      <a:pt x="5723" y="3728"/>
                      <a:pt x="5250" y="3201"/>
                      <a:pt x="4721" y="2752"/>
                    </a:cubicBezTo>
                    <a:cubicBezTo>
                      <a:pt x="4483" y="2548"/>
                      <a:pt x="4338" y="2137"/>
                      <a:pt x="3934" y="2137"/>
                    </a:cubicBezTo>
                    <a:cubicBezTo>
                      <a:pt x="3882" y="2137"/>
                      <a:pt x="3826" y="2144"/>
                      <a:pt x="3765" y="2159"/>
                    </a:cubicBezTo>
                    <a:cubicBezTo>
                      <a:pt x="3757" y="2161"/>
                      <a:pt x="3750" y="2162"/>
                      <a:pt x="3743" y="2162"/>
                    </a:cubicBezTo>
                    <a:cubicBezTo>
                      <a:pt x="3633" y="2162"/>
                      <a:pt x="3545" y="1952"/>
                      <a:pt x="3533" y="1787"/>
                    </a:cubicBezTo>
                    <a:cubicBezTo>
                      <a:pt x="3528" y="1720"/>
                      <a:pt x="3645" y="1591"/>
                      <a:pt x="3453" y="1591"/>
                    </a:cubicBezTo>
                    <a:cubicBezTo>
                      <a:pt x="3450" y="1591"/>
                      <a:pt x="3446" y="1591"/>
                      <a:pt x="3443" y="1591"/>
                    </a:cubicBezTo>
                    <a:cubicBezTo>
                      <a:pt x="3399" y="1592"/>
                      <a:pt x="3361" y="1593"/>
                      <a:pt x="3329" y="1593"/>
                    </a:cubicBezTo>
                    <a:cubicBezTo>
                      <a:pt x="3135" y="1593"/>
                      <a:pt x="3130" y="1572"/>
                      <a:pt x="3086" y="1478"/>
                    </a:cubicBezTo>
                    <a:cubicBezTo>
                      <a:pt x="3030" y="1361"/>
                      <a:pt x="2981" y="1156"/>
                      <a:pt x="2909" y="1148"/>
                    </a:cubicBezTo>
                    <a:cubicBezTo>
                      <a:pt x="1999" y="1037"/>
                      <a:pt x="1428" y="211"/>
                      <a:pt x="546" y="46"/>
                    </a:cubicBezTo>
                    <a:cubicBezTo>
                      <a:pt x="460" y="30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6936844" y="1515917"/>
                <a:ext cx="42097" cy="94965"/>
              </a:xfrm>
              <a:custGeom>
                <a:rect b="b" l="l" r="r" t="t"/>
                <a:pathLst>
                  <a:path extrusionOk="0" h="7336" w="3252">
                    <a:moveTo>
                      <a:pt x="0" y="1"/>
                    </a:moveTo>
                    <a:lnTo>
                      <a:pt x="0" y="1"/>
                    </a:lnTo>
                    <a:cubicBezTo>
                      <a:pt x="44" y="2469"/>
                      <a:pt x="1022" y="4579"/>
                      <a:pt x="1823" y="6730"/>
                    </a:cubicBezTo>
                    <a:cubicBezTo>
                      <a:pt x="1938" y="7039"/>
                      <a:pt x="2194" y="7335"/>
                      <a:pt x="2568" y="7335"/>
                    </a:cubicBezTo>
                    <a:cubicBezTo>
                      <a:pt x="2625" y="7335"/>
                      <a:pt x="2685" y="7328"/>
                      <a:pt x="2747" y="7314"/>
                    </a:cubicBezTo>
                    <a:cubicBezTo>
                      <a:pt x="3251" y="7195"/>
                      <a:pt x="3049" y="6800"/>
                      <a:pt x="3007" y="6478"/>
                    </a:cubicBezTo>
                    <a:cubicBezTo>
                      <a:pt x="2982" y="6276"/>
                      <a:pt x="2981" y="6083"/>
                      <a:pt x="2912" y="5873"/>
                    </a:cubicBezTo>
                    <a:cubicBezTo>
                      <a:pt x="2444" y="4429"/>
                      <a:pt x="1820" y="3045"/>
                      <a:pt x="1307" y="1618"/>
                    </a:cubicBezTo>
                    <a:cubicBezTo>
                      <a:pt x="1105" y="1052"/>
                      <a:pt x="879" y="228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6855085" y="1622970"/>
                <a:ext cx="80078" cy="38395"/>
              </a:xfrm>
              <a:custGeom>
                <a:rect b="b" l="l" r="r" t="t"/>
                <a:pathLst>
                  <a:path extrusionOk="0" h="2966" w="6186">
                    <a:moveTo>
                      <a:pt x="392" y="0"/>
                    </a:moveTo>
                    <a:cubicBezTo>
                      <a:pt x="272" y="0"/>
                      <a:pt x="142" y="37"/>
                      <a:pt x="0" y="136"/>
                    </a:cubicBezTo>
                    <a:cubicBezTo>
                      <a:pt x="714" y="1056"/>
                      <a:pt x="1671" y="1638"/>
                      <a:pt x="2653" y="2007"/>
                    </a:cubicBezTo>
                    <a:cubicBezTo>
                      <a:pt x="3437" y="2303"/>
                      <a:pt x="4122" y="2926"/>
                      <a:pt x="5041" y="2926"/>
                    </a:cubicBezTo>
                    <a:cubicBezTo>
                      <a:pt x="5137" y="2926"/>
                      <a:pt x="5236" y="2919"/>
                      <a:pt x="5338" y="2905"/>
                    </a:cubicBezTo>
                    <a:cubicBezTo>
                      <a:pt x="5758" y="2844"/>
                      <a:pt x="6186" y="2965"/>
                      <a:pt x="6112" y="2394"/>
                    </a:cubicBezTo>
                    <a:cubicBezTo>
                      <a:pt x="6059" y="1978"/>
                      <a:pt x="5928" y="1505"/>
                      <a:pt x="5372" y="1505"/>
                    </a:cubicBezTo>
                    <a:cubicBezTo>
                      <a:pt x="5325" y="1505"/>
                      <a:pt x="5276" y="1508"/>
                      <a:pt x="5223" y="1515"/>
                    </a:cubicBezTo>
                    <a:cubicBezTo>
                      <a:pt x="5122" y="1528"/>
                      <a:pt x="5019" y="1556"/>
                      <a:pt x="4914" y="1556"/>
                    </a:cubicBezTo>
                    <a:cubicBezTo>
                      <a:pt x="4838" y="1556"/>
                      <a:pt x="4760" y="1542"/>
                      <a:pt x="4680" y="1495"/>
                    </a:cubicBezTo>
                    <a:cubicBezTo>
                      <a:pt x="3609" y="879"/>
                      <a:pt x="2438" y="529"/>
                      <a:pt x="1237" y="296"/>
                    </a:cubicBezTo>
                    <a:cubicBezTo>
                      <a:pt x="958" y="242"/>
                      <a:pt x="703" y="0"/>
                      <a:pt x="3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2" name="Google Shape;732;p24"/>
          <p:cNvSpPr/>
          <p:nvPr/>
        </p:nvSpPr>
        <p:spPr>
          <a:xfrm>
            <a:off x="7179174" y="1189387"/>
            <a:ext cx="393095" cy="357249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/>
          <p:nvPr>
            <p:ph idx="1" type="subTitle"/>
          </p:nvPr>
        </p:nvSpPr>
        <p:spPr>
          <a:xfrm>
            <a:off x="911725" y="2475175"/>
            <a:ext cx="30453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Who: Hobbyists &amp; Professionals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Where: DeviantArt, ArtStation, Instagram, Tumblr &amp; Twitter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Explore Different Forms &amp; Genres Of Art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Get Feedback/Criticism or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Reach their target consumer.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Build Following &amp; Credibility</a:t>
            </a:r>
            <a:endParaRPr/>
          </a:p>
        </p:txBody>
      </p:sp>
      <p:sp>
        <p:nvSpPr>
          <p:cNvPr id="738" name="Google Shape;738;p25"/>
          <p:cNvSpPr txBox="1"/>
          <p:nvPr>
            <p:ph idx="6" type="ctrTitle"/>
          </p:nvPr>
        </p:nvSpPr>
        <p:spPr>
          <a:xfrm>
            <a:off x="2008800" y="62475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Requirements</a:t>
            </a:r>
            <a:endParaRPr/>
          </a:p>
        </p:txBody>
      </p:sp>
      <p:grpSp>
        <p:nvGrpSpPr>
          <p:cNvPr id="739" name="Google Shape;739;p25"/>
          <p:cNvGrpSpPr/>
          <p:nvPr/>
        </p:nvGrpSpPr>
        <p:grpSpPr>
          <a:xfrm>
            <a:off x="728157" y="1538432"/>
            <a:ext cx="3412661" cy="3400084"/>
            <a:chOff x="1146625" y="2025923"/>
            <a:chExt cx="1901098" cy="2324526"/>
          </a:xfrm>
        </p:grpSpPr>
        <p:sp>
          <p:nvSpPr>
            <p:cNvPr id="740" name="Google Shape;740;p25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5"/>
          <p:cNvSpPr txBox="1"/>
          <p:nvPr>
            <p:ph type="ctrTitle"/>
          </p:nvPr>
        </p:nvSpPr>
        <p:spPr>
          <a:xfrm>
            <a:off x="1093385" y="1422350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pic>
        <p:nvPicPr>
          <p:cNvPr id="743" name="Google Shape;7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492" y="1383950"/>
            <a:ext cx="3588950" cy="3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 txBox="1"/>
          <p:nvPr>
            <p:ph idx="6" type="ctrTitle"/>
          </p:nvPr>
        </p:nvSpPr>
        <p:spPr>
          <a:xfrm>
            <a:off x="2008800" y="8670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Requirements</a:t>
            </a:r>
            <a:endParaRPr/>
          </a:p>
        </p:txBody>
      </p:sp>
      <p:sp>
        <p:nvSpPr>
          <p:cNvPr id="749" name="Google Shape;749;p26"/>
          <p:cNvSpPr txBox="1"/>
          <p:nvPr>
            <p:ph idx="1" type="subTitle"/>
          </p:nvPr>
        </p:nvSpPr>
        <p:spPr>
          <a:xfrm>
            <a:off x="978238" y="2372814"/>
            <a:ext cx="30453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Subjective Feelings Through Open Questions &amp; Further Questioning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Minimize Preconceived Notions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Semi-Structured Interviews</a:t>
            </a:r>
            <a:endParaRPr/>
          </a:p>
        </p:txBody>
      </p:sp>
      <p:grpSp>
        <p:nvGrpSpPr>
          <p:cNvPr id="750" name="Google Shape;750;p26"/>
          <p:cNvGrpSpPr/>
          <p:nvPr/>
        </p:nvGrpSpPr>
        <p:grpSpPr>
          <a:xfrm>
            <a:off x="794557" y="1374941"/>
            <a:ext cx="3412661" cy="3400084"/>
            <a:chOff x="1146625" y="2025923"/>
            <a:chExt cx="1901098" cy="2324526"/>
          </a:xfrm>
        </p:grpSpPr>
        <p:sp>
          <p:nvSpPr>
            <p:cNvPr id="751" name="Google Shape;751;p26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26"/>
          <p:cNvSpPr txBox="1"/>
          <p:nvPr>
            <p:ph type="ctrTitle"/>
          </p:nvPr>
        </p:nvSpPr>
        <p:spPr>
          <a:xfrm>
            <a:off x="1159798" y="1258763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</a:t>
            </a:r>
            <a:endParaRPr/>
          </a:p>
        </p:txBody>
      </p:sp>
      <p:grpSp>
        <p:nvGrpSpPr>
          <p:cNvPr id="754" name="Google Shape;754;p26"/>
          <p:cNvGrpSpPr/>
          <p:nvPr/>
        </p:nvGrpSpPr>
        <p:grpSpPr>
          <a:xfrm>
            <a:off x="4993907" y="1374941"/>
            <a:ext cx="3412661" cy="3400084"/>
            <a:chOff x="1146625" y="2025923"/>
            <a:chExt cx="1901098" cy="2324526"/>
          </a:xfrm>
        </p:grpSpPr>
        <p:sp>
          <p:nvSpPr>
            <p:cNvPr id="755" name="Google Shape;755;p26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6"/>
          <p:cNvSpPr txBox="1"/>
          <p:nvPr>
            <p:ph type="ctrTitle"/>
          </p:nvPr>
        </p:nvSpPr>
        <p:spPr>
          <a:xfrm>
            <a:off x="5359235" y="1181063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758" name="Google Shape;758;p26"/>
          <p:cNvSpPr txBox="1"/>
          <p:nvPr>
            <p:ph idx="1" type="subTitle"/>
          </p:nvPr>
        </p:nvSpPr>
        <p:spPr>
          <a:xfrm>
            <a:off x="5177600" y="2372827"/>
            <a:ext cx="30453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social media do you use? What do you like and dislike about each?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Why do you post art?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 you sell your art? If so, what is your process?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Who is your target audience?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do you do to attract new viewers?</a:t>
            </a:r>
            <a:endParaRPr/>
          </a:p>
        </p:txBody>
      </p:sp>
      <p:grpSp>
        <p:nvGrpSpPr>
          <p:cNvPr id="759" name="Google Shape;759;p26"/>
          <p:cNvGrpSpPr/>
          <p:nvPr/>
        </p:nvGrpSpPr>
        <p:grpSpPr>
          <a:xfrm>
            <a:off x="1911113" y="3453132"/>
            <a:ext cx="1179566" cy="1152459"/>
            <a:chOff x="1750887" y="2425727"/>
            <a:chExt cx="320143" cy="343269"/>
          </a:xfrm>
        </p:grpSpPr>
        <p:sp>
          <p:nvSpPr>
            <p:cNvPr id="760" name="Google Shape;760;p26"/>
            <p:cNvSpPr/>
            <p:nvPr/>
          </p:nvSpPr>
          <p:spPr>
            <a:xfrm>
              <a:off x="1750887" y="2425727"/>
              <a:ext cx="320143" cy="289052"/>
            </a:xfrm>
            <a:custGeom>
              <a:rect b="b" l="l" r="r" t="t"/>
              <a:pathLst>
                <a:path extrusionOk="0" h="9074" w="1005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1751652" y="2558467"/>
              <a:ext cx="319378" cy="210530"/>
            </a:xfrm>
            <a:custGeom>
              <a:rect b="b" l="l" r="r" t="t"/>
              <a:pathLst>
                <a:path extrusionOk="0" h="6609" w="10026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7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Both artists and clients enjoy being able to organize art into portfolios or galleries.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7" name="Google Shape;767;p27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Existing platforms limit the type of media and apply arbitrary constraints.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8" name="Google Shape;768;p27"/>
          <p:cNvGrpSpPr/>
          <p:nvPr/>
        </p:nvGrpSpPr>
        <p:grpSpPr>
          <a:xfrm>
            <a:off x="3917263" y="1628700"/>
            <a:ext cx="1309500" cy="457075"/>
            <a:chOff x="3917263" y="1628700"/>
            <a:chExt cx="1309500" cy="457075"/>
          </a:xfrm>
        </p:grpSpPr>
        <p:sp>
          <p:nvSpPr>
            <p:cNvPr id="769" name="Google Shape;769;p27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27"/>
          <p:cNvGrpSpPr/>
          <p:nvPr/>
        </p:nvGrpSpPr>
        <p:grpSpPr>
          <a:xfrm>
            <a:off x="1690075" y="1628700"/>
            <a:ext cx="1309500" cy="457075"/>
            <a:chOff x="1690075" y="1628700"/>
            <a:chExt cx="1309500" cy="457075"/>
          </a:xfrm>
        </p:grpSpPr>
        <p:sp>
          <p:nvSpPr>
            <p:cNvPr id="772" name="Google Shape;772;p27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27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Algorithms make it difficult to find an audience.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Observation</a:t>
            </a:r>
            <a:endParaRPr/>
          </a:p>
        </p:txBody>
      </p:sp>
      <p:sp>
        <p:nvSpPr>
          <p:cNvPr id="776" name="Google Shape;776;p27"/>
          <p:cNvSpPr txBox="1"/>
          <p:nvPr>
            <p:ph type="ctrTitle"/>
          </p:nvPr>
        </p:nvSpPr>
        <p:spPr>
          <a:xfrm>
            <a:off x="1413788" y="13251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777" name="Google Shape;777;p27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</a:t>
            </a:r>
            <a:endParaRPr/>
          </a:p>
        </p:txBody>
      </p:sp>
      <p:grpSp>
        <p:nvGrpSpPr>
          <p:cNvPr id="778" name="Google Shape;778;p27"/>
          <p:cNvGrpSpPr/>
          <p:nvPr/>
        </p:nvGrpSpPr>
        <p:grpSpPr>
          <a:xfrm>
            <a:off x="6144463" y="1628700"/>
            <a:ext cx="1309500" cy="457075"/>
            <a:chOff x="3917263" y="1628700"/>
            <a:chExt cx="1309500" cy="457075"/>
          </a:xfrm>
        </p:grpSpPr>
        <p:sp>
          <p:nvSpPr>
            <p:cNvPr id="779" name="Google Shape;779;p27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27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782" name="Google Shape;782;p27"/>
          <p:cNvSpPr txBox="1"/>
          <p:nvPr>
            <p:ph idx="6" type="subTitle"/>
          </p:nvPr>
        </p:nvSpPr>
        <p:spPr>
          <a:xfrm>
            <a:off x="2351727" y="37827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Monetizing artwork is </a:t>
            </a:r>
            <a:r>
              <a:rPr lang="en"/>
              <a:t>important</a:t>
            </a:r>
            <a:r>
              <a:rPr lang="en"/>
              <a:t> for aspiring artists.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27"/>
          <p:cNvGrpSpPr/>
          <p:nvPr/>
        </p:nvGrpSpPr>
        <p:grpSpPr>
          <a:xfrm>
            <a:off x="5341175" y="3220875"/>
            <a:ext cx="1309500" cy="457075"/>
            <a:chOff x="6144425" y="3228900"/>
            <a:chExt cx="1309500" cy="457075"/>
          </a:xfrm>
        </p:grpSpPr>
        <p:sp>
          <p:nvSpPr>
            <p:cNvPr id="784" name="Google Shape;784;p27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27"/>
          <p:cNvSpPr txBox="1"/>
          <p:nvPr>
            <p:ph idx="8" type="subTitle"/>
          </p:nvPr>
        </p:nvSpPr>
        <p:spPr>
          <a:xfrm>
            <a:off x="5170320" y="37351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Artists enjoy having groups to discuss art and other subjects.</a:t>
            </a:r>
            <a:endParaRPr/>
          </a:p>
        </p:txBody>
      </p:sp>
      <p:sp>
        <p:nvSpPr>
          <p:cNvPr id="787" name="Google Shape;787;p27"/>
          <p:cNvSpPr txBox="1"/>
          <p:nvPr>
            <p:ph idx="14" type="ctrTitle"/>
          </p:nvPr>
        </p:nvSpPr>
        <p:spPr>
          <a:xfrm>
            <a:off x="5102986" y="29260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grpSp>
        <p:nvGrpSpPr>
          <p:cNvPr id="788" name="Google Shape;788;p27"/>
          <p:cNvGrpSpPr/>
          <p:nvPr/>
        </p:nvGrpSpPr>
        <p:grpSpPr>
          <a:xfrm>
            <a:off x="2541613" y="3278025"/>
            <a:ext cx="1309500" cy="457075"/>
            <a:chOff x="3917263" y="1628700"/>
            <a:chExt cx="1309500" cy="457075"/>
          </a:xfrm>
        </p:grpSpPr>
        <p:sp>
          <p:nvSpPr>
            <p:cNvPr id="789" name="Google Shape;789;p27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27"/>
          <p:cNvSpPr txBox="1"/>
          <p:nvPr>
            <p:ph idx="9" type="ctrTitle"/>
          </p:nvPr>
        </p:nvSpPr>
        <p:spPr>
          <a:xfrm>
            <a:off x="2284375" y="29736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monetizing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8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Interviews - Platforms</a:t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5554739" y="2736486"/>
            <a:ext cx="11965" cy="10378"/>
          </a:xfrm>
          <a:custGeom>
            <a:rect b="b" l="l" r="r" t="t"/>
            <a:pathLst>
              <a:path extrusionOk="0" h="255" w="294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6481923" y="2405828"/>
            <a:ext cx="1309564" cy="70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28"/>
          <p:cNvGrpSpPr/>
          <p:nvPr/>
        </p:nvGrpSpPr>
        <p:grpSpPr>
          <a:xfrm>
            <a:off x="5026519" y="1790371"/>
            <a:ext cx="1413504" cy="1402092"/>
            <a:chOff x="5026519" y="1790371"/>
            <a:chExt cx="1413504" cy="1402092"/>
          </a:xfrm>
        </p:grpSpPr>
        <p:sp>
          <p:nvSpPr>
            <p:cNvPr id="800" name="Google Shape;800;p28"/>
            <p:cNvSpPr/>
            <p:nvPr/>
          </p:nvSpPr>
          <p:spPr>
            <a:xfrm>
              <a:off x="6119441" y="2407130"/>
              <a:ext cx="3174" cy="3337"/>
            </a:xfrm>
            <a:custGeom>
              <a:rect b="b" l="l" r="r" t="t"/>
              <a:pathLst>
                <a:path extrusionOk="0" h="82" w="78">
                  <a:moveTo>
                    <a:pt x="42" y="1"/>
                  </a:moveTo>
                  <a:cubicBezTo>
                    <a:pt x="27" y="13"/>
                    <a:pt x="3" y="25"/>
                    <a:pt x="1" y="39"/>
                  </a:cubicBezTo>
                  <a:cubicBezTo>
                    <a:pt x="0" y="51"/>
                    <a:pt x="22" y="67"/>
                    <a:pt x="34" y="81"/>
                  </a:cubicBezTo>
                  <a:lnTo>
                    <a:pt x="77" y="45"/>
                  </a:lnTo>
                  <a:cubicBezTo>
                    <a:pt x="65" y="30"/>
                    <a:pt x="53" y="15"/>
                    <a:pt x="42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 rot="4644446">
              <a:off x="5147487" y="1898104"/>
              <a:ext cx="1171569" cy="1186627"/>
            </a:xfrm>
            <a:custGeom>
              <a:rect b="b" l="l" r="r" t="t"/>
              <a:pathLst>
                <a:path extrusionOk="0" h="29158" w="28788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 rot="4644446">
              <a:off x="5108605" y="2028639"/>
              <a:ext cx="1092374" cy="943100"/>
            </a:xfrm>
            <a:custGeom>
              <a:rect b="b" l="l" r="r" t="t"/>
              <a:pathLst>
                <a:path extrusionOk="0" h="23174" w="26842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 rot="4644446">
              <a:off x="5632877" y="2273616"/>
              <a:ext cx="830289" cy="487543"/>
            </a:xfrm>
            <a:custGeom>
              <a:rect b="b" l="l" r="r" t="t"/>
              <a:pathLst>
                <a:path extrusionOk="0" h="11980" w="20402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28"/>
          <p:cNvSpPr/>
          <p:nvPr/>
        </p:nvSpPr>
        <p:spPr>
          <a:xfrm>
            <a:off x="6119441" y="3721580"/>
            <a:ext cx="3174" cy="3337"/>
          </a:xfrm>
          <a:custGeom>
            <a:rect b="b" l="l" r="r" t="t"/>
            <a:pathLst>
              <a:path extrusionOk="0" h="82" w="78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8"/>
          <p:cNvSpPr/>
          <p:nvPr/>
        </p:nvSpPr>
        <p:spPr>
          <a:xfrm>
            <a:off x="6481923" y="3720278"/>
            <a:ext cx="1309564" cy="70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28"/>
          <p:cNvGrpSpPr/>
          <p:nvPr/>
        </p:nvGrpSpPr>
        <p:grpSpPr>
          <a:xfrm>
            <a:off x="5147450" y="3212550"/>
            <a:ext cx="1171600" cy="1186658"/>
            <a:chOff x="5147450" y="3212550"/>
            <a:chExt cx="1171600" cy="1186658"/>
          </a:xfrm>
        </p:grpSpPr>
        <p:sp>
          <p:nvSpPr>
            <p:cNvPr id="807" name="Google Shape;807;p28"/>
            <p:cNvSpPr/>
            <p:nvPr/>
          </p:nvSpPr>
          <p:spPr>
            <a:xfrm>
              <a:off x="5554739" y="4346211"/>
              <a:ext cx="11965" cy="10378"/>
            </a:xfrm>
            <a:custGeom>
              <a:rect b="b" l="l" r="r" t="t"/>
              <a:pathLst>
                <a:path extrusionOk="0" h="255" w="294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5147450" y="3212550"/>
              <a:ext cx="1171600" cy="1186658"/>
            </a:xfrm>
            <a:custGeom>
              <a:rect b="b" l="l" r="r" t="t"/>
              <a:pathLst>
                <a:path extrusionOk="0" h="29158" w="28788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5178501" y="3412817"/>
              <a:ext cx="1092402" cy="943124"/>
            </a:xfrm>
            <a:custGeom>
              <a:rect b="b" l="l" r="r" t="t"/>
              <a:pathLst>
                <a:path extrusionOk="0" h="23174" w="26842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412058" y="3260572"/>
              <a:ext cx="830310" cy="487556"/>
            </a:xfrm>
            <a:custGeom>
              <a:rect b="b" l="l" r="r" t="t"/>
              <a:pathLst>
                <a:path extrusionOk="0" h="11980" w="20402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28"/>
          <p:cNvSpPr txBox="1"/>
          <p:nvPr>
            <p:ph idx="1" type="subTitle"/>
          </p:nvPr>
        </p:nvSpPr>
        <p:spPr>
          <a:xfrm>
            <a:off x="939525" y="2054550"/>
            <a:ext cx="29160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interviewed participants use Instagram.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Other sites used include: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LinkedIn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Twitter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Tumblr</a:t>
            </a:r>
            <a:endParaRPr/>
          </a:p>
        </p:txBody>
      </p:sp>
      <p:sp>
        <p:nvSpPr>
          <p:cNvPr id="812" name="Google Shape;812;p28"/>
          <p:cNvSpPr txBox="1"/>
          <p:nvPr>
            <p:ph idx="4294967295" type="ctrTitle"/>
          </p:nvPr>
        </p:nvSpPr>
        <p:spPr>
          <a:xfrm>
            <a:off x="6949200" y="1742925"/>
            <a:ext cx="3750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813" name="Google Shape;813;p28"/>
          <p:cNvSpPr txBox="1"/>
          <p:nvPr>
            <p:ph idx="4294967295" type="ctrTitle"/>
          </p:nvPr>
        </p:nvSpPr>
        <p:spPr>
          <a:xfrm>
            <a:off x="6949213" y="3084750"/>
            <a:ext cx="3750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814" name="Google Shape;814;p28"/>
          <p:cNvGrpSpPr/>
          <p:nvPr/>
        </p:nvGrpSpPr>
        <p:grpSpPr>
          <a:xfrm>
            <a:off x="1191258" y="3730373"/>
            <a:ext cx="550835" cy="506627"/>
            <a:chOff x="-177380" y="2878794"/>
            <a:chExt cx="550835" cy="506627"/>
          </a:xfrm>
        </p:grpSpPr>
        <p:sp>
          <p:nvSpPr>
            <p:cNvPr id="815" name="Google Shape;815;p28"/>
            <p:cNvSpPr/>
            <p:nvPr/>
          </p:nvSpPr>
          <p:spPr>
            <a:xfrm>
              <a:off x="-32842" y="3041092"/>
              <a:ext cx="132039" cy="74684"/>
            </a:xfrm>
            <a:custGeom>
              <a:rect b="b" l="l" r="r" t="t"/>
              <a:pathLst>
                <a:path extrusionOk="0" h="3448" w="6096">
                  <a:moveTo>
                    <a:pt x="359" y="0"/>
                  </a:moveTo>
                  <a:cubicBezTo>
                    <a:pt x="168" y="0"/>
                    <a:pt x="1" y="246"/>
                    <a:pt x="181" y="409"/>
                  </a:cubicBezTo>
                  <a:cubicBezTo>
                    <a:pt x="675" y="860"/>
                    <a:pt x="1036" y="1410"/>
                    <a:pt x="1556" y="1840"/>
                  </a:cubicBezTo>
                  <a:cubicBezTo>
                    <a:pt x="2009" y="2216"/>
                    <a:pt x="2539" y="2497"/>
                    <a:pt x="3055" y="2770"/>
                  </a:cubicBezTo>
                  <a:cubicBezTo>
                    <a:pt x="3702" y="3111"/>
                    <a:pt x="4443" y="3447"/>
                    <a:pt x="5182" y="3447"/>
                  </a:cubicBezTo>
                  <a:cubicBezTo>
                    <a:pt x="5399" y="3447"/>
                    <a:pt x="5615" y="3418"/>
                    <a:pt x="5829" y="3352"/>
                  </a:cubicBezTo>
                  <a:cubicBezTo>
                    <a:pt x="6096" y="3270"/>
                    <a:pt x="6016" y="2872"/>
                    <a:pt x="5776" y="2872"/>
                  </a:cubicBezTo>
                  <a:cubicBezTo>
                    <a:pt x="5753" y="2872"/>
                    <a:pt x="5729" y="2876"/>
                    <a:pt x="5703" y="2884"/>
                  </a:cubicBezTo>
                  <a:cubicBezTo>
                    <a:pt x="5525" y="2939"/>
                    <a:pt x="5345" y="2963"/>
                    <a:pt x="5164" y="2963"/>
                  </a:cubicBezTo>
                  <a:cubicBezTo>
                    <a:pt x="4358" y="2963"/>
                    <a:pt x="3537" y="2488"/>
                    <a:pt x="2860" y="2116"/>
                  </a:cubicBezTo>
                  <a:cubicBezTo>
                    <a:pt x="1889" y="1581"/>
                    <a:pt x="1314" y="792"/>
                    <a:pt x="516" y="64"/>
                  </a:cubicBezTo>
                  <a:cubicBezTo>
                    <a:pt x="467" y="19"/>
                    <a:pt x="412" y="0"/>
                    <a:pt x="35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-43867" y="3039555"/>
              <a:ext cx="38057" cy="90084"/>
            </a:xfrm>
            <a:custGeom>
              <a:rect b="b" l="l" r="r" t="t"/>
              <a:pathLst>
                <a:path extrusionOk="0" h="4159" w="1757">
                  <a:moveTo>
                    <a:pt x="869" y="1"/>
                  </a:moveTo>
                  <a:cubicBezTo>
                    <a:pt x="750" y="1"/>
                    <a:pt x="627" y="79"/>
                    <a:pt x="620" y="235"/>
                  </a:cubicBezTo>
                  <a:cubicBezTo>
                    <a:pt x="560" y="1473"/>
                    <a:pt x="1" y="3280"/>
                    <a:pt x="1300" y="4120"/>
                  </a:cubicBezTo>
                  <a:cubicBezTo>
                    <a:pt x="1342" y="4147"/>
                    <a:pt x="1384" y="4159"/>
                    <a:pt x="1422" y="4159"/>
                  </a:cubicBezTo>
                  <a:cubicBezTo>
                    <a:pt x="1624" y="4159"/>
                    <a:pt x="1756" y="3840"/>
                    <a:pt x="1539" y="3700"/>
                  </a:cubicBezTo>
                  <a:cubicBezTo>
                    <a:pt x="450" y="2995"/>
                    <a:pt x="1046" y="1250"/>
                    <a:pt x="1095" y="235"/>
                  </a:cubicBezTo>
                  <a:cubicBezTo>
                    <a:pt x="1102" y="79"/>
                    <a:pt x="987" y="1"/>
                    <a:pt x="86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-38149" y="3115581"/>
              <a:ext cx="34115" cy="18866"/>
            </a:xfrm>
            <a:custGeom>
              <a:rect b="b" l="l" r="r" t="t"/>
              <a:pathLst>
                <a:path extrusionOk="0" h="871" w="1575">
                  <a:moveTo>
                    <a:pt x="326" y="0"/>
                  </a:moveTo>
                  <a:cubicBezTo>
                    <a:pt x="158" y="0"/>
                    <a:pt x="1" y="244"/>
                    <a:pt x="144" y="427"/>
                  </a:cubicBezTo>
                  <a:cubicBezTo>
                    <a:pt x="375" y="724"/>
                    <a:pt x="707" y="870"/>
                    <a:pt x="1060" y="870"/>
                  </a:cubicBezTo>
                  <a:cubicBezTo>
                    <a:pt x="1136" y="870"/>
                    <a:pt x="1212" y="863"/>
                    <a:pt x="1290" y="850"/>
                  </a:cubicBezTo>
                  <a:cubicBezTo>
                    <a:pt x="1575" y="801"/>
                    <a:pt x="1475" y="378"/>
                    <a:pt x="1209" y="378"/>
                  </a:cubicBezTo>
                  <a:cubicBezTo>
                    <a:pt x="1194" y="378"/>
                    <a:pt x="1179" y="379"/>
                    <a:pt x="1164" y="382"/>
                  </a:cubicBezTo>
                  <a:cubicBezTo>
                    <a:pt x="1125" y="388"/>
                    <a:pt x="1087" y="392"/>
                    <a:pt x="1050" y="392"/>
                  </a:cubicBezTo>
                  <a:cubicBezTo>
                    <a:pt x="822" y="392"/>
                    <a:pt x="625" y="270"/>
                    <a:pt x="480" y="84"/>
                  </a:cubicBezTo>
                  <a:cubicBezTo>
                    <a:pt x="434" y="25"/>
                    <a:pt x="379" y="0"/>
                    <a:pt x="32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-36590" y="3119133"/>
              <a:ext cx="51031" cy="67038"/>
            </a:xfrm>
            <a:custGeom>
              <a:rect b="b" l="l" r="r" t="t"/>
              <a:pathLst>
                <a:path extrusionOk="0" h="3095" w="2356">
                  <a:moveTo>
                    <a:pt x="237" y="1"/>
                  </a:moveTo>
                  <a:cubicBezTo>
                    <a:pt x="118" y="1"/>
                    <a:pt x="0" y="79"/>
                    <a:pt x="2" y="236"/>
                  </a:cubicBezTo>
                  <a:lnTo>
                    <a:pt x="3" y="236"/>
                  </a:lnTo>
                  <a:cubicBezTo>
                    <a:pt x="14" y="1094"/>
                    <a:pt x="247" y="1734"/>
                    <a:pt x="823" y="2346"/>
                  </a:cubicBezTo>
                  <a:cubicBezTo>
                    <a:pt x="1070" y="2610"/>
                    <a:pt x="1480" y="3095"/>
                    <a:pt x="1890" y="3095"/>
                  </a:cubicBezTo>
                  <a:cubicBezTo>
                    <a:pt x="1966" y="3095"/>
                    <a:pt x="2043" y="3078"/>
                    <a:pt x="2118" y="3040"/>
                  </a:cubicBezTo>
                  <a:cubicBezTo>
                    <a:pt x="2355" y="2920"/>
                    <a:pt x="2210" y="2592"/>
                    <a:pt x="1990" y="2592"/>
                  </a:cubicBezTo>
                  <a:cubicBezTo>
                    <a:pt x="1955" y="2592"/>
                    <a:pt x="1917" y="2601"/>
                    <a:pt x="1879" y="2620"/>
                  </a:cubicBezTo>
                  <a:cubicBezTo>
                    <a:pt x="1874" y="2623"/>
                    <a:pt x="1868" y="2624"/>
                    <a:pt x="1862" y="2624"/>
                  </a:cubicBezTo>
                  <a:cubicBezTo>
                    <a:pt x="1717" y="2624"/>
                    <a:pt x="1206" y="2054"/>
                    <a:pt x="1088" y="1928"/>
                  </a:cubicBezTo>
                  <a:cubicBezTo>
                    <a:pt x="632" y="1442"/>
                    <a:pt x="486" y="907"/>
                    <a:pt x="478" y="236"/>
                  </a:cubicBezTo>
                  <a:cubicBezTo>
                    <a:pt x="475" y="79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-23009" y="3176511"/>
              <a:ext cx="36670" cy="13884"/>
            </a:xfrm>
            <a:custGeom>
              <a:rect b="b" l="l" r="r" t="t"/>
              <a:pathLst>
                <a:path extrusionOk="0" h="641" w="1693">
                  <a:moveTo>
                    <a:pt x="294" y="1"/>
                  </a:moveTo>
                  <a:cubicBezTo>
                    <a:pt x="71" y="1"/>
                    <a:pt x="0" y="387"/>
                    <a:pt x="254" y="487"/>
                  </a:cubicBezTo>
                  <a:cubicBezTo>
                    <a:pt x="489" y="580"/>
                    <a:pt x="729" y="640"/>
                    <a:pt x="972" y="640"/>
                  </a:cubicBezTo>
                  <a:cubicBezTo>
                    <a:pt x="1126" y="640"/>
                    <a:pt x="1281" y="616"/>
                    <a:pt x="1435" y="559"/>
                  </a:cubicBezTo>
                  <a:cubicBezTo>
                    <a:pt x="1692" y="464"/>
                    <a:pt x="1618" y="74"/>
                    <a:pt x="1390" y="74"/>
                  </a:cubicBezTo>
                  <a:cubicBezTo>
                    <a:pt x="1365" y="74"/>
                    <a:pt x="1338" y="79"/>
                    <a:pt x="1309" y="90"/>
                  </a:cubicBezTo>
                  <a:cubicBezTo>
                    <a:pt x="1191" y="133"/>
                    <a:pt x="1076" y="152"/>
                    <a:pt x="964" y="152"/>
                  </a:cubicBezTo>
                  <a:cubicBezTo>
                    <a:pt x="768" y="152"/>
                    <a:pt x="578" y="96"/>
                    <a:pt x="380" y="18"/>
                  </a:cubicBezTo>
                  <a:cubicBezTo>
                    <a:pt x="349" y="6"/>
                    <a:pt x="321" y="1"/>
                    <a:pt x="29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-18482" y="3181579"/>
              <a:ext cx="62229" cy="47869"/>
            </a:xfrm>
            <a:custGeom>
              <a:rect b="b" l="l" r="r" t="t"/>
              <a:pathLst>
                <a:path extrusionOk="0" h="2210" w="2873">
                  <a:moveTo>
                    <a:pt x="233" y="1"/>
                  </a:moveTo>
                  <a:cubicBezTo>
                    <a:pt x="115" y="1"/>
                    <a:pt x="1" y="79"/>
                    <a:pt x="10" y="235"/>
                  </a:cubicBezTo>
                  <a:cubicBezTo>
                    <a:pt x="81" y="1373"/>
                    <a:pt x="1615" y="2082"/>
                    <a:pt x="2570" y="2207"/>
                  </a:cubicBezTo>
                  <a:cubicBezTo>
                    <a:pt x="2582" y="2209"/>
                    <a:pt x="2593" y="2209"/>
                    <a:pt x="2604" y="2209"/>
                  </a:cubicBezTo>
                  <a:cubicBezTo>
                    <a:pt x="2872" y="2209"/>
                    <a:pt x="2857" y="1758"/>
                    <a:pt x="2570" y="1720"/>
                  </a:cubicBezTo>
                  <a:cubicBezTo>
                    <a:pt x="1902" y="1633"/>
                    <a:pt x="536" y="1049"/>
                    <a:pt x="486" y="235"/>
                  </a:cubicBezTo>
                  <a:cubicBezTo>
                    <a:pt x="476" y="79"/>
                    <a:pt x="352" y="1"/>
                    <a:pt x="233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-44149" y="3217621"/>
              <a:ext cx="91600" cy="38295"/>
            </a:xfrm>
            <a:custGeom>
              <a:rect b="b" l="l" r="r" t="t"/>
              <a:pathLst>
                <a:path extrusionOk="0" h="1768" w="4229">
                  <a:moveTo>
                    <a:pt x="3891" y="0"/>
                  </a:moveTo>
                  <a:cubicBezTo>
                    <a:pt x="3818" y="0"/>
                    <a:pt x="3744" y="31"/>
                    <a:pt x="3691" y="105"/>
                  </a:cubicBezTo>
                  <a:cubicBezTo>
                    <a:pt x="2949" y="1135"/>
                    <a:pt x="1459" y="1271"/>
                    <a:pt x="307" y="1281"/>
                  </a:cubicBezTo>
                  <a:cubicBezTo>
                    <a:pt x="1" y="1284"/>
                    <a:pt x="1" y="1768"/>
                    <a:pt x="305" y="1768"/>
                  </a:cubicBezTo>
                  <a:cubicBezTo>
                    <a:pt x="306" y="1768"/>
                    <a:pt x="307" y="1768"/>
                    <a:pt x="307" y="1768"/>
                  </a:cubicBezTo>
                  <a:cubicBezTo>
                    <a:pt x="1658" y="1756"/>
                    <a:pt x="3242" y="1542"/>
                    <a:pt x="4101" y="351"/>
                  </a:cubicBezTo>
                  <a:cubicBezTo>
                    <a:pt x="4229" y="173"/>
                    <a:pt x="4063" y="0"/>
                    <a:pt x="389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89883" y="3031086"/>
              <a:ext cx="113780" cy="81117"/>
            </a:xfrm>
            <a:custGeom>
              <a:rect b="b" l="l" r="r" t="t"/>
              <a:pathLst>
                <a:path extrusionOk="0" h="3745" w="5253">
                  <a:moveTo>
                    <a:pt x="3320" y="0"/>
                  </a:moveTo>
                  <a:cubicBezTo>
                    <a:pt x="2777" y="0"/>
                    <a:pt x="2233" y="112"/>
                    <a:pt x="1850" y="266"/>
                  </a:cubicBezTo>
                  <a:cubicBezTo>
                    <a:pt x="495" y="809"/>
                    <a:pt x="26" y="2133"/>
                    <a:pt x="3" y="3509"/>
                  </a:cubicBezTo>
                  <a:cubicBezTo>
                    <a:pt x="0" y="3666"/>
                    <a:pt x="118" y="3744"/>
                    <a:pt x="236" y="3744"/>
                  </a:cubicBezTo>
                  <a:cubicBezTo>
                    <a:pt x="355" y="3744"/>
                    <a:pt x="476" y="3666"/>
                    <a:pt x="479" y="3509"/>
                  </a:cubicBezTo>
                  <a:lnTo>
                    <a:pt x="478" y="3508"/>
                  </a:lnTo>
                  <a:cubicBezTo>
                    <a:pt x="498" y="2356"/>
                    <a:pt x="794" y="1458"/>
                    <a:pt x="1794" y="833"/>
                  </a:cubicBezTo>
                  <a:cubicBezTo>
                    <a:pt x="2122" y="627"/>
                    <a:pt x="2728" y="471"/>
                    <a:pt x="3315" y="471"/>
                  </a:cubicBezTo>
                  <a:cubicBezTo>
                    <a:pt x="3930" y="471"/>
                    <a:pt x="4523" y="643"/>
                    <a:pt x="4749" y="1110"/>
                  </a:cubicBezTo>
                  <a:cubicBezTo>
                    <a:pt x="4792" y="1198"/>
                    <a:pt x="4861" y="1234"/>
                    <a:pt x="4932" y="1234"/>
                  </a:cubicBezTo>
                  <a:cubicBezTo>
                    <a:pt x="5088" y="1234"/>
                    <a:pt x="5253" y="1057"/>
                    <a:pt x="5159" y="864"/>
                  </a:cubicBezTo>
                  <a:cubicBezTo>
                    <a:pt x="4848" y="222"/>
                    <a:pt x="4085" y="0"/>
                    <a:pt x="332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190949" y="3034984"/>
              <a:ext cx="52092" cy="27205"/>
            </a:xfrm>
            <a:custGeom>
              <a:rect b="b" l="l" r="r" t="t"/>
              <a:pathLst>
                <a:path extrusionOk="0" h="1256" w="2405">
                  <a:moveTo>
                    <a:pt x="2035" y="1"/>
                  </a:moveTo>
                  <a:cubicBezTo>
                    <a:pt x="1983" y="1"/>
                    <a:pt x="1929" y="18"/>
                    <a:pt x="1880" y="58"/>
                  </a:cubicBezTo>
                  <a:cubicBezTo>
                    <a:pt x="1616" y="275"/>
                    <a:pt x="1086" y="783"/>
                    <a:pt x="669" y="783"/>
                  </a:cubicBezTo>
                  <a:cubicBezTo>
                    <a:pt x="602" y="783"/>
                    <a:pt x="538" y="770"/>
                    <a:pt x="479" y="741"/>
                  </a:cubicBezTo>
                  <a:cubicBezTo>
                    <a:pt x="442" y="722"/>
                    <a:pt x="405" y="714"/>
                    <a:pt x="370" y="714"/>
                  </a:cubicBezTo>
                  <a:cubicBezTo>
                    <a:pt x="148" y="714"/>
                    <a:pt x="0" y="1044"/>
                    <a:pt x="239" y="1160"/>
                  </a:cubicBezTo>
                  <a:cubicBezTo>
                    <a:pt x="374" y="1227"/>
                    <a:pt x="512" y="1255"/>
                    <a:pt x="649" y="1255"/>
                  </a:cubicBezTo>
                  <a:cubicBezTo>
                    <a:pt x="1225" y="1255"/>
                    <a:pt x="1797" y="746"/>
                    <a:pt x="2215" y="402"/>
                  </a:cubicBezTo>
                  <a:cubicBezTo>
                    <a:pt x="2404" y="247"/>
                    <a:pt x="2232" y="1"/>
                    <a:pt x="203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215035" y="3034876"/>
              <a:ext cx="24021" cy="40071"/>
            </a:xfrm>
            <a:custGeom>
              <a:rect b="b" l="l" r="r" t="t"/>
              <a:pathLst>
                <a:path extrusionOk="0" h="1850" w="1109">
                  <a:moveTo>
                    <a:pt x="875" y="1"/>
                  </a:moveTo>
                  <a:cubicBezTo>
                    <a:pt x="756" y="1"/>
                    <a:pt x="634" y="79"/>
                    <a:pt x="627" y="235"/>
                  </a:cubicBezTo>
                  <a:cubicBezTo>
                    <a:pt x="609" y="700"/>
                    <a:pt x="298" y="1083"/>
                    <a:pt x="97" y="1481"/>
                  </a:cubicBezTo>
                  <a:cubicBezTo>
                    <a:pt x="1" y="1673"/>
                    <a:pt x="165" y="1849"/>
                    <a:pt x="323" y="1849"/>
                  </a:cubicBezTo>
                  <a:cubicBezTo>
                    <a:pt x="394" y="1849"/>
                    <a:pt x="463" y="1813"/>
                    <a:pt x="507" y="1727"/>
                  </a:cubicBezTo>
                  <a:cubicBezTo>
                    <a:pt x="753" y="1240"/>
                    <a:pt x="1079" y="803"/>
                    <a:pt x="1102" y="235"/>
                  </a:cubicBezTo>
                  <a:cubicBezTo>
                    <a:pt x="1109" y="79"/>
                    <a:pt x="994" y="1"/>
                    <a:pt x="87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212392" y="3059438"/>
              <a:ext cx="38836" cy="15660"/>
            </a:xfrm>
            <a:custGeom>
              <a:rect b="b" l="l" r="r" t="t"/>
              <a:pathLst>
                <a:path extrusionOk="0" h="723" w="1793">
                  <a:moveTo>
                    <a:pt x="1504" y="1"/>
                  </a:moveTo>
                  <a:cubicBezTo>
                    <a:pt x="1477" y="1"/>
                    <a:pt x="1448" y="6"/>
                    <a:pt x="1417" y="19"/>
                  </a:cubicBezTo>
                  <a:cubicBezTo>
                    <a:pt x="1208" y="106"/>
                    <a:pt x="954" y="245"/>
                    <a:pt x="714" y="245"/>
                  </a:cubicBezTo>
                  <a:cubicBezTo>
                    <a:pt x="631" y="245"/>
                    <a:pt x="550" y="229"/>
                    <a:pt x="473" y="188"/>
                  </a:cubicBezTo>
                  <a:cubicBezTo>
                    <a:pt x="435" y="167"/>
                    <a:pt x="396" y="158"/>
                    <a:pt x="360" y="158"/>
                  </a:cubicBezTo>
                  <a:cubicBezTo>
                    <a:pt x="144" y="158"/>
                    <a:pt x="1" y="484"/>
                    <a:pt x="234" y="608"/>
                  </a:cubicBezTo>
                  <a:cubicBezTo>
                    <a:pt x="388" y="690"/>
                    <a:pt x="540" y="722"/>
                    <a:pt x="692" y="722"/>
                  </a:cubicBezTo>
                  <a:cubicBezTo>
                    <a:pt x="978" y="722"/>
                    <a:pt x="1260" y="606"/>
                    <a:pt x="1543" y="489"/>
                  </a:cubicBezTo>
                  <a:cubicBezTo>
                    <a:pt x="1792" y="385"/>
                    <a:pt x="1722" y="1"/>
                    <a:pt x="150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209663" y="3059850"/>
              <a:ext cx="38598" cy="41544"/>
            </a:xfrm>
            <a:custGeom>
              <a:rect b="b" l="l" r="r" t="t"/>
              <a:pathLst>
                <a:path extrusionOk="0" h="1918" w="1782">
                  <a:moveTo>
                    <a:pt x="1548" y="0"/>
                  </a:moveTo>
                  <a:cubicBezTo>
                    <a:pt x="1429" y="0"/>
                    <a:pt x="1306" y="79"/>
                    <a:pt x="1298" y="235"/>
                  </a:cubicBezTo>
                  <a:cubicBezTo>
                    <a:pt x="1284" y="519"/>
                    <a:pt x="1036" y="738"/>
                    <a:pt x="846" y="916"/>
                  </a:cubicBezTo>
                  <a:cubicBezTo>
                    <a:pt x="629" y="1121"/>
                    <a:pt x="384" y="1293"/>
                    <a:pt x="171" y="1504"/>
                  </a:cubicBezTo>
                  <a:cubicBezTo>
                    <a:pt x="0" y="1673"/>
                    <a:pt x="164" y="1917"/>
                    <a:pt x="348" y="1917"/>
                  </a:cubicBezTo>
                  <a:cubicBezTo>
                    <a:pt x="402" y="1917"/>
                    <a:pt x="458" y="1897"/>
                    <a:pt x="507" y="1847"/>
                  </a:cubicBezTo>
                  <a:cubicBezTo>
                    <a:pt x="980" y="1380"/>
                    <a:pt x="1734" y="989"/>
                    <a:pt x="1773" y="235"/>
                  </a:cubicBezTo>
                  <a:cubicBezTo>
                    <a:pt x="1781" y="78"/>
                    <a:pt x="1667" y="0"/>
                    <a:pt x="154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-41506" y="3092752"/>
              <a:ext cx="276360" cy="181901"/>
            </a:xfrm>
            <a:custGeom>
              <a:rect b="b" l="l" r="r" t="t"/>
              <a:pathLst>
                <a:path extrusionOk="0" h="8398" w="12759">
                  <a:moveTo>
                    <a:pt x="12068" y="1"/>
                  </a:moveTo>
                  <a:cubicBezTo>
                    <a:pt x="11922" y="1"/>
                    <a:pt x="11780" y="116"/>
                    <a:pt x="11847" y="294"/>
                  </a:cubicBezTo>
                  <a:cubicBezTo>
                    <a:pt x="12301" y="1497"/>
                    <a:pt x="11555" y="2915"/>
                    <a:pt x="10921" y="3914"/>
                  </a:cubicBezTo>
                  <a:cubicBezTo>
                    <a:pt x="10135" y="5150"/>
                    <a:pt x="9145" y="6212"/>
                    <a:pt x="7888" y="6943"/>
                  </a:cubicBezTo>
                  <a:cubicBezTo>
                    <a:pt x="6654" y="7661"/>
                    <a:pt x="5172" y="7888"/>
                    <a:pt x="3773" y="7911"/>
                  </a:cubicBezTo>
                  <a:cubicBezTo>
                    <a:pt x="3661" y="7913"/>
                    <a:pt x="3547" y="7914"/>
                    <a:pt x="3431" y="7914"/>
                  </a:cubicBezTo>
                  <a:cubicBezTo>
                    <a:pt x="2414" y="7914"/>
                    <a:pt x="1274" y="7822"/>
                    <a:pt x="446" y="7223"/>
                  </a:cubicBezTo>
                  <a:cubicBezTo>
                    <a:pt x="403" y="7192"/>
                    <a:pt x="361" y="7179"/>
                    <a:pt x="321" y="7179"/>
                  </a:cubicBezTo>
                  <a:cubicBezTo>
                    <a:pt x="128" y="7179"/>
                    <a:pt x="0" y="7495"/>
                    <a:pt x="206" y="7643"/>
                  </a:cubicBezTo>
                  <a:cubicBezTo>
                    <a:pt x="1206" y="8366"/>
                    <a:pt x="2594" y="8391"/>
                    <a:pt x="3773" y="8398"/>
                  </a:cubicBezTo>
                  <a:cubicBezTo>
                    <a:pt x="3793" y="8398"/>
                    <a:pt x="3813" y="8398"/>
                    <a:pt x="3833" y="8398"/>
                  </a:cubicBezTo>
                  <a:cubicBezTo>
                    <a:pt x="5429" y="8398"/>
                    <a:pt x="7013" y="8012"/>
                    <a:pt x="8402" y="7205"/>
                  </a:cubicBezTo>
                  <a:cubicBezTo>
                    <a:pt x="9719" y="6437"/>
                    <a:pt x="10695" y="5161"/>
                    <a:pt x="11508" y="3882"/>
                  </a:cubicBezTo>
                  <a:cubicBezTo>
                    <a:pt x="12156" y="2859"/>
                    <a:pt x="12758" y="1367"/>
                    <a:pt x="12305" y="164"/>
                  </a:cubicBezTo>
                  <a:cubicBezTo>
                    <a:pt x="12262" y="50"/>
                    <a:pt x="12164" y="1"/>
                    <a:pt x="1206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-177380" y="2878794"/>
              <a:ext cx="550835" cy="506627"/>
            </a:xfrm>
            <a:custGeom>
              <a:rect b="b" l="l" r="r" t="t"/>
              <a:pathLst>
                <a:path extrusionOk="0" h="23390" w="25431">
                  <a:moveTo>
                    <a:pt x="13559" y="463"/>
                  </a:moveTo>
                  <a:cubicBezTo>
                    <a:pt x="14496" y="463"/>
                    <a:pt x="15761" y="978"/>
                    <a:pt x="16375" y="1208"/>
                  </a:cubicBezTo>
                  <a:cubicBezTo>
                    <a:pt x="17750" y="1724"/>
                    <a:pt x="18994" y="2598"/>
                    <a:pt x="20081" y="3588"/>
                  </a:cubicBezTo>
                  <a:cubicBezTo>
                    <a:pt x="22458" y="5755"/>
                    <a:pt x="23832" y="8732"/>
                    <a:pt x="23398" y="12009"/>
                  </a:cubicBezTo>
                  <a:cubicBezTo>
                    <a:pt x="22987" y="15114"/>
                    <a:pt x="21713" y="17852"/>
                    <a:pt x="19402" y="19915"/>
                  </a:cubicBezTo>
                  <a:cubicBezTo>
                    <a:pt x="17208" y="21874"/>
                    <a:pt x="14649" y="22893"/>
                    <a:pt x="11811" y="22893"/>
                  </a:cubicBezTo>
                  <a:cubicBezTo>
                    <a:pt x="11468" y="22893"/>
                    <a:pt x="11120" y="22878"/>
                    <a:pt x="10768" y="22848"/>
                  </a:cubicBezTo>
                  <a:cubicBezTo>
                    <a:pt x="5457" y="22396"/>
                    <a:pt x="1450" y="17950"/>
                    <a:pt x="1257" y="12552"/>
                  </a:cubicBezTo>
                  <a:cubicBezTo>
                    <a:pt x="1158" y="9758"/>
                    <a:pt x="2062" y="6854"/>
                    <a:pt x="3873" y="4748"/>
                  </a:cubicBezTo>
                  <a:cubicBezTo>
                    <a:pt x="4873" y="3585"/>
                    <a:pt x="6221" y="2670"/>
                    <a:pt x="7512" y="1882"/>
                  </a:cubicBezTo>
                  <a:cubicBezTo>
                    <a:pt x="9104" y="911"/>
                    <a:pt x="10645" y="585"/>
                    <a:pt x="12446" y="554"/>
                  </a:cubicBezTo>
                  <a:lnTo>
                    <a:pt x="12446" y="554"/>
                  </a:lnTo>
                  <a:cubicBezTo>
                    <a:pt x="12481" y="640"/>
                    <a:pt x="12556" y="706"/>
                    <a:pt x="12645" y="706"/>
                  </a:cubicBezTo>
                  <a:cubicBezTo>
                    <a:pt x="12684" y="706"/>
                    <a:pt x="12727" y="693"/>
                    <a:pt x="12769" y="663"/>
                  </a:cubicBezTo>
                  <a:cubicBezTo>
                    <a:pt x="12972" y="520"/>
                    <a:pt x="13248" y="463"/>
                    <a:pt x="13559" y="463"/>
                  </a:cubicBezTo>
                  <a:close/>
                  <a:moveTo>
                    <a:pt x="13369" y="0"/>
                  </a:moveTo>
                  <a:cubicBezTo>
                    <a:pt x="13183" y="0"/>
                    <a:pt x="13000" y="25"/>
                    <a:pt x="12826" y="89"/>
                  </a:cubicBezTo>
                  <a:lnTo>
                    <a:pt x="12826" y="89"/>
                  </a:lnTo>
                  <a:cubicBezTo>
                    <a:pt x="12796" y="74"/>
                    <a:pt x="12761" y="65"/>
                    <a:pt x="12720" y="65"/>
                  </a:cubicBezTo>
                  <a:cubicBezTo>
                    <a:pt x="11451" y="67"/>
                    <a:pt x="10125" y="69"/>
                    <a:pt x="8942" y="603"/>
                  </a:cubicBezTo>
                  <a:cubicBezTo>
                    <a:pt x="7552" y="1229"/>
                    <a:pt x="6253" y="2035"/>
                    <a:pt x="5075" y="3001"/>
                  </a:cubicBezTo>
                  <a:cubicBezTo>
                    <a:pt x="3032" y="4676"/>
                    <a:pt x="1736" y="6708"/>
                    <a:pt x="1110" y="9319"/>
                  </a:cubicBezTo>
                  <a:cubicBezTo>
                    <a:pt x="1" y="13943"/>
                    <a:pt x="1664" y="18729"/>
                    <a:pt x="5487" y="21448"/>
                  </a:cubicBezTo>
                  <a:cubicBezTo>
                    <a:pt x="7410" y="22817"/>
                    <a:pt x="9765" y="23389"/>
                    <a:pt x="12081" y="23389"/>
                  </a:cubicBezTo>
                  <a:cubicBezTo>
                    <a:pt x="12103" y="23389"/>
                    <a:pt x="12125" y="23389"/>
                    <a:pt x="12147" y="23389"/>
                  </a:cubicBezTo>
                  <a:cubicBezTo>
                    <a:pt x="14921" y="23375"/>
                    <a:pt x="17322" y="22261"/>
                    <a:pt x="19452" y="20504"/>
                  </a:cubicBezTo>
                  <a:cubicBezTo>
                    <a:pt x="23566" y="17113"/>
                    <a:pt x="25430" y="10545"/>
                    <a:pt x="22524" y="5786"/>
                  </a:cubicBezTo>
                  <a:cubicBezTo>
                    <a:pt x="21364" y="3887"/>
                    <a:pt x="19638" y="2360"/>
                    <a:pt x="17724" y="1304"/>
                  </a:cubicBezTo>
                  <a:cubicBezTo>
                    <a:pt x="16774" y="780"/>
                    <a:pt x="15739" y="428"/>
                    <a:pt x="14683" y="218"/>
                  </a:cubicBezTo>
                  <a:cubicBezTo>
                    <a:pt x="14267" y="136"/>
                    <a:pt x="13807" y="0"/>
                    <a:pt x="1336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>
            <a:off x="1890428" y="3720269"/>
            <a:ext cx="527399" cy="526836"/>
            <a:chOff x="383766" y="2852326"/>
            <a:chExt cx="527399" cy="526836"/>
          </a:xfrm>
        </p:grpSpPr>
        <p:sp>
          <p:nvSpPr>
            <p:cNvPr id="830" name="Google Shape;830;p28"/>
            <p:cNvSpPr/>
            <p:nvPr/>
          </p:nvSpPr>
          <p:spPr>
            <a:xfrm>
              <a:off x="483792" y="2936930"/>
              <a:ext cx="96647" cy="85557"/>
            </a:xfrm>
            <a:custGeom>
              <a:rect b="b" l="l" r="r" t="t"/>
              <a:pathLst>
                <a:path extrusionOk="0" h="3950" w="4462">
                  <a:moveTo>
                    <a:pt x="2575" y="473"/>
                  </a:moveTo>
                  <a:cubicBezTo>
                    <a:pt x="3152" y="473"/>
                    <a:pt x="3619" y="1102"/>
                    <a:pt x="3789" y="1662"/>
                  </a:cubicBezTo>
                  <a:cubicBezTo>
                    <a:pt x="4032" y="2462"/>
                    <a:pt x="3373" y="3137"/>
                    <a:pt x="2702" y="3379"/>
                  </a:cubicBezTo>
                  <a:cubicBezTo>
                    <a:pt x="2507" y="3450"/>
                    <a:pt x="2292" y="3487"/>
                    <a:pt x="2078" y="3487"/>
                  </a:cubicBezTo>
                  <a:cubicBezTo>
                    <a:pt x="1509" y="3487"/>
                    <a:pt x="940" y="3227"/>
                    <a:pt x="741" y="2648"/>
                  </a:cubicBezTo>
                  <a:cubicBezTo>
                    <a:pt x="389" y="1624"/>
                    <a:pt x="1367" y="927"/>
                    <a:pt x="2156" y="617"/>
                  </a:cubicBezTo>
                  <a:cubicBezTo>
                    <a:pt x="2205" y="598"/>
                    <a:pt x="2242" y="568"/>
                    <a:pt x="2268" y="533"/>
                  </a:cubicBezTo>
                  <a:lnTo>
                    <a:pt x="2268" y="533"/>
                  </a:lnTo>
                  <a:cubicBezTo>
                    <a:pt x="2373" y="492"/>
                    <a:pt x="2475" y="473"/>
                    <a:pt x="2575" y="473"/>
                  </a:cubicBezTo>
                  <a:close/>
                  <a:moveTo>
                    <a:pt x="2554" y="1"/>
                  </a:moveTo>
                  <a:cubicBezTo>
                    <a:pt x="2337" y="1"/>
                    <a:pt x="2117" y="54"/>
                    <a:pt x="1903" y="173"/>
                  </a:cubicBezTo>
                  <a:cubicBezTo>
                    <a:pt x="1873" y="189"/>
                    <a:pt x="1849" y="210"/>
                    <a:pt x="1831" y="232"/>
                  </a:cubicBezTo>
                  <a:lnTo>
                    <a:pt x="1831" y="232"/>
                  </a:lnTo>
                  <a:cubicBezTo>
                    <a:pt x="794" y="693"/>
                    <a:pt x="1" y="1507"/>
                    <a:pt x="283" y="2777"/>
                  </a:cubicBezTo>
                  <a:cubicBezTo>
                    <a:pt x="472" y="3625"/>
                    <a:pt x="1296" y="3949"/>
                    <a:pt x="2081" y="3949"/>
                  </a:cubicBezTo>
                  <a:cubicBezTo>
                    <a:pt x="2343" y="3949"/>
                    <a:pt x="2600" y="3913"/>
                    <a:pt x="2828" y="3849"/>
                  </a:cubicBezTo>
                  <a:cubicBezTo>
                    <a:pt x="3827" y="3564"/>
                    <a:pt x="4462" y="2573"/>
                    <a:pt x="4248" y="1533"/>
                  </a:cubicBezTo>
                  <a:cubicBezTo>
                    <a:pt x="4077" y="705"/>
                    <a:pt x="3341" y="1"/>
                    <a:pt x="2554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91091" y="3041049"/>
              <a:ext cx="85037" cy="12411"/>
            </a:xfrm>
            <a:custGeom>
              <a:rect b="b" l="l" r="r" t="t"/>
              <a:pathLst>
                <a:path extrusionOk="0" h="573" w="3926">
                  <a:moveTo>
                    <a:pt x="2756" y="1"/>
                  </a:moveTo>
                  <a:cubicBezTo>
                    <a:pt x="2209" y="1"/>
                    <a:pt x="1661" y="80"/>
                    <a:pt x="1114" y="80"/>
                  </a:cubicBezTo>
                  <a:cubicBezTo>
                    <a:pt x="880" y="80"/>
                    <a:pt x="646" y="65"/>
                    <a:pt x="412" y="24"/>
                  </a:cubicBezTo>
                  <a:cubicBezTo>
                    <a:pt x="396" y="21"/>
                    <a:pt x="381" y="20"/>
                    <a:pt x="366" y="20"/>
                  </a:cubicBezTo>
                  <a:cubicBezTo>
                    <a:pt x="101" y="20"/>
                    <a:pt x="1" y="443"/>
                    <a:pt x="286" y="493"/>
                  </a:cubicBezTo>
                  <a:cubicBezTo>
                    <a:pt x="519" y="535"/>
                    <a:pt x="754" y="549"/>
                    <a:pt x="989" y="549"/>
                  </a:cubicBezTo>
                  <a:cubicBezTo>
                    <a:pt x="1538" y="549"/>
                    <a:pt x="2089" y="470"/>
                    <a:pt x="2636" y="470"/>
                  </a:cubicBezTo>
                  <a:cubicBezTo>
                    <a:pt x="2933" y="470"/>
                    <a:pt x="3229" y="493"/>
                    <a:pt x="3522" y="565"/>
                  </a:cubicBezTo>
                  <a:cubicBezTo>
                    <a:pt x="3543" y="570"/>
                    <a:pt x="3564" y="573"/>
                    <a:pt x="3583" y="573"/>
                  </a:cubicBezTo>
                  <a:cubicBezTo>
                    <a:pt x="3836" y="573"/>
                    <a:pt x="3925" y="163"/>
                    <a:pt x="3648" y="97"/>
                  </a:cubicBezTo>
                  <a:cubicBezTo>
                    <a:pt x="3351" y="24"/>
                    <a:pt x="3054" y="1"/>
                    <a:pt x="275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491958" y="3044666"/>
              <a:ext cx="12779" cy="216535"/>
            </a:xfrm>
            <a:custGeom>
              <a:rect b="b" l="l" r="r" t="t"/>
              <a:pathLst>
                <a:path extrusionOk="0" h="9997" w="590">
                  <a:moveTo>
                    <a:pt x="199" y="0"/>
                  </a:moveTo>
                  <a:cubicBezTo>
                    <a:pt x="99" y="0"/>
                    <a:pt x="0" y="79"/>
                    <a:pt x="2" y="236"/>
                  </a:cubicBezTo>
                  <a:cubicBezTo>
                    <a:pt x="15" y="2133"/>
                    <a:pt x="142" y="4025"/>
                    <a:pt x="142" y="5923"/>
                  </a:cubicBezTo>
                  <a:cubicBezTo>
                    <a:pt x="142" y="6825"/>
                    <a:pt x="181" y="7726"/>
                    <a:pt x="62" y="8622"/>
                  </a:cubicBezTo>
                  <a:cubicBezTo>
                    <a:pt x="2" y="9076"/>
                    <a:pt x="0" y="9449"/>
                    <a:pt x="174" y="9869"/>
                  </a:cubicBezTo>
                  <a:cubicBezTo>
                    <a:pt x="212" y="9959"/>
                    <a:pt x="270" y="9997"/>
                    <a:pt x="329" y="9997"/>
                  </a:cubicBezTo>
                  <a:cubicBezTo>
                    <a:pt x="458" y="9997"/>
                    <a:pt x="589" y="9819"/>
                    <a:pt x="508" y="9623"/>
                  </a:cubicBezTo>
                  <a:cubicBezTo>
                    <a:pt x="263" y="9033"/>
                    <a:pt x="463" y="8115"/>
                    <a:pt x="463" y="7475"/>
                  </a:cubicBezTo>
                  <a:lnTo>
                    <a:pt x="463" y="5135"/>
                  </a:lnTo>
                  <a:cubicBezTo>
                    <a:pt x="463" y="3501"/>
                    <a:pt x="410" y="1869"/>
                    <a:pt x="399" y="235"/>
                  </a:cubicBezTo>
                  <a:cubicBezTo>
                    <a:pt x="398" y="79"/>
                    <a:pt x="298" y="0"/>
                    <a:pt x="199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59017" y="3046248"/>
              <a:ext cx="14902" cy="209972"/>
            </a:xfrm>
            <a:custGeom>
              <a:rect b="b" l="l" r="r" t="t"/>
              <a:pathLst>
                <a:path extrusionOk="0" h="9694" w="688">
                  <a:moveTo>
                    <a:pt x="450" y="0"/>
                  </a:moveTo>
                  <a:cubicBezTo>
                    <a:pt x="332" y="0"/>
                    <a:pt x="213" y="79"/>
                    <a:pt x="212" y="236"/>
                  </a:cubicBezTo>
                  <a:cubicBezTo>
                    <a:pt x="202" y="3311"/>
                    <a:pt x="10" y="6382"/>
                    <a:pt x="1" y="9458"/>
                  </a:cubicBezTo>
                  <a:cubicBezTo>
                    <a:pt x="1" y="9615"/>
                    <a:pt x="119" y="9694"/>
                    <a:pt x="238" y="9694"/>
                  </a:cubicBezTo>
                  <a:cubicBezTo>
                    <a:pt x="357" y="9694"/>
                    <a:pt x="476" y="9615"/>
                    <a:pt x="476" y="9458"/>
                  </a:cubicBezTo>
                  <a:cubicBezTo>
                    <a:pt x="486" y="6383"/>
                    <a:pt x="678" y="3311"/>
                    <a:pt x="688" y="236"/>
                  </a:cubicBezTo>
                  <a:cubicBezTo>
                    <a:pt x="688" y="79"/>
                    <a:pt x="569" y="0"/>
                    <a:pt x="450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4102" y="3250480"/>
              <a:ext cx="76027" cy="14685"/>
            </a:xfrm>
            <a:custGeom>
              <a:rect b="b" l="l" r="r" t="t"/>
              <a:pathLst>
                <a:path extrusionOk="0" h="678" w="3510">
                  <a:moveTo>
                    <a:pt x="3163" y="0"/>
                  </a:moveTo>
                  <a:cubicBezTo>
                    <a:pt x="3126" y="0"/>
                    <a:pt x="3086" y="11"/>
                    <a:pt x="3045" y="34"/>
                  </a:cubicBezTo>
                  <a:cubicBezTo>
                    <a:pt x="2831" y="161"/>
                    <a:pt x="2607" y="203"/>
                    <a:pt x="2378" y="203"/>
                  </a:cubicBezTo>
                  <a:cubicBezTo>
                    <a:pt x="1898" y="203"/>
                    <a:pt x="1396" y="15"/>
                    <a:pt x="906" y="15"/>
                  </a:cubicBezTo>
                  <a:cubicBezTo>
                    <a:pt x="677" y="15"/>
                    <a:pt x="450" y="57"/>
                    <a:pt x="231" y="178"/>
                  </a:cubicBezTo>
                  <a:cubicBezTo>
                    <a:pt x="1" y="306"/>
                    <a:pt x="142" y="630"/>
                    <a:pt x="355" y="630"/>
                  </a:cubicBezTo>
                  <a:cubicBezTo>
                    <a:pt x="392" y="630"/>
                    <a:pt x="431" y="620"/>
                    <a:pt x="471" y="598"/>
                  </a:cubicBezTo>
                  <a:cubicBezTo>
                    <a:pt x="636" y="507"/>
                    <a:pt x="814" y="474"/>
                    <a:pt x="997" y="474"/>
                  </a:cubicBezTo>
                  <a:cubicBezTo>
                    <a:pt x="1341" y="474"/>
                    <a:pt x="1701" y="589"/>
                    <a:pt x="2027" y="642"/>
                  </a:cubicBezTo>
                  <a:cubicBezTo>
                    <a:pt x="2165" y="664"/>
                    <a:pt x="2301" y="677"/>
                    <a:pt x="2434" y="677"/>
                  </a:cubicBezTo>
                  <a:cubicBezTo>
                    <a:pt x="2730" y="677"/>
                    <a:pt x="3013" y="614"/>
                    <a:pt x="3285" y="454"/>
                  </a:cubicBezTo>
                  <a:cubicBezTo>
                    <a:pt x="3510" y="321"/>
                    <a:pt x="3372" y="0"/>
                    <a:pt x="3163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91767" y="3044450"/>
              <a:ext cx="19321" cy="207849"/>
            </a:xfrm>
            <a:custGeom>
              <a:rect b="b" l="l" r="r" t="t"/>
              <a:pathLst>
                <a:path extrusionOk="0" h="9596" w="892">
                  <a:moveTo>
                    <a:pt x="369" y="1"/>
                  </a:moveTo>
                  <a:cubicBezTo>
                    <a:pt x="227" y="1"/>
                    <a:pt x="74" y="125"/>
                    <a:pt x="116" y="310"/>
                  </a:cubicBezTo>
                  <a:cubicBezTo>
                    <a:pt x="283" y="1054"/>
                    <a:pt x="133" y="1802"/>
                    <a:pt x="107" y="2552"/>
                  </a:cubicBezTo>
                  <a:cubicBezTo>
                    <a:pt x="82" y="3273"/>
                    <a:pt x="70" y="3978"/>
                    <a:pt x="47" y="4700"/>
                  </a:cubicBezTo>
                  <a:cubicBezTo>
                    <a:pt x="1" y="6209"/>
                    <a:pt x="37" y="7688"/>
                    <a:pt x="37" y="9214"/>
                  </a:cubicBezTo>
                  <a:cubicBezTo>
                    <a:pt x="37" y="9468"/>
                    <a:pt x="155" y="9595"/>
                    <a:pt x="274" y="9595"/>
                  </a:cubicBezTo>
                  <a:cubicBezTo>
                    <a:pt x="393" y="9595"/>
                    <a:pt x="511" y="9468"/>
                    <a:pt x="511" y="9214"/>
                  </a:cubicBezTo>
                  <a:cubicBezTo>
                    <a:pt x="511" y="7688"/>
                    <a:pt x="490" y="6211"/>
                    <a:pt x="522" y="4700"/>
                  </a:cubicBezTo>
                  <a:cubicBezTo>
                    <a:pt x="555" y="3259"/>
                    <a:pt x="892" y="1579"/>
                    <a:pt x="573" y="171"/>
                  </a:cubicBezTo>
                  <a:cubicBezTo>
                    <a:pt x="547" y="52"/>
                    <a:pt x="460" y="1"/>
                    <a:pt x="36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93521" y="3042804"/>
              <a:ext cx="79427" cy="19451"/>
            </a:xfrm>
            <a:custGeom>
              <a:rect b="b" l="l" r="r" t="t"/>
              <a:pathLst>
                <a:path extrusionOk="0" h="898" w="3667">
                  <a:moveTo>
                    <a:pt x="331" y="0"/>
                  </a:moveTo>
                  <a:cubicBezTo>
                    <a:pt x="131" y="0"/>
                    <a:pt x="1" y="318"/>
                    <a:pt x="215" y="460"/>
                  </a:cubicBezTo>
                  <a:cubicBezTo>
                    <a:pt x="757" y="820"/>
                    <a:pt x="1384" y="897"/>
                    <a:pt x="2020" y="897"/>
                  </a:cubicBezTo>
                  <a:cubicBezTo>
                    <a:pt x="2471" y="897"/>
                    <a:pt x="2927" y="858"/>
                    <a:pt x="3360" y="854"/>
                  </a:cubicBezTo>
                  <a:cubicBezTo>
                    <a:pt x="3665" y="850"/>
                    <a:pt x="3666" y="368"/>
                    <a:pt x="3363" y="368"/>
                  </a:cubicBezTo>
                  <a:cubicBezTo>
                    <a:pt x="3362" y="368"/>
                    <a:pt x="3361" y="368"/>
                    <a:pt x="3360" y="368"/>
                  </a:cubicBezTo>
                  <a:cubicBezTo>
                    <a:pt x="2933" y="373"/>
                    <a:pt x="2473" y="420"/>
                    <a:pt x="2020" y="420"/>
                  </a:cubicBezTo>
                  <a:cubicBezTo>
                    <a:pt x="1465" y="420"/>
                    <a:pt x="919" y="349"/>
                    <a:pt x="454" y="41"/>
                  </a:cubicBezTo>
                  <a:cubicBezTo>
                    <a:pt x="412" y="13"/>
                    <a:pt x="370" y="0"/>
                    <a:pt x="33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58480" y="3049042"/>
              <a:ext cx="14209" cy="32360"/>
            </a:xfrm>
            <a:custGeom>
              <a:rect b="b" l="l" r="r" t="t"/>
              <a:pathLst>
                <a:path extrusionOk="0" h="1494" w="656">
                  <a:moveTo>
                    <a:pt x="319" y="1"/>
                  </a:moveTo>
                  <a:cubicBezTo>
                    <a:pt x="166" y="1"/>
                    <a:pt x="1" y="178"/>
                    <a:pt x="85" y="373"/>
                  </a:cubicBezTo>
                  <a:cubicBezTo>
                    <a:pt x="200" y="638"/>
                    <a:pt x="127" y="978"/>
                    <a:pt x="123" y="1259"/>
                  </a:cubicBezTo>
                  <a:cubicBezTo>
                    <a:pt x="121" y="1416"/>
                    <a:pt x="238" y="1494"/>
                    <a:pt x="357" y="1494"/>
                  </a:cubicBezTo>
                  <a:cubicBezTo>
                    <a:pt x="476" y="1494"/>
                    <a:pt x="596" y="1415"/>
                    <a:pt x="599" y="1259"/>
                  </a:cubicBezTo>
                  <a:cubicBezTo>
                    <a:pt x="603" y="870"/>
                    <a:pt x="655" y="494"/>
                    <a:pt x="496" y="128"/>
                  </a:cubicBezTo>
                  <a:cubicBezTo>
                    <a:pt x="456" y="38"/>
                    <a:pt x="389" y="1"/>
                    <a:pt x="31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60581" y="3045013"/>
              <a:ext cx="174969" cy="217401"/>
            </a:xfrm>
            <a:custGeom>
              <a:rect b="b" l="l" r="r" t="t"/>
              <a:pathLst>
                <a:path extrusionOk="0" h="10037" w="8078">
                  <a:moveTo>
                    <a:pt x="3866" y="0"/>
                  </a:moveTo>
                  <a:cubicBezTo>
                    <a:pt x="2602" y="0"/>
                    <a:pt x="1258" y="669"/>
                    <a:pt x="214" y="1344"/>
                  </a:cubicBezTo>
                  <a:cubicBezTo>
                    <a:pt x="1" y="1481"/>
                    <a:pt x="127" y="1768"/>
                    <a:pt x="324" y="1768"/>
                  </a:cubicBezTo>
                  <a:cubicBezTo>
                    <a:pt x="365" y="1768"/>
                    <a:pt x="409" y="1755"/>
                    <a:pt x="454" y="1726"/>
                  </a:cubicBezTo>
                  <a:lnTo>
                    <a:pt x="453" y="1726"/>
                  </a:lnTo>
                  <a:cubicBezTo>
                    <a:pt x="1507" y="1045"/>
                    <a:pt x="2693" y="479"/>
                    <a:pt x="3797" y="479"/>
                  </a:cubicBezTo>
                  <a:cubicBezTo>
                    <a:pt x="4755" y="479"/>
                    <a:pt x="5652" y="907"/>
                    <a:pt x="6345" y="2059"/>
                  </a:cubicBezTo>
                  <a:cubicBezTo>
                    <a:pt x="6994" y="3139"/>
                    <a:pt x="6906" y="4625"/>
                    <a:pt x="6851" y="5839"/>
                  </a:cubicBezTo>
                  <a:cubicBezTo>
                    <a:pt x="6790" y="7162"/>
                    <a:pt x="6653" y="8476"/>
                    <a:pt x="6640" y="9802"/>
                  </a:cubicBezTo>
                  <a:cubicBezTo>
                    <a:pt x="6640" y="9825"/>
                    <a:pt x="6642" y="9847"/>
                    <a:pt x="6646" y="9866"/>
                  </a:cubicBezTo>
                  <a:lnTo>
                    <a:pt x="6646" y="9866"/>
                  </a:lnTo>
                  <a:cubicBezTo>
                    <a:pt x="6643" y="9891"/>
                    <a:pt x="6641" y="9919"/>
                    <a:pt x="6639" y="9950"/>
                  </a:cubicBezTo>
                  <a:lnTo>
                    <a:pt x="6681" y="9950"/>
                  </a:lnTo>
                  <a:cubicBezTo>
                    <a:pt x="6722" y="10008"/>
                    <a:pt x="6788" y="10036"/>
                    <a:pt x="6857" y="10036"/>
                  </a:cubicBezTo>
                  <a:cubicBezTo>
                    <a:pt x="6927" y="10036"/>
                    <a:pt x="7000" y="10007"/>
                    <a:pt x="7050" y="9950"/>
                  </a:cubicBezTo>
                  <a:lnTo>
                    <a:pt x="7115" y="9950"/>
                  </a:lnTo>
                  <a:cubicBezTo>
                    <a:pt x="7115" y="9909"/>
                    <a:pt x="7116" y="9868"/>
                    <a:pt x="7117" y="9827"/>
                  </a:cubicBezTo>
                  <a:lnTo>
                    <a:pt x="7117" y="9827"/>
                  </a:lnTo>
                  <a:cubicBezTo>
                    <a:pt x="7204" y="9724"/>
                    <a:pt x="7188" y="9614"/>
                    <a:pt x="7125" y="9543"/>
                  </a:cubicBezTo>
                  <a:lnTo>
                    <a:pt x="7125" y="9543"/>
                  </a:lnTo>
                  <a:cubicBezTo>
                    <a:pt x="7234" y="6798"/>
                    <a:pt x="8077" y="3286"/>
                    <a:pt x="6135" y="1039"/>
                  </a:cubicBezTo>
                  <a:cubicBezTo>
                    <a:pt x="5483" y="285"/>
                    <a:pt x="4691" y="0"/>
                    <a:pt x="386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91204" y="3242920"/>
              <a:ext cx="80207" cy="20794"/>
            </a:xfrm>
            <a:custGeom>
              <a:rect b="b" l="l" r="r" t="t"/>
              <a:pathLst>
                <a:path extrusionOk="0" h="960" w="3703">
                  <a:moveTo>
                    <a:pt x="326" y="1"/>
                  </a:moveTo>
                  <a:cubicBezTo>
                    <a:pt x="207" y="1"/>
                    <a:pt x="79" y="78"/>
                    <a:pt x="64" y="232"/>
                  </a:cubicBezTo>
                  <a:cubicBezTo>
                    <a:pt x="0" y="839"/>
                    <a:pt x="1047" y="959"/>
                    <a:pt x="1999" y="959"/>
                  </a:cubicBezTo>
                  <a:cubicBezTo>
                    <a:pt x="2612" y="959"/>
                    <a:pt x="3186" y="910"/>
                    <a:pt x="3396" y="908"/>
                  </a:cubicBezTo>
                  <a:cubicBezTo>
                    <a:pt x="3702" y="906"/>
                    <a:pt x="3703" y="421"/>
                    <a:pt x="3398" y="421"/>
                  </a:cubicBezTo>
                  <a:cubicBezTo>
                    <a:pt x="3398" y="421"/>
                    <a:pt x="3397" y="421"/>
                    <a:pt x="3396" y="421"/>
                  </a:cubicBezTo>
                  <a:cubicBezTo>
                    <a:pt x="3291" y="423"/>
                    <a:pt x="2931" y="430"/>
                    <a:pt x="2500" y="430"/>
                  </a:cubicBezTo>
                  <a:cubicBezTo>
                    <a:pt x="1649" y="430"/>
                    <a:pt x="521" y="400"/>
                    <a:pt x="538" y="232"/>
                  </a:cubicBezTo>
                  <a:cubicBezTo>
                    <a:pt x="555" y="77"/>
                    <a:pt x="445" y="1"/>
                    <a:pt x="32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654776" y="3101567"/>
              <a:ext cx="91535" cy="157750"/>
            </a:xfrm>
            <a:custGeom>
              <a:rect b="b" l="l" r="r" t="t"/>
              <a:pathLst>
                <a:path extrusionOk="0" h="7283" w="4226">
                  <a:moveTo>
                    <a:pt x="2454" y="0"/>
                  </a:moveTo>
                  <a:cubicBezTo>
                    <a:pt x="1652" y="0"/>
                    <a:pt x="808" y="547"/>
                    <a:pt x="408" y="1205"/>
                  </a:cubicBezTo>
                  <a:cubicBezTo>
                    <a:pt x="1" y="1875"/>
                    <a:pt x="80" y="2849"/>
                    <a:pt x="87" y="3594"/>
                  </a:cubicBezTo>
                  <a:cubicBezTo>
                    <a:pt x="94" y="4177"/>
                    <a:pt x="145" y="4759"/>
                    <a:pt x="194" y="5338"/>
                  </a:cubicBezTo>
                  <a:cubicBezTo>
                    <a:pt x="230" y="5762"/>
                    <a:pt x="451" y="6555"/>
                    <a:pt x="186" y="6925"/>
                  </a:cubicBezTo>
                  <a:cubicBezTo>
                    <a:pt x="59" y="7102"/>
                    <a:pt x="224" y="7274"/>
                    <a:pt x="396" y="7274"/>
                  </a:cubicBezTo>
                  <a:cubicBezTo>
                    <a:pt x="469" y="7274"/>
                    <a:pt x="543" y="7244"/>
                    <a:pt x="596" y="7169"/>
                  </a:cubicBezTo>
                  <a:cubicBezTo>
                    <a:pt x="874" y="6782"/>
                    <a:pt x="763" y="6280"/>
                    <a:pt x="709" y="5834"/>
                  </a:cubicBezTo>
                  <a:cubicBezTo>
                    <a:pt x="596" y="4883"/>
                    <a:pt x="555" y="3911"/>
                    <a:pt x="560" y="2955"/>
                  </a:cubicBezTo>
                  <a:cubicBezTo>
                    <a:pt x="564" y="2015"/>
                    <a:pt x="720" y="1230"/>
                    <a:pt x="1580" y="744"/>
                  </a:cubicBezTo>
                  <a:cubicBezTo>
                    <a:pt x="1851" y="591"/>
                    <a:pt x="2151" y="496"/>
                    <a:pt x="2435" y="496"/>
                  </a:cubicBezTo>
                  <a:cubicBezTo>
                    <a:pt x="2778" y="496"/>
                    <a:pt x="3099" y="634"/>
                    <a:pt x="3322" y="977"/>
                  </a:cubicBezTo>
                  <a:cubicBezTo>
                    <a:pt x="3898" y="1860"/>
                    <a:pt x="3768" y="3263"/>
                    <a:pt x="3724" y="4268"/>
                  </a:cubicBezTo>
                  <a:cubicBezTo>
                    <a:pt x="3684" y="5195"/>
                    <a:pt x="3544" y="6119"/>
                    <a:pt x="3531" y="7047"/>
                  </a:cubicBezTo>
                  <a:cubicBezTo>
                    <a:pt x="3529" y="7204"/>
                    <a:pt x="3646" y="7282"/>
                    <a:pt x="3765" y="7282"/>
                  </a:cubicBezTo>
                  <a:cubicBezTo>
                    <a:pt x="3884" y="7282"/>
                    <a:pt x="4004" y="7204"/>
                    <a:pt x="4006" y="7047"/>
                  </a:cubicBezTo>
                  <a:cubicBezTo>
                    <a:pt x="4023" y="5778"/>
                    <a:pt x="4225" y="4521"/>
                    <a:pt x="4221" y="3249"/>
                  </a:cubicBezTo>
                  <a:cubicBezTo>
                    <a:pt x="4218" y="2321"/>
                    <a:pt x="4173" y="821"/>
                    <a:pt x="3303" y="247"/>
                  </a:cubicBezTo>
                  <a:cubicBezTo>
                    <a:pt x="3042" y="75"/>
                    <a:pt x="2751" y="0"/>
                    <a:pt x="2454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728766" y="3250285"/>
              <a:ext cx="85882" cy="13971"/>
            </a:xfrm>
            <a:custGeom>
              <a:rect b="b" l="l" r="r" t="t"/>
              <a:pathLst>
                <a:path extrusionOk="0" h="645" w="3965">
                  <a:moveTo>
                    <a:pt x="2270" y="1"/>
                  </a:moveTo>
                  <a:cubicBezTo>
                    <a:pt x="2262" y="1"/>
                    <a:pt x="2254" y="1"/>
                    <a:pt x="2246" y="1"/>
                  </a:cubicBezTo>
                  <a:cubicBezTo>
                    <a:pt x="1760" y="8"/>
                    <a:pt x="1285" y="117"/>
                    <a:pt x="802" y="117"/>
                  </a:cubicBezTo>
                  <a:cubicBezTo>
                    <a:pt x="673" y="117"/>
                    <a:pt x="545" y="110"/>
                    <a:pt x="415" y="90"/>
                  </a:cubicBezTo>
                  <a:cubicBezTo>
                    <a:pt x="401" y="88"/>
                    <a:pt x="388" y="87"/>
                    <a:pt x="375" y="87"/>
                  </a:cubicBezTo>
                  <a:cubicBezTo>
                    <a:pt x="105" y="87"/>
                    <a:pt x="0" y="516"/>
                    <a:pt x="289" y="560"/>
                  </a:cubicBezTo>
                  <a:cubicBezTo>
                    <a:pt x="468" y="586"/>
                    <a:pt x="645" y="597"/>
                    <a:pt x="821" y="597"/>
                  </a:cubicBezTo>
                  <a:cubicBezTo>
                    <a:pt x="1150" y="597"/>
                    <a:pt x="1477" y="560"/>
                    <a:pt x="1811" y="523"/>
                  </a:cubicBezTo>
                  <a:cubicBezTo>
                    <a:pt x="1901" y="512"/>
                    <a:pt x="1989" y="508"/>
                    <a:pt x="2076" y="508"/>
                  </a:cubicBezTo>
                  <a:cubicBezTo>
                    <a:pt x="2568" y="508"/>
                    <a:pt x="3029" y="644"/>
                    <a:pt x="3513" y="644"/>
                  </a:cubicBezTo>
                  <a:cubicBezTo>
                    <a:pt x="3561" y="644"/>
                    <a:pt x="3610" y="643"/>
                    <a:pt x="3658" y="640"/>
                  </a:cubicBezTo>
                  <a:cubicBezTo>
                    <a:pt x="3957" y="622"/>
                    <a:pt x="3965" y="154"/>
                    <a:pt x="3675" y="154"/>
                  </a:cubicBezTo>
                  <a:cubicBezTo>
                    <a:pt x="3670" y="154"/>
                    <a:pt x="3664" y="154"/>
                    <a:pt x="3658" y="154"/>
                  </a:cubicBezTo>
                  <a:cubicBezTo>
                    <a:pt x="3625" y="156"/>
                    <a:pt x="3593" y="157"/>
                    <a:pt x="3560" y="157"/>
                  </a:cubicBezTo>
                  <a:cubicBezTo>
                    <a:pt x="3131" y="157"/>
                    <a:pt x="2708" y="1"/>
                    <a:pt x="227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83766" y="2852326"/>
              <a:ext cx="527399" cy="526836"/>
            </a:xfrm>
            <a:custGeom>
              <a:rect b="b" l="l" r="r" t="t"/>
              <a:pathLst>
                <a:path extrusionOk="0" h="24323" w="24349">
                  <a:moveTo>
                    <a:pt x="16512" y="463"/>
                  </a:moveTo>
                  <a:cubicBezTo>
                    <a:pt x="17240" y="463"/>
                    <a:pt x="17981" y="545"/>
                    <a:pt x="18666" y="566"/>
                  </a:cubicBezTo>
                  <a:cubicBezTo>
                    <a:pt x="18816" y="570"/>
                    <a:pt x="18966" y="572"/>
                    <a:pt x="19116" y="572"/>
                  </a:cubicBezTo>
                  <a:cubicBezTo>
                    <a:pt x="19701" y="572"/>
                    <a:pt x="20287" y="545"/>
                    <a:pt x="20872" y="538"/>
                  </a:cubicBezTo>
                  <a:cubicBezTo>
                    <a:pt x="20956" y="537"/>
                    <a:pt x="21041" y="537"/>
                    <a:pt x="21125" y="537"/>
                  </a:cubicBezTo>
                  <a:cubicBezTo>
                    <a:pt x="21483" y="537"/>
                    <a:pt x="21845" y="550"/>
                    <a:pt x="22199" y="606"/>
                  </a:cubicBezTo>
                  <a:cubicBezTo>
                    <a:pt x="22991" y="732"/>
                    <a:pt x="23003" y="1738"/>
                    <a:pt x="23021" y="2326"/>
                  </a:cubicBezTo>
                  <a:cubicBezTo>
                    <a:pt x="23134" y="5792"/>
                    <a:pt x="22815" y="9262"/>
                    <a:pt x="22983" y="12733"/>
                  </a:cubicBezTo>
                  <a:cubicBezTo>
                    <a:pt x="23060" y="14324"/>
                    <a:pt x="23068" y="15909"/>
                    <a:pt x="23085" y="17502"/>
                  </a:cubicBezTo>
                  <a:cubicBezTo>
                    <a:pt x="23106" y="19169"/>
                    <a:pt x="23338" y="20842"/>
                    <a:pt x="23040" y="22499"/>
                  </a:cubicBezTo>
                  <a:cubicBezTo>
                    <a:pt x="22865" y="23473"/>
                    <a:pt x="21824" y="23671"/>
                    <a:pt x="20756" y="23671"/>
                  </a:cubicBezTo>
                  <a:cubicBezTo>
                    <a:pt x="20026" y="23671"/>
                    <a:pt x="19284" y="23579"/>
                    <a:pt x="18798" y="23579"/>
                  </a:cubicBezTo>
                  <a:cubicBezTo>
                    <a:pt x="18789" y="23579"/>
                    <a:pt x="18780" y="23579"/>
                    <a:pt x="18771" y="23579"/>
                  </a:cubicBezTo>
                  <a:cubicBezTo>
                    <a:pt x="17014" y="23590"/>
                    <a:pt x="15262" y="23685"/>
                    <a:pt x="13505" y="23710"/>
                  </a:cubicBezTo>
                  <a:cubicBezTo>
                    <a:pt x="11933" y="23732"/>
                    <a:pt x="10366" y="23742"/>
                    <a:pt x="8800" y="23742"/>
                  </a:cubicBezTo>
                  <a:cubicBezTo>
                    <a:pt x="7120" y="23742"/>
                    <a:pt x="5441" y="23731"/>
                    <a:pt x="3757" y="23715"/>
                  </a:cubicBezTo>
                  <a:cubicBezTo>
                    <a:pt x="3723" y="23714"/>
                    <a:pt x="3689" y="23714"/>
                    <a:pt x="3655" y="23714"/>
                  </a:cubicBezTo>
                  <a:cubicBezTo>
                    <a:pt x="3336" y="23714"/>
                    <a:pt x="3018" y="23726"/>
                    <a:pt x="2700" y="23726"/>
                  </a:cubicBezTo>
                  <a:cubicBezTo>
                    <a:pt x="2543" y="23726"/>
                    <a:pt x="2386" y="23723"/>
                    <a:pt x="2229" y="23715"/>
                  </a:cubicBezTo>
                  <a:cubicBezTo>
                    <a:pt x="1109" y="23655"/>
                    <a:pt x="810" y="22863"/>
                    <a:pt x="817" y="21845"/>
                  </a:cubicBezTo>
                  <a:cubicBezTo>
                    <a:pt x="832" y="20129"/>
                    <a:pt x="775" y="18416"/>
                    <a:pt x="703" y="16702"/>
                  </a:cubicBezTo>
                  <a:cubicBezTo>
                    <a:pt x="560" y="13235"/>
                    <a:pt x="642" y="9827"/>
                    <a:pt x="744" y="6364"/>
                  </a:cubicBezTo>
                  <a:cubicBezTo>
                    <a:pt x="784" y="4954"/>
                    <a:pt x="796" y="3543"/>
                    <a:pt x="829" y="2134"/>
                  </a:cubicBezTo>
                  <a:cubicBezTo>
                    <a:pt x="864" y="720"/>
                    <a:pt x="1993" y="553"/>
                    <a:pt x="3112" y="553"/>
                  </a:cubicBezTo>
                  <a:cubicBezTo>
                    <a:pt x="3461" y="553"/>
                    <a:pt x="3808" y="569"/>
                    <a:pt x="4122" y="569"/>
                  </a:cubicBezTo>
                  <a:cubicBezTo>
                    <a:pt x="4129" y="569"/>
                    <a:pt x="4136" y="569"/>
                    <a:pt x="4144" y="569"/>
                  </a:cubicBezTo>
                  <a:cubicBezTo>
                    <a:pt x="5096" y="567"/>
                    <a:pt x="6048" y="556"/>
                    <a:pt x="7000" y="556"/>
                  </a:cubicBezTo>
                  <a:cubicBezTo>
                    <a:pt x="8018" y="556"/>
                    <a:pt x="9035" y="569"/>
                    <a:pt x="10054" y="619"/>
                  </a:cubicBezTo>
                  <a:cubicBezTo>
                    <a:pt x="10933" y="661"/>
                    <a:pt x="11810" y="742"/>
                    <a:pt x="12686" y="804"/>
                  </a:cubicBezTo>
                  <a:cubicBezTo>
                    <a:pt x="13074" y="831"/>
                    <a:pt x="13482" y="882"/>
                    <a:pt x="13884" y="882"/>
                  </a:cubicBezTo>
                  <a:cubicBezTo>
                    <a:pt x="14246" y="882"/>
                    <a:pt x="14603" y="841"/>
                    <a:pt x="14936" y="705"/>
                  </a:cubicBezTo>
                  <a:cubicBezTo>
                    <a:pt x="14979" y="687"/>
                    <a:pt x="15013" y="661"/>
                    <a:pt x="15038" y="630"/>
                  </a:cubicBezTo>
                  <a:lnTo>
                    <a:pt x="15038" y="630"/>
                  </a:lnTo>
                  <a:cubicBezTo>
                    <a:pt x="15508" y="502"/>
                    <a:pt x="16007" y="463"/>
                    <a:pt x="16512" y="463"/>
                  </a:cubicBezTo>
                  <a:close/>
                  <a:moveTo>
                    <a:pt x="16368" y="0"/>
                  </a:moveTo>
                  <a:cubicBezTo>
                    <a:pt x="15790" y="0"/>
                    <a:pt x="15210" y="47"/>
                    <a:pt x="14669" y="235"/>
                  </a:cubicBezTo>
                  <a:cubicBezTo>
                    <a:pt x="14615" y="254"/>
                    <a:pt x="14576" y="286"/>
                    <a:pt x="14549" y="324"/>
                  </a:cubicBezTo>
                  <a:lnTo>
                    <a:pt x="14549" y="324"/>
                  </a:lnTo>
                  <a:cubicBezTo>
                    <a:pt x="14210" y="420"/>
                    <a:pt x="13832" y="456"/>
                    <a:pt x="13438" y="456"/>
                  </a:cubicBezTo>
                  <a:cubicBezTo>
                    <a:pt x="12424" y="456"/>
                    <a:pt x="11301" y="218"/>
                    <a:pt x="10440" y="155"/>
                  </a:cubicBezTo>
                  <a:cubicBezTo>
                    <a:pt x="9409" y="80"/>
                    <a:pt x="8374" y="61"/>
                    <a:pt x="7340" y="61"/>
                  </a:cubicBezTo>
                  <a:cubicBezTo>
                    <a:pt x="6665" y="61"/>
                    <a:pt x="5990" y="69"/>
                    <a:pt x="5316" y="74"/>
                  </a:cubicBezTo>
                  <a:cubicBezTo>
                    <a:pt x="5301" y="75"/>
                    <a:pt x="5285" y="75"/>
                    <a:pt x="5270" y="75"/>
                  </a:cubicBezTo>
                  <a:cubicBezTo>
                    <a:pt x="4749" y="75"/>
                    <a:pt x="4038" y="7"/>
                    <a:pt x="3319" y="7"/>
                  </a:cubicBezTo>
                  <a:cubicBezTo>
                    <a:pt x="2009" y="7"/>
                    <a:pt x="672" y="233"/>
                    <a:pt x="413" y="1513"/>
                  </a:cubicBezTo>
                  <a:cubicBezTo>
                    <a:pt x="181" y="2656"/>
                    <a:pt x="325" y="3992"/>
                    <a:pt x="298" y="5153"/>
                  </a:cubicBezTo>
                  <a:cubicBezTo>
                    <a:pt x="257" y="6917"/>
                    <a:pt x="144" y="8677"/>
                    <a:pt x="96" y="10440"/>
                  </a:cubicBezTo>
                  <a:cubicBezTo>
                    <a:pt x="0" y="13919"/>
                    <a:pt x="315" y="17396"/>
                    <a:pt x="351" y="20874"/>
                  </a:cubicBezTo>
                  <a:cubicBezTo>
                    <a:pt x="359" y="21651"/>
                    <a:pt x="112" y="22957"/>
                    <a:pt x="732" y="23583"/>
                  </a:cubicBezTo>
                  <a:cubicBezTo>
                    <a:pt x="1278" y="24136"/>
                    <a:pt x="1999" y="24221"/>
                    <a:pt x="2728" y="24221"/>
                  </a:cubicBezTo>
                  <a:cubicBezTo>
                    <a:pt x="2924" y="24221"/>
                    <a:pt x="3119" y="24215"/>
                    <a:pt x="3312" y="24210"/>
                  </a:cubicBezTo>
                  <a:cubicBezTo>
                    <a:pt x="3470" y="24206"/>
                    <a:pt x="3628" y="24204"/>
                    <a:pt x="3785" y="24204"/>
                  </a:cubicBezTo>
                  <a:cubicBezTo>
                    <a:pt x="5031" y="24204"/>
                    <a:pt x="6276" y="24316"/>
                    <a:pt x="7523" y="24322"/>
                  </a:cubicBezTo>
                  <a:cubicBezTo>
                    <a:pt x="7572" y="24322"/>
                    <a:pt x="7622" y="24322"/>
                    <a:pt x="7672" y="24322"/>
                  </a:cubicBezTo>
                  <a:cubicBezTo>
                    <a:pt x="9345" y="24322"/>
                    <a:pt x="11023" y="24201"/>
                    <a:pt x="12698" y="24199"/>
                  </a:cubicBezTo>
                  <a:cubicBezTo>
                    <a:pt x="14316" y="24198"/>
                    <a:pt x="15930" y="24105"/>
                    <a:pt x="17547" y="24078"/>
                  </a:cubicBezTo>
                  <a:cubicBezTo>
                    <a:pt x="17658" y="24076"/>
                    <a:pt x="17770" y="24075"/>
                    <a:pt x="17882" y="24075"/>
                  </a:cubicBezTo>
                  <a:cubicBezTo>
                    <a:pt x="18682" y="24075"/>
                    <a:pt x="19502" y="24117"/>
                    <a:pt x="20316" y="24117"/>
                  </a:cubicBezTo>
                  <a:cubicBezTo>
                    <a:pt x="20957" y="24117"/>
                    <a:pt x="21593" y="24091"/>
                    <a:pt x="22212" y="23997"/>
                  </a:cubicBezTo>
                  <a:cubicBezTo>
                    <a:pt x="24349" y="23673"/>
                    <a:pt x="23646" y="19674"/>
                    <a:pt x="23581" y="18280"/>
                  </a:cubicBezTo>
                  <a:cubicBezTo>
                    <a:pt x="23334" y="12959"/>
                    <a:pt x="23571" y="7644"/>
                    <a:pt x="23496" y="2325"/>
                  </a:cubicBezTo>
                  <a:cubicBezTo>
                    <a:pt x="23488" y="1774"/>
                    <a:pt x="23460" y="972"/>
                    <a:pt x="23028" y="559"/>
                  </a:cubicBezTo>
                  <a:cubicBezTo>
                    <a:pt x="22535" y="88"/>
                    <a:pt x="21917" y="50"/>
                    <a:pt x="21281" y="50"/>
                  </a:cubicBezTo>
                  <a:cubicBezTo>
                    <a:pt x="21158" y="50"/>
                    <a:pt x="21035" y="52"/>
                    <a:pt x="20911" y="52"/>
                  </a:cubicBezTo>
                  <a:cubicBezTo>
                    <a:pt x="20898" y="52"/>
                    <a:pt x="20884" y="52"/>
                    <a:pt x="20871" y="52"/>
                  </a:cubicBezTo>
                  <a:cubicBezTo>
                    <a:pt x="20775" y="51"/>
                    <a:pt x="20679" y="51"/>
                    <a:pt x="20583" y="51"/>
                  </a:cubicBezTo>
                  <a:cubicBezTo>
                    <a:pt x="20071" y="51"/>
                    <a:pt x="19560" y="55"/>
                    <a:pt x="19049" y="55"/>
                  </a:cubicBezTo>
                  <a:cubicBezTo>
                    <a:pt x="18457" y="55"/>
                    <a:pt x="17865" y="50"/>
                    <a:pt x="17271" y="26"/>
                  </a:cubicBezTo>
                  <a:cubicBezTo>
                    <a:pt x="16975" y="13"/>
                    <a:pt x="16672" y="0"/>
                    <a:pt x="16368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8"/>
          <p:cNvGrpSpPr/>
          <p:nvPr/>
        </p:nvGrpSpPr>
        <p:grpSpPr>
          <a:xfrm>
            <a:off x="2566144" y="3738160"/>
            <a:ext cx="467726" cy="491054"/>
            <a:chOff x="2154081" y="2879725"/>
            <a:chExt cx="467726" cy="491054"/>
          </a:xfrm>
        </p:grpSpPr>
        <p:sp>
          <p:nvSpPr>
            <p:cNvPr id="844" name="Google Shape;844;p28"/>
            <p:cNvSpPr/>
            <p:nvPr/>
          </p:nvSpPr>
          <p:spPr>
            <a:xfrm>
              <a:off x="2299463" y="2970849"/>
              <a:ext cx="70200" cy="82763"/>
            </a:xfrm>
            <a:custGeom>
              <a:rect b="b" l="l" r="r" t="t"/>
              <a:pathLst>
                <a:path extrusionOk="0" h="3821" w="3241">
                  <a:moveTo>
                    <a:pt x="2681" y="1"/>
                  </a:moveTo>
                  <a:cubicBezTo>
                    <a:pt x="2546" y="1"/>
                    <a:pt x="2416" y="107"/>
                    <a:pt x="2479" y="269"/>
                  </a:cubicBezTo>
                  <a:lnTo>
                    <a:pt x="2478" y="269"/>
                  </a:lnTo>
                  <a:cubicBezTo>
                    <a:pt x="2802" y="1105"/>
                    <a:pt x="2213" y="2220"/>
                    <a:pt x="1554" y="2727"/>
                  </a:cubicBezTo>
                  <a:cubicBezTo>
                    <a:pt x="1162" y="3029"/>
                    <a:pt x="461" y="3056"/>
                    <a:pt x="141" y="3431"/>
                  </a:cubicBezTo>
                  <a:cubicBezTo>
                    <a:pt x="0" y="3596"/>
                    <a:pt x="146" y="3820"/>
                    <a:pt x="306" y="3820"/>
                  </a:cubicBezTo>
                  <a:cubicBezTo>
                    <a:pt x="356" y="3820"/>
                    <a:pt x="406" y="3799"/>
                    <a:pt x="450" y="3747"/>
                  </a:cubicBezTo>
                  <a:cubicBezTo>
                    <a:pt x="636" y="3530"/>
                    <a:pt x="1065" y="3515"/>
                    <a:pt x="1312" y="3384"/>
                  </a:cubicBezTo>
                  <a:cubicBezTo>
                    <a:pt x="1657" y="3202"/>
                    <a:pt x="2008" y="2995"/>
                    <a:pt x="2245" y="2668"/>
                  </a:cubicBezTo>
                  <a:cubicBezTo>
                    <a:pt x="2752" y="1968"/>
                    <a:pt x="3241" y="1032"/>
                    <a:pt x="2899" y="151"/>
                  </a:cubicBezTo>
                  <a:cubicBezTo>
                    <a:pt x="2859" y="46"/>
                    <a:pt x="2769" y="1"/>
                    <a:pt x="2681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2297579" y="3043627"/>
              <a:ext cx="47999" cy="55710"/>
            </a:xfrm>
            <a:custGeom>
              <a:rect b="b" l="l" r="r" t="t"/>
              <a:pathLst>
                <a:path extrusionOk="0" h="2572" w="2216">
                  <a:moveTo>
                    <a:pt x="341" y="0"/>
                  </a:moveTo>
                  <a:cubicBezTo>
                    <a:pt x="199" y="0"/>
                    <a:pt x="47" y="163"/>
                    <a:pt x="129" y="342"/>
                  </a:cubicBezTo>
                  <a:cubicBezTo>
                    <a:pt x="256" y="620"/>
                    <a:pt x="119" y="1036"/>
                    <a:pt x="74" y="1322"/>
                  </a:cubicBezTo>
                  <a:cubicBezTo>
                    <a:pt x="31" y="1601"/>
                    <a:pt x="0" y="1880"/>
                    <a:pt x="68" y="2159"/>
                  </a:cubicBezTo>
                  <a:cubicBezTo>
                    <a:pt x="117" y="2363"/>
                    <a:pt x="299" y="2566"/>
                    <a:pt x="516" y="2566"/>
                  </a:cubicBezTo>
                  <a:cubicBezTo>
                    <a:pt x="526" y="2566"/>
                    <a:pt x="537" y="2566"/>
                    <a:pt x="547" y="2565"/>
                  </a:cubicBezTo>
                  <a:cubicBezTo>
                    <a:pt x="713" y="2550"/>
                    <a:pt x="874" y="2544"/>
                    <a:pt x="1033" y="2544"/>
                  </a:cubicBezTo>
                  <a:cubicBezTo>
                    <a:pt x="1331" y="2544"/>
                    <a:pt x="1624" y="2563"/>
                    <a:pt x="1935" y="2571"/>
                  </a:cubicBezTo>
                  <a:cubicBezTo>
                    <a:pt x="1937" y="2572"/>
                    <a:pt x="1940" y="2572"/>
                    <a:pt x="1943" y="2572"/>
                  </a:cubicBezTo>
                  <a:cubicBezTo>
                    <a:pt x="2216" y="2572"/>
                    <a:pt x="2212" y="2133"/>
                    <a:pt x="1935" y="2125"/>
                  </a:cubicBezTo>
                  <a:cubicBezTo>
                    <a:pt x="1656" y="2117"/>
                    <a:pt x="1359" y="2053"/>
                    <a:pt x="1073" y="2053"/>
                  </a:cubicBezTo>
                  <a:cubicBezTo>
                    <a:pt x="982" y="2053"/>
                    <a:pt x="892" y="2059"/>
                    <a:pt x="805" y="2076"/>
                  </a:cubicBezTo>
                  <a:cubicBezTo>
                    <a:pt x="764" y="2084"/>
                    <a:pt x="728" y="2087"/>
                    <a:pt x="695" y="2087"/>
                  </a:cubicBezTo>
                  <a:cubicBezTo>
                    <a:pt x="371" y="2087"/>
                    <a:pt x="455" y="1721"/>
                    <a:pt x="495" y="1440"/>
                  </a:cubicBezTo>
                  <a:cubicBezTo>
                    <a:pt x="558" y="1006"/>
                    <a:pt x="696" y="535"/>
                    <a:pt x="506" y="116"/>
                  </a:cubicBezTo>
                  <a:cubicBezTo>
                    <a:pt x="468" y="34"/>
                    <a:pt x="406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2350234" y="2971542"/>
              <a:ext cx="58959" cy="12844"/>
            </a:xfrm>
            <a:custGeom>
              <a:rect b="b" l="l" r="r" t="t"/>
              <a:pathLst>
                <a:path extrusionOk="0" h="593" w="2722">
                  <a:moveTo>
                    <a:pt x="860" y="1"/>
                  </a:moveTo>
                  <a:cubicBezTo>
                    <a:pt x="665" y="1"/>
                    <a:pt x="472" y="7"/>
                    <a:pt x="281" y="21"/>
                  </a:cubicBezTo>
                  <a:cubicBezTo>
                    <a:pt x="8" y="41"/>
                    <a:pt x="0" y="469"/>
                    <a:pt x="262" y="469"/>
                  </a:cubicBezTo>
                  <a:cubicBezTo>
                    <a:pt x="268" y="469"/>
                    <a:pt x="274" y="469"/>
                    <a:pt x="281" y="469"/>
                  </a:cubicBezTo>
                  <a:lnTo>
                    <a:pt x="281" y="468"/>
                  </a:lnTo>
                  <a:cubicBezTo>
                    <a:pt x="472" y="453"/>
                    <a:pt x="665" y="448"/>
                    <a:pt x="860" y="448"/>
                  </a:cubicBezTo>
                  <a:cubicBezTo>
                    <a:pt x="1321" y="448"/>
                    <a:pt x="1788" y="481"/>
                    <a:pt x="2245" y="519"/>
                  </a:cubicBezTo>
                  <a:lnTo>
                    <a:pt x="2245" y="519"/>
                  </a:lnTo>
                  <a:cubicBezTo>
                    <a:pt x="2288" y="566"/>
                    <a:pt x="2353" y="593"/>
                    <a:pt x="2419" y="593"/>
                  </a:cubicBezTo>
                  <a:cubicBezTo>
                    <a:pt x="2506" y="593"/>
                    <a:pt x="2593" y="545"/>
                    <a:pt x="2626" y="436"/>
                  </a:cubicBezTo>
                  <a:lnTo>
                    <a:pt x="2626" y="436"/>
                  </a:lnTo>
                  <a:cubicBezTo>
                    <a:pt x="2622" y="442"/>
                    <a:pt x="2617" y="448"/>
                    <a:pt x="2612" y="454"/>
                  </a:cubicBezTo>
                  <a:lnTo>
                    <a:pt x="2612" y="454"/>
                  </a:lnTo>
                  <a:cubicBezTo>
                    <a:pt x="2721" y="303"/>
                    <a:pt x="2633" y="105"/>
                    <a:pt x="2445" y="89"/>
                  </a:cubicBezTo>
                  <a:cubicBezTo>
                    <a:pt x="1925" y="45"/>
                    <a:pt x="1389" y="1"/>
                    <a:pt x="86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2397734" y="2974986"/>
              <a:ext cx="16050" cy="78279"/>
            </a:xfrm>
            <a:custGeom>
              <a:rect b="b" l="l" r="r" t="t"/>
              <a:pathLst>
                <a:path extrusionOk="0" h="3614" w="741">
                  <a:moveTo>
                    <a:pt x="217" y="1"/>
                  </a:moveTo>
                  <a:cubicBezTo>
                    <a:pt x="108" y="1"/>
                    <a:pt x="0" y="73"/>
                    <a:pt x="3" y="217"/>
                  </a:cubicBezTo>
                  <a:cubicBezTo>
                    <a:pt x="17" y="812"/>
                    <a:pt x="138" y="1395"/>
                    <a:pt x="153" y="1987"/>
                  </a:cubicBezTo>
                  <a:cubicBezTo>
                    <a:pt x="166" y="2489"/>
                    <a:pt x="128" y="2970"/>
                    <a:pt x="270" y="3456"/>
                  </a:cubicBezTo>
                  <a:cubicBezTo>
                    <a:pt x="302" y="3566"/>
                    <a:pt x="388" y="3614"/>
                    <a:pt x="475" y="3614"/>
                  </a:cubicBezTo>
                  <a:cubicBezTo>
                    <a:pt x="607" y="3614"/>
                    <a:pt x="740" y="3505"/>
                    <a:pt x="691" y="3338"/>
                  </a:cubicBezTo>
                  <a:cubicBezTo>
                    <a:pt x="544" y="2833"/>
                    <a:pt x="599" y="2312"/>
                    <a:pt x="585" y="1793"/>
                  </a:cubicBezTo>
                  <a:cubicBezTo>
                    <a:pt x="571" y="1266"/>
                    <a:pt x="452" y="746"/>
                    <a:pt x="440" y="217"/>
                  </a:cubicBezTo>
                  <a:cubicBezTo>
                    <a:pt x="437" y="73"/>
                    <a:pt x="327" y="1"/>
                    <a:pt x="21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401850" y="3046053"/>
              <a:ext cx="65868" cy="10592"/>
            </a:xfrm>
            <a:custGeom>
              <a:rect b="b" l="l" r="r" t="t"/>
              <a:pathLst>
                <a:path extrusionOk="0" h="489" w="3041">
                  <a:moveTo>
                    <a:pt x="266" y="1"/>
                  </a:moveTo>
                  <a:cubicBezTo>
                    <a:pt x="64" y="1"/>
                    <a:pt x="0" y="311"/>
                    <a:pt x="234" y="398"/>
                  </a:cubicBezTo>
                  <a:cubicBezTo>
                    <a:pt x="428" y="471"/>
                    <a:pt x="627" y="488"/>
                    <a:pt x="828" y="488"/>
                  </a:cubicBezTo>
                  <a:cubicBezTo>
                    <a:pt x="992" y="488"/>
                    <a:pt x="1157" y="477"/>
                    <a:pt x="1322" y="473"/>
                  </a:cubicBezTo>
                  <a:cubicBezTo>
                    <a:pt x="1488" y="469"/>
                    <a:pt x="1630" y="468"/>
                    <a:pt x="1772" y="468"/>
                  </a:cubicBezTo>
                  <a:cubicBezTo>
                    <a:pt x="2055" y="468"/>
                    <a:pt x="2339" y="473"/>
                    <a:pt x="2807" y="473"/>
                  </a:cubicBezTo>
                  <a:cubicBezTo>
                    <a:pt x="3040" y="473"/>
                    <a:pt x="3040" y="125"/>
                    <a:pt x="2807" y="125"/>
                  </a:cubicBezTo>
                  <a:lnTo>
                    <a:pt x="1518" y="125"/>
                  </a:lnTo>
                  <a:cubicBezTo>
                    <a:pt x="1409" y="125"/>
                    <a:pt x="1296" y="128"/>
                    <a:pt x="1183" y="128"/>
                  </a:cubicBezTo>
                  <a:cubicBezTo>
                    <a:pt x="899" y="128"/>
                    <a:pt x="610" y="114"/>
                    <a:pt x="350" y="17"/>
                  </a:cubicBezTo>
                  <a:cubicBezTo>
                    <a:pt x="320" y="6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396262" y="3088030"/>
              <a:ext cx="69853" cy="13191"/>
            </a:xfrm>
            <a:custGeom>
              <a:rect b="b" l="l" r="r" t="t"/>
              <a:pathLst>
                <a:path extrusionOk="0" h="609" w="3225">
                  <a:moveTo>
                    <a:pt x="269" y="1"/>
                  </a:moveTo>
                  <a:cubicBezTo>
                    <a:pt x="65" y="1"/>
                    <a:pt x="0" y="355"/>
                    <a:pt x="232" y="448"/>
                  </a:cubicBezTo>
                  <a:cubicBezTo>
                    <a:pt x="535" y="569"/>
                    <a:pt x="848" y="609"/>
                    <a:pt x="1165" y="609"/>
                  </a:cubicBezTo>
                  <a:cubicBezTo>
                    <a:pt x="1756" y="609"/>
                    <a:pt x="2363" y="470"/>
                    <a:pt x="2943" y="456"/>
                  </a:cubicBezTo>
                  <a:cubicBezTo>
                    <a:pt x="3222" y="450"/>
                    <a:pt x="3224" y="9"/>
                    <a:pt x="2949" y="9"/>
                  </a:cubicBezTo>
                  <a:cubicBezTo>
                    <a:pt x="2947" y="9"/>
                    <a:pt x="2945" y="9"/>
                    <a:pt x="2943" y="9"/>
                  </a:cubicBezTo>
                  <a:cubicBezTo>
                    <a:pt x="2381" y="22"/>
                    <a:pt x="1786" y="165"/>
                    <a:pt x="1209" y="165"/>
                  </a:cubicBezTo>
                  <a:cubicBezTo>
                    <a:pt x="915" y="165"/>
                    <a:pt x="626" y="128"/>
                    <a:pt x="348" y="17"/>
                  </a:cubicBezTo>
                  <a:cubicBezTo>
                    <a:pt x="320" y="6"/>
                    <a:pt x="294" y="1"/>
                    <a:pt x="269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459487" y="3050016"/>
              <a:ext cx="11155" cy="48302"/>
            </a:xfrm>
            <a:custGeom>
              <a:rect b="b" l="l" r="r" t="t"/>
              <a:pathLst>
                <a:path extrusionOk="0" h="2230" w="515">
                  <a:moveTo>
                    <a:pt x="218" y="1"/>
                  </a:moveTo>
                  <a:cubicBezTo>
                    <a:pt x="109" y="1"/>
                    <a:pt x="0" y="59"/>
                    <a:pt x="0" y="176"/>
                  </a:cubicBezTo>
                  <a:cubicBezTo>
                    <a:pt x="0" y="176"/>
                    <a:pt x="2" y="1393"/>
                    <a:pt x="64" y="2009"/>
                  </a:cubicBezTo>
                  <a:cubicBezTo>
                    <a:pt x="79" y="2155"/>
                    <a:pt x="200" y="2229"/>
                    <a:pt x="311" y="2229"/>
                  </a:cubicBezTo>
                  <a:cubicBezTo>
                    <a:pt x="417" y="2229"/>
                    <a:pt x="515" y="2161"/>
                    <a:pt x="501" y="2020"/>
                  </a:cubicBezTo>
                  <a:cubicBezTo>
                    <a:pt x="439" y="1404"/>
                    <a:pt x="437" y="644"/>
                    <a:pt x="436" y="176"/>
                  </a:cubicBezTo>
                  <a:cubicBezTo>
                    <a:pt x="436" y="59"/>
                    <a:pt x="327" y="1"/>
                    <a:pt x="21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2333577" y="3092817"/>
              <a:ext cx="143086" cy="187857"/>
            </a:xfrm>
            <a:custGeom>
              <a:rect b="b" l="l" r="r" t="t"/>
              <a:pathLst>
                <a:path extrusionOk="0" h="8673" w="6606">
                  <a:moveTo>
                    <a:pt x="265" y="0"/>
                  </a:moveTo>
                  <a:cubicBezTo>
                    <a:pt x="130" y="0"/>
                    <a:pt x="0" y="107"/>
                    <a:pt x="62" y="269"/>
                  </a:cubicBezTo>
                  <a:cubicBezTo>
                    <a:pt x="250" y="764"/>
                    <a:pt x="118" y="1360"/>
                    <a:pt x="118" y="1883"/>
                  </a:cubicBezTo>
                  <a:cubicBezTo>
                    <a:pt x="118" y="2693"/>
                    <a:pt x="107" y="3503"/>
                    <a:pt x="105" y="4313"/>
                  </a:cubicBezTo>
                  <a:cubicBezTo>
                    <a:pt x="102" y="5459"/>
                    <a:pt x="279" y="6583"/>
                    <a:pt x="1035" y="7464"/>
                  </a:cubicBezTo>
                  <a:cubicBezTo>
                    <a:pt x="1695" y="8234"/>
                    <a:pt x="2966" y="8673"/>
                    <a:pt x="4170" y="8673"/>
                  </a:cubicBezTo>
                  <a:cubicBezTo>
                    <a:pt x="5053" y="8673"/>
                    <a:pt x="5900" y="8437"/>
                    <a:pt x="6444" y="7921"/>
                  </a:cubicBezTo>
                  <a:cubicBezTo>
                    <a:pt x="6605" y="7768"/>
                    <a:pt x="6453" y="7544"/>
                    <a:pt x="6280" y="7544"/>
                  </a:cubicBezTo>
                  <a:cubicBezTo>
                    <a:pt x="6231" y="7544"/>
                    <a:pt x="6180" y="7562"/>
                    <a:pt x="6135" y="7605"/>
                  </a:cubicBezTo>
                  <a:cubicBezTo>
                    <a:pt x="5669" y="8046"/>
                    <a:pt x="5024" y="8183"/>
                    <a:pt x="4372" y="8183"/>
                  </a:cubicBezTo>
                  <a:cubicBezTo>
                    <a:pt x="3922" y="8183"/>
                    <a:pt x="3468" y="8118"/>
                    <a:pt x="3066" y="8044"/>
                  </a:cubicBezTo>
                  <a:cubicBezTo>
                    <a:pt x="1905" y="7828"/>
                    <a:pt x="1063" y="7099"/>
                    <a:pt x="714" y="5945"/>
                  </a:cubicBezTo>
                  <a:cubicBezTo>
                    <a:pt x="394" y="4894"/>
                    <a:pt x="555" y="3664"/>
                    <a:pt x="555" y="2579"/>
                  </a:cubicBezTo>
                  <a:cubicBezTo>
                    <a:pt x="555" y="1831"/>
                    <a:pt x="753" y="861"/>
                    <a:pt x="483" y="151"/>
                  </a:cubicBezTo>
                  <a:cubicBezTo>
                    <a:pt x="443" y="46"/>
                    <a:pt x="353" y="0"/>
                    <a:pt x="26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2396435" y="3086882"/>
              <a:ext cx="79601" cy="143801"/>
            </a:xfrm>
            <a:custGeom>
              <a:rect b="b" l="l" r="r" t="t"/>
              <a:pathLst>
                <a:path extrusionOk="0" h="6639" w="3675">
                  <a:moveTo>
                    <a:pt x="296" y="0"/>
                  </a:moveTo>
                  <a:cubicBezTo>
                    <a:pt x="166" y="0"/>
                    <a:pt x="30" y="110"/>
                    <a:pt x="72" y="279"/>
                  </a:cubicBezTo>
                  <a:cubicBezTo>
                    <a:pt x="183" y="724"/>
                    <a:pt x="63" y="1296"/>
                    <a:pt x="63" y="1756"/>
                  </a:cubicBezTo>
                  <a:cubicBezTo>
                    <a:pt x="63" y="2265"/>
                    <a:pt x="63" y="2776"/>
                    <a:pt x="54" y="3286"/>
                  </a:cubicBezTo>
                  <a:cubicBezTo>
                    <a:pt x="37" y="4192"/>
                    <a:pt x="0" y="5186"/>
                    <a:pt x="474" y="5988"/>
                  </a:cubicBezTo>
                  <a:cubicBezTo>
                    <a:pt x="743" y="6444"/>
                    <a:pt x="1283" y="6639"/>
                    <a:pt x="1849" y="6639"/>
                  </a:cubicBezTo>
                  <a:cubicBezTo>
                    <a:pt x="2511" y="6639"/>
                    <a:pt x="3207" y="6372"/>
                    <a:pt x="3542" y="5942"/>
                  </a:cubicBezTo>
                  <a:cubicBezTo>
                    <a:pt x="3674" y="5773"/>
                    <a:pt x="3530" y="5549"/>
                    <a:pt x="3375" y="5549"/>
                  </a:cubicBezTo>
                  <a:cubicBezTo>
                    <a:pt x="3326" y="5549"/>
                    <a:pt x="3276" y="5572"/>
                    <a:pt x="3233" y="5626"/>
                  </a:cubicBezTo>
                  <a:cubicBezTo>
                    <a:pt x="2919" y="6029"/>
                    <a:pt x="2393" y="6160"/>
                    <a:pt x="1892" y="6160"/>
                  </a:cubicBezTo>
                  <a:cubicBezTo>
                    <a:pt x="1736" y="6160"/>
                    <a:pt x="1582" y="6147"/>
                    <a:pt x="1438" y="6126"/>
                  </a:cubicBezTo>
                  <a:cubicBezTo>
                    <a:pt x="396" y="5971"/>
                    <a:pt x="487" y="4405"/>
                    <a:pt x="486" y="3627"/>
                  </a:cubicBezTo>
                  <a:cubicBezTo>
                    <a:pt x="486" y="3003"/>
                    <a:pt x="500" y="2379"/>
                    <a:pt x="500" y="1756"/>
                  </a:cubicBezTo>
                  <a:cubicBezTo>
                    <a:pt x="500" y="1231"/>
                    <a:pt x="620" y="669"/>
                    <a:pt x="493" y="159"/>
                  </a:cubicBezTo>
                  <a:cubicBezTo>
                    <a:pt x="465" y="48"/>
                    <a:pt x="382" y="0"/>
                    <a:pt x="296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462519" y="3207615"/>
              <a:ext cx="16592" cy="59457"/>
            </a:xfrm>
            <a:custGeom>
              <a:rect b="b" l="l" r="r" t="t"/>
              <a:pathLst>
                <a:path extrusionOk="0" h="2745" w="766">
                  <a:moveTo>
                    <a:pt x="265" y="0"/>
                  </a:moveTo>
                  <a:cubicBezTo>
                    <a:pt x="130" y="0"/>
                    <a:pt x="0" y="107"/>
                    <a:pt x="61" y="269"/>
                  </a:cubicBezTo>
                  <a:cubicBezTo>
                    <a:pt x="329" y="976"/>
                    <a:pt x="130" y="1793"/>
                    <a:pt x="119" y="2528"/>
                  </a:cubicBezTo>
                  <a:cubicBezTo>
                    <a:pt x="117" y="2673"/>
                    <a:pt x="225" y="2745"/>
                    <a:pt x="334" y="2745"/>
                  </a:cubicBezTo>
                  <a:cubicBezTo>
                    <a:pt x="443" y="2745"/>
                    <a:pt x="553" y="2673"/>
                    <a:pt x="556" y="2528"/>
                  </a:cubicBezTo>
                  <a:cubicBezTo>
                    <a:pt x="566" y="1750"/>
                    <a:pt x="765" y="901"/>
                    <a:pt x="483" y="151"/>
                  </a:cubicBezTo>
                  <a:cubicBezTo>
                    <a:pt x="443" y="46"/>
                    <a:pt x="353" y="0"/>
                    <a:pt x="26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154081" y="2879725"/>
              <a:ext cx="229358" cy="436189"/>
            </a:xfrm>
            <a:custGeom>
              <a:rect b="b" l="l" r="r" t="t"/>
              <a:pathLst>
                <a:path extrusionOk="0" h="20138" w="10589">
                  <a:moveTo>
                    <a:pt x="3775" y="0"/>
                  </a:moveTo>
                  <a:cubicBezTo>
                    <a:pt x="3380" y="0"/>
                    <a:pt x="2985" y="13"/>
                    <a:pt x="2591" y="42"/>
                  </a:cubicBezTo>
                  <a:cubicBezTo>
                    <a:pt x="1850" y="97"/>
                    <a:pt x="1095" y="293"/>
                    <a:pt x="562" y="847"/>
                  </a:cubicBezTo>
                  <a:cubicBezTo>
                    <a:pt x="0" y="1433"/>
                    <a:pt x="167" y="2515"/>
                    <a:pt x="208" y="3235"/>
                  </a:cubicBezTo>
                  <a:cubicBezTo>
                    <a:pt x="366" y="5957"/>
                    <a:pt x="366" y="8727"/>
                    <a:pt x="472" y="11454"/>
                  </a:cubicBezTo>
                  <a:cubicBezTo>
                    <a:pt x="583" y="14281"/>
                    <a:pt x="577" y="16923"/>
                    <a:pt x="577" y="19962"/>
                  </a:cubicBezTo>
                  <a:cubicBezTo>
                    <a:pt x="577" y="20079"/>
                    <a:pt x="687" y="20138"/>
                    <a:pt x="796" y="20138"/>
                  </a:cubicBezTo>
                  <a:cubicBezTo>
                    <a:pt x="905" y="20138"/>
                    <a:pt x="1014" y="20079"/>
                    <a:pt x="1014" y="19962"/>
                  </a:cubicBezTo>
                  <a:cubicBezTo>
                    <a:pt x="1014" y="15052"/>
                    <a:pt x="714" y="10280"/>
                    <a:pt x="691" y="5446"/>
                  </a:cubicBezTo>
                  <a:cubicBezTo>
                    <a:pt x="686" y="4362"/>
                    <a:pt x="613" y="3271"/>
                    <a:pt x="609" y="2187"/>
                  </a:cubicBezTo>
                  <a:cubicBezTo>
                    <a:pt x="603" y="554"/>
                    <a:pt x="2278" y="459"/>
                    <a:pt x="3518" y="459"/>
                  </a:cubicBezTo>
                  <a:cubicBezTo>
                    <a:pt x="3566" y="459"/>
                    <a:pt x="3613" y="459"/>
                    <a:pt x="3659" y="459"/>
                  </a:cubicBezTo>
                  <a:cubicBezTo>
                    <a:pt x="5880" y="470"/>
                    <a:pt x="8089" y="827"/>
                    <a:pt x="10306" y="866"/>
                  </a:cubicBezTo>
                  <a:cubicBezTo>
                    <a:pt x="10307" y="866"/>
                    <a:pt x="10309" y="866"/>
                    <a:pt x="10311" y="866"/>
                  </a:cubicBezTo>
                  <a:cubicBezTo>
                    <a:pt x="10588" y="866"/>
                    <a:pt x="10587" y="421"/>
                    <a:pt x="10306" y="417"/>
                  </a:cubicBezTo>
                  <a:lnTo>
                    <a:pt x="10307" y="417"/>
                  </a:lnTo>
                  <a:cubicBezTo>
                    <a:pt x="8134" y="379"/>
                    <a:pt x="5953" y="0"/>
                    <a:pt x="3775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2166081" y="3306492"/>
              <a:ext cx="414962" cy="64287"/>
            </a:xfrm>
            <a:custGeom>
              <a:rect b="b" l="l" r="r" t="t"/>
              <a:pathLst>
                <a:path extrusionOk="0" h="2968" w="19158">
                  <a:moveTo>
                    <a:pt x="245" y="1"/>
                  </a:moveTo>
                  <a:cubicBezTo>
                    <a:pt x="136" y="1"/>
                    <a:pt x="26" y="73"/>
                    <a:pt x="23" y="217"/>
                  </a:cubicBezTo>
                  <a:cubicBezTo>
                    <a:pt x="1" y="1497"/>
                    <a:pt x="116" y="2383"/>
                    <a:pt x="1477" y="2620"/>
                  </a:cubicBezTo>
                  <a:cubicBezTo>
                    <a:pt x="2561" y="2807"/>
                    <a:pt x="3658" y="2847"/>
                    <a:pt x="4758" y="2847"/>
                  </a:cubicBezTo>
                  <a:cubicBezTo>
                    <a:pt x="5555" y="2847"/>
                    <a:pt x="6353" y="2826"/>
                    <a:pt x="7148" y="2826"/>
                  </a:cubicBezTo>
                  <a:cubicBezTo>
                    <a:pt x="8836" y="2826"/>
                    <a:pt x="10521" y="2968"/>
                    <a:pt x="12208" y="2968"/>
                  </a:cubicBezTo>
                  <a:cubicBezTo>
                    <a:pt x="12446" y="2968"/>
                    <a:pt x="12684" y="2965"/>
                    <a:pt x="12922" y="2959"/>
                  </a:cubicBezTo>
                  <a:cubicBezTo>
                    <a:pt x="14899" y="2904"/>
                    <a:pt x="16899" y="2894"/>
                    <a:pt x="18875" y="2892"/>
                  </a:cubicBezTo>
                  <a:cubicBezTo>
                    <a:pt x="19157" y="2892"/>
                    <a:pt x="19157" y="2445"/>
                    <a:pt x="18876" y="2445"/>
                  </a:cubicBezTo>
                  <a:cubicBezTo>
                    <a:pt x="18876" y="2445"/>
                    <a:pt x="18875" y="2445"/>
                    <a:pt x="18875" y="2445"/>
                  </a:cubicBezTo>
                  <a:cubicBezTo>
                    <a:pt x="16847" y="2447"/>
                    <a:pt x="14826" y="2499"/>
                    <a:pt x="12802" y="2499"/>
                  </a:cubicBezTo>
                  <a:cubicBezTo>
                    <a:pt x="11636" y="2499"/>
                    <a:pt x="10469" y="2482"/>
                    <a:pt x="9300" y="2428"/>
                  </a:cubicBezTo>
                  <a:cubicBezTo>
                    <a:pt x="8334" y="2384"/>
                    <a:pt x="7367" y="2376"/>
                    <a:pt x="6401" y="2376"/>
                  </a:cubicBezTo>
                  <a:cubicBezTo>
                    <a:pt x="5836" y="2376"/>
                    <a:pt x="5271" y="2378"/>
                    <a:pt x="4706" y="2378"/>
                  </a:cubicBezTo>
                  <a:cubicBezTo>
                    <a:pt x="4425" y="2378"/>
                    <a:pt x="4146" y="2381"/>
                    <a:pt x="3867" y="2381"/>
                  </a:cubicBezTo>
                  <a:cubicBezTo>
                    <a:pt x="3224" y="2381"/>
                    <a:pt x="2584" y="2366"/>
                    <a:pt x="1941" y="2264"/>
                  </a:cubicBezTo>
                  <a:cubicBezTo>
                    <a:pt x="1674" y="2222"/>
                    <a:pt x="1397" y="2156"/>
                    <a:pt x="1134" y="2089"/>
                  </a:cubicBezTo>
                  <a:cubicBezTo>
                    <a:pt x="278" y="1872"/>
                    <a:pt x="449" y="836"/>
                    <a:pt x="460" y="217"/>
                  </a:cubicBezTo>
                  <a:cubicBezTo>
                    <a:pt x="462" y="73"/>
                    <a:pt x="354" y="1"/>
                    <a:pt x="245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2568350" y="2927637"/>
              <a:ext cx="52222" cy="441236"/>
            </a:xfrm>
            <a:custGeom>
              <a:rect b="b" l="l" r="r" t="t"/>
              <a:pathLst>
                <a:path extrusionOk="0" h="20371" w="2411">
                  <a:moveTo>
                    <a:pt x="2053" y="0"/>
                  </a:moveTo>
                  <a:cubicBezTo>
                    <a:pt x="1944" y="0"/>
                    <a:pt x="1834" y="72"/>
                    <a:pt x="1832" y="217"/>
                  </a:cubicBezTo>
                  <a:cubicBezTo>
                    <a:pt x="1786" y="3665"/>
                    <a:pt x="1485" y="7080"/>
                    <a:pt x="1664" y="10532"/>
                  </a:cubicBezTo>
                  <a:cubicBezTo>
                    <a:pt x="1755" y="12270"/>
                    <a:pt x="1896" y="13978"/>
                    <a:pt x="1832" y="15721"/>
                  </a:cubicBezTo>
                  <a:cubicBezTo>
                    <a:pt x="1800" y="16583"/>
                    <a:pt x="1781" y="17442"/>
                    <a:pt x="1832" y="18305"/>
                  </a:cubicBezTo>
                  <a:cubicBezTo>
                    <a:pt x="1849" y="18595"/>
                    <a:pt x="1861" y="18866"/>
                    <a:pt x="1810" y="19157"/>
                  </a:cubicBezTo>
                  <a:cubicBezTo>
                    <a:pt x="1730" y="19610"/>
                    <a:pt x="1086" y="19911"/>
                    <a:pt x="610" y="19911"/>
                  </a:cubicBezTo>
                  <a:cubicBezTo>
                    <a:pt x="519" y="19911"/>
                    <a:pt x="435" y="19900"/>
                    <a:pt x="362" y="19877"/>
                  </a:cubicBezTo>
                  <a:cubicBezTo>
                    <a:pt x="338" y="19870"/>
                    <a:pt x="315" y="19866"/>
                    <a:pt x="294" y="19866"/>
                  </a:cubicBezTo>
                  <a:cubicBezTo>
                    <a:pt x="74" y="19866"/>
                    <a:pt x="0" y="20233"/>
                    <a:pt x="245" y="20308"/>
                  </a:cubicBezTo>
                  <a:cubicBezTo>
                    <a:pt x="381" y="20350"/>
                    <a:pt x="520" y="20370"/>
                    <a:pt x="660" y="20370"/>
                  </a:cubicBezTo>
                  <a:cubicBezTo>
                    <a:pt x="1394" y="20370"/>
                    <a:pt x="2134" y="19824"/>
                    <a:pt x="2264" y="19083"/>
                  </a:cubicBezTo>
                  <a:cubicBezTo>
                    <a:pt x="2411" y="18255"/>
                    <a:pt x="2224" y="17302"/>
                    <a:pt x="2244" y="16459"/>
                  </a:cubicBezTo>
                  <a:cubicBezTo>
                    <a:pt x="2269" y="15349"/>
                    <a:pt x="2335" y="14247"/>
                    <a:pt x="2269" y="13137"/>
                  </a:cubicBezTo>
                  <a:cubicBezTo>
                    <a:pt x="2141" y="11012"/>
                    <a:pt x="1986" y="8897"/>
                    <a:pt x="2018" y="6766"/>
                  </a:cubicBezTo>
                  <a:cubicBezTo>
                    <a:pt x="2049" y="4582"/>
                    <a:pt x="2239" y="2402"/>
                    <a:pt x="2269" y="217"/>
                  </a:cubicBezTo>
                  <a:cubicBezTo>
                    <a:pt x="2271" y="72"/>
                    <a:pt x="2163" y="0"/>
                    <a:pt x="2053" y="0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2366566" y="2885574"/>
              <a:ext cx="255241" cy="54150"/>
            </a:xfrm>
            <a:custGeom>
              <a:rect b="b" l="l" r="r" t="t"/>
              <a:pathLst>
                <a:path extrusionOk="0" h="2500" w="11784">
                  <a:moveTo>
                    <a:pt x="850" y="1"/>
                  </a:moveTo>
                  <a:cubicBezTo>
                    <a:pt x="646" y="1"/>
                    <a:pt x="444" y="23"/>
                    <a:pt x="245" y="88"/>
                  </a:cubicBezTo>
                  <a:cubicBezTo>
                    <a:pt x="1" y="167"/>
                    <a:pt x="74" y="531"/>
                    <a:pt x="291" y="531"/>
                  </a:cubicBezTo>
                  <a:cubicBezTo>
                    <a:pt x="313" y="531"/>
                    <a:pt x="336" y="527"/>
                    <a:pt x="360" y="519"/>
                  </a:cubicBezTo>
                  <a:cubicBezTo>
                    <a:pt x="554" y="457"/>
                    <a:pt x="764" y="434"/>
                    <a:pt x="980" y="434"/>
                  </a:cubicBezTo>
                  <a:cubicBezTo>
                    <a:pt x="1513" y="434"/>
                    <a:pt x="2088" y="572"/>
                    <a:pt x="2583" y="589"/>
                  </a:cubicBezTo>
                  <a:cubicBezTo>
                    <a:pt x="2924" y="601"/>
                    <a:pt x="3265" y="605"/>
                    <a:pt x="3606" y="605"/>
                  </a:cubicBezTo>
                  <a:cubicBezTo>
                    <a:pt x="4294" y="605"/>
                    <a:pt x="4983" y="587"/>
                    <a:pt x="5668" y="571"/>
                  </a:cubicBezTo>
                  <a:cubicBezTo>
                    <a:pt x="6028" y="563"/>
                    <a:pt x="6946" y="477"/>
                    <a:pt x="7932" y="477"/>
                  </a:cubicBezTo>
                  <a:cubicBezTo>
                    <a:pt x="9696" y="477"/>
                    <a:pt x="11681" y="751"/>
                    <a:pt x="11091" y="2232"/>
                  </a:cubicBezTo>
                  <a:cubicBezTo>
                    <a:pt x="11027" y="2394"/>
                    <a:pt x="11156" y="2500"/>
                    <a:pt x="11291" y="2500"/>
                  </a:cubicBezTo>
                  <a:cubicBezTo>
                    <a:pt x="11380" y="2500"/>
                    <a:pt x="11471" y="2454"/>
                    <a:pt x="11512" y="2350"/>
                  </a:cubicBezTo>
                  <a:cubicBezTo>
                    <a:pt x="11783" y="1670"/>
                    <a:pt x="11377" y="990"/>
                    <a:pt x="10899" y="521"/>
                  </a:cubicBezTo>
                  <a:cubicBezTo>
                    <a:pt x="10495" y="127"/>
                    <a:pt x="9814" y="52"/>
                    <a:pt x="9163" y="52"/>
                  </a:cubicBezTo>
                  <a:cubicBezTo>
                    <a:pt x="8763" y="52"/>
                    <a:pt x="8373" y="80"/>
                    <a:pt x="8066" y="80"/>
                  </a:cubicBezTo>
                  <a:cubicBezTo>
                    <a:pt x="6544" y="80"/>
                    <a:pt x="5024" y="144"/>
                    <a:pt x="3500" y="147"/>
                  </a:cubicBezTo>
                  <a:cubicBezTo>
                    <a:pt x="3426" y="147"/>
                    <a:pt x="3352" y="147"/>
                    <a:pt x="3278" y="147"/>
                  </a:cubicBezTo>
                  <a:cubicBezTo>
                    <a:pt x="2759" y="147"/>
                    <a:pt x="2243" y="140"/>
                    <a:pt x="1726" y="80"/>
                  </a:cubicBezTo>
                  <a:cubicBezTo>
                    <a:pt x="1433" y="46"/>
                    <a:pt x="1140" y="1"/>
                    <a:pt x="85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"/>
          <p:cNvSpPr txBox="1"/>
          <p:nvPr>
            <p:ph idx="6" type="ctrTitle"/>
          </p:nvPr>
        </p:nvSpPr>
        <p:spPr>
          <a:xfrm>
            <a:off x="2008800" y="8670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Results: Interviews - Instagram</a:t>
            </a:r>
            <a:endParaRPr/>
          </a:p>
        </p:txBody>
      </p:sp>
      <p:sp>
        <p:nvSpPr>
          <p:cNvPr id="863" name="Google Shape;863;p29"/>
          <p:cNvSpPr txBox="1"/>
          <p:nvPr>
            <p:ph idx="1" type="subTitle"/>
          </p:nvPr>
        </p:nvSpPr>
        <p:spPr>
          <a:xfrm>
            <a:off x="978238" y="2372814"/>
            <a:ext cx="30453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by a lot of people, broadening potential audience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Stories are good for networking and getting more views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Good for networking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Able to hide “likes”, allowing greater focus on interaction rather than numbers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Filters 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64" name="Google Shape;864;p29"/>
          <p:cNvGrpSpPr/>
          <p:nvPr/>
        </p:nvGrpSpPr>
        <p:grpSpPr>
          <a:xfrm>
            <a:off x="794557" y="1374941"/>
            <a:ext cx="3412661" cy="3400084"/>
            <a:chOff x="1146625" y="2025923"/>
            <a:chExt cx="1901098" cy="2324526"/>
          </a:xfrm>
        </p:grpSpPr>
        <p:sp>
          <p:nvSpPr>
            <p:cNvPr id="865" name="Google Shape;865;p29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29"/>
          <p:cNvSpPr txBox="1"/>
          <p:nvPr>
            <p:ph type="ctrTitle"/>
          </p:nvPr>
        </p:nvSpPr>
        <p:spPr>
          <a:xfrm>
            <a:off x="1159798" y="1258763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Likes</a:t>
            </a:r>
            <a:endParaRPr/>
          </a:p>
        </p:txBody>
      </p:sp>
      <p:grpSp>
        <p:nvGrpSpPr>
          <p:cNvPr id="868" name="Google Shape;868;p29"/>
          <p:cNvGrpSpPr/>
          <p:nvPr/>
        </p:nvGrpSpPr>
        <p:grpSpPr>
          <a:xfrm>
            <a:off x="4993907" y="1374941"/>
            <a:ext cx="3412661" cy="3400084"/>
            <a:chOff x="1146625" y="2025923"/>
            <a:chExt cx="1901098" cy="2324526"/>
          </a:xfrm>
        </p:grpSpPr>
        <p:sp>
          <p:nvSpPr>
            <p:cNvPr id="869" name="Google Shape;869;p29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29"/>
          <p:cNvSpPr txBox="1"/>
          <p:nvPr>
            <p:ph type="ctrTitle"/>
          </p:nvPr>
        </p:nvSpPr>
        <p:spPr>
          <a:xfrm>
            <a:off x="5359235" y="1181063"/>
            <a:ext cx="2682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Dislikes</a:t>
            </a:r>
            <a:endParaRPr/>
          </a:p>
        </p:txBody>
      </p:sp>
      <p:sp>
        <p:nvSpPr>
          <p:cNvPr id="872" name="Google Shape;872;p29"/>
          <p:cNvSpPr txBox="1"/>
          <p:nvPr>
            <p:ph idx="1" type="subTitle"/>
          </p:nvPr>
        </p:nvSpPr>
        <p:spPr>
          <a:xfrm>
            <a:off x="5177600" y="2372827"/>
            <a:ext cx="30453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Images have to be cropped in a specific way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 easy to link to external stores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Algorithm seems to favour videos over images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Stories are not as good for small businesses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