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83" r:id="rId2"/>
    <p:sldId id="392" r:id="rId3"/>
    <p:sldId id="385" r:id="rId4"/>
    <p:sldId id="386" r:id="rId5"/>
    <p:sldId id="393" r:id="rId6"/>
    <p:sldId id="387" r:id="rId7"/>
    <p:sldId id="388" r:id="rId8"/>
    <p:sldId id="389" r:id="rId9"/>
    <p:sldId id="391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329" r:id="rId19"/>
    <p:sldId id="361" r:id="rId20"/>
    <p:sldId id="362" r:id="rId21"/>
    <p:sldId id="381" r:id="rId22"/>
    <p:sldId id="402" r:id="rId23"/>
    <p:sldId id="283" r:id="rId24"/>
    <p:sldId id="378" r:id="rId25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BB928E10-A69C-42F6-8B07-A2FEAC067766}">
          <p14:sldIdLst>
            <p14:sldId id="383"/>
          </p14:sldIdLst>
        </p14:section>
        <p14:section name="SLIDE STARTERS" id="{ACC24B29-0CC7-491A-A98A-CF7CBDBE501E}">
          <p14:sldIdLst>
            <p14:sldId id="392"/>
            <p14:sldId id="385"/>
            <p14:sldId id="386"/>
            <p14:sldId id="393"/>
            <p14:sldId id="387"/>
            <p14:sldId id="388"/>
            <p14:sldId id="389"/>
            <p14:sldId id="391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329"/>
            <p14:sldId id="361"/>
            <p14:sldId id="362"/>
            <p14:sldId id="381"/>
            <p14:sldId id="402"/>
            <p14:sldId id="283"/>
          </p14:sldIdLst>
        </p14:section>
        <p14:section name="THANK YOU" id="{6CD91DAB-8EC3-4802-89E9-0F1C7022FB28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C5924"/>
    <a:srgbClr val="B7472A"/>
    <a:srgbClr val="000000"/>
    <a:srgbClr val="FFFFFF"/>
    <a:srgbClr val="75D1FF"/>
    <a:srgbClr val="11161C"/>
    <a:srgbClr val="7F7F7F"/>
    <a:srgbClr val="F2F2F2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 smtClean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=""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  <a:extLst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916229"/>
            <a:ext cx="9107555" cy="3632325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="" xmlns:a16="http://schemas.microsoft.com/office/drawing/2014/main" id="{B60F28C6-9BA0-4632-B8B5-5A793D03AFC7}"/>
              </a:ext>
            </a:extLst>
          </p:cNvPr>
          <p:cNvSpPr txBox="1"/>
          <p:nvPr userDrawn="1"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Neal Creative</a:t>
            </a:r>
            <a:r>
              <a:rPr lang="en-US" sz="1100" baseline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dirty="0">
                <a:solidFill>
                  <a:schemeClr val="tx1"/>
                </a:solidFill>
              </a:rPr>
              <a:t>Learn more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=""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=""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=""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-12888" y="0"/>
            <a:ext cx="12192000" cy="6858000"/>
          </a:xfrm>
        </p:spPr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4536" y="224693"/>
            <a:ext cx="8804365" cy="4967514"/>
          </a:xfrm>
        </p:spPr>
        <p:txBody>
          <a:bodyPr/>
          <a:lstStyle/>
          <a:p>
            <a:r>
              <a:rPr lang="en-US" dirty="0" smtClean="0"/>
              <a:t>Computer Science and Programming Club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4536" y="4876867"/>
            <a:ext cx="9461500" cy="1311128"/>
          </a:xfrm>
        </p:spPr>
        <p:txBody>
          <a:bodyPr/>
          <a:lstStyle/>
          <a:p>
            <a:r>
              <a:rPr lang="en-US" dirty="0" smtClean="0"/>
              <a:t>ORIENTATION</a:t>
            </a:r>
            <a:r>
              <a:rPr lang="en-US" sz="8800" spc="-300" dirty="0" smtClean="0"/>
              <a:t>!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Freeform: Shape 18"/>
          <p:cNvSpPr/>
          <p:nvPr/>
        </p:nvSpPr>
        <p:spPr>
          <a:xfrm>
            <a:off x="7066536" y="4361548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2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04800" y="3133534"/>
            <a:ext cx="11658600" cy="590931"/>
          </a:xfrm>
        </p:spPr>
        <p:txBody>
          <a:bodyPr/>
          <a:lstStyle/>
          <a:p>
            <a:r>
              <a:rPr lang="en-US" dirty="0" smtClean="0"/>
              <a:t>LETS TAKE THE CLASSIC 8 QUEEN PROBLEM IN CHESS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192" y="2492678"/>
            <a:ext cx="103214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 </a:t>
            </a:r>
            <a:r>
              <a:rPr lang="en-US" sz="2800" b="1" dirty="0">
                <a:solidFill>
                  <a:schemeClr val="bg1"/>
                </a:solidFill>
              </a:rPr>
              <a:t>eight queens puzzle</a:t>
            </a:r>
            <a:r>
              <a:rPr lang="en-US" sz="2800" dirty="0">
                <a:solidFill>
                  <a:schemeClr val="bg1"/>
                </a:solidFill>
              </a:rPr>
              <a:t> is the problem of placing eight </a:t>
            </a:r>
            <a:r>
              <a:rPr lang="en-US" sz="2800" dirty="0" smtClean="0">
                <a:solidFill>
                  <a:schemeClr val="bg1"/>
                </a:solidFill>
              </a:rPr>
              <a:t>chess queens</a:t>
            </a:r>
            <a:r>
              <a:rPr lang="en-US" sz="2800" dirty="0">
                <a:solidFill>
                  <a:schemeClr val="bg1"/>
                </a:solidFill>
              </a:rPr>
              <a:t> on an 8×8 chessboard so that no two queens threaten each other. Thus, a solution requires that no two queens share the same row, column, or diagonal.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149282" y="392482"/>
            <a:ext cx="5694272" cy="590931"/>
          </a:xfrm>
        </p:spPr>
        <p:txBody>
          <a:bodyPr/>
          <a:lstStyle/>
          <a:p>
            <a:r>
              <a:rPr lang="en-US" dirty="0" smtClean="0"/>
              <a:t>HERE’S A SOLUTION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29" y="983413"/>
            <a:ext cx="5636832" cy="56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Leo M. </a:t>
            </a:r>
            <a:r>
              <a:rPr lang="en-US" dirty="0" err="1"/>
              <a:t>Cherne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2136338"/>
            <a:ext cx="11658600" cy="2585323"/>
          </a:xfrm>
        </p:spPr>
        <p:txBody>
          <a:bodyPr/>
          <a:lstStyle/>
          <a:p>
            <a:r>
              <a:rPr lang="en-US" dirty="0"/>
              <a:t>“The computer is incredibly fast, accurate, and stupid. Man is unbelievably slow, inaccurate, and brilliant. The marriage of the two is a challenge and opportunity beyond imagination.”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4695" y="2645019"/>
            <a:ext cx="11658600" cy="590931"/>
          </a:xfrm>
        </p:spPr>
        <p:txBody>
          <a:bodyPr/>
          <a:lstStyle/>
          <a:p>
            <a:r>
              <a:rPr lang="en-US" dirty="0" smtClean="0"/>
              <a:t>Why not write a program to solve this for me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42378" y="2884235"/>
            <a:ext cx="11849622" cy="1089529"/>
          </a:xfrm>
        </p:spPr>
        <p:txBody>
          <a:bodyPr/>
          <a:lstStyle/>
          <a:p>
            <a:r>
              <a:rPr lang="en-US" dirty="0" smtClean="0"/>
              <a:t>This does not require building a chess game or being a great programmer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04800" y="2385637"/>
            <a:ext cx="11658600" cy="2086725"/>
          </a:xfrm>
        </p:spPr>
        <p:txBody>
          <a:bodyPr/>
          <a:lstStyle/>
          <a:p>
            <a:r>
              <a:rPr lang="en-US" dirty="0" smtClean="0"/>
              <a:t>The Computer Club is here to remove these types of  misconception regarding computer science ,and help everyone to solve the problem with simple logic problem modelling.</a:t>
            </a:r>
          </a:p>
        </p:txBody>
      </p:sp>
    </p:spTree>
    <p:extLst>
      <p:ext uri="{BB962C8B-B14F-4D97-AF65-F5344CB8AC3E}">
        <p14:creationId xmlns:p14="http://schemas.microsoft.com/office/powerpoint/2010/main" val="42931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832975" y="2748892"/>
            <a:ext cx="11658600" cy="1421928"/>
          </a:xfrm>
        </p:spPr>
        <p:txBody>
          <a:bodyPr/>
          <a:lstStyle/>
          <a:p>
            <a:r>
              <a:rPr lang="en-US" sz="4800" dirty="0" smtClean="0"/>
              <a:t>LETS LOOK AT THE SCOPE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965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44881" y="2662267"/>
            <a:ext cx="4332514" cy="867930"/>
          </a:xfrm>
        </p:spPr>
        <p:txBody>
          <a:bodyPr/>
          <a:lstStyle/>
          <a:p>
            <a:r>
              <a:rPr lang="en-US" dirty="0" smtClean="0"/>
              <a:t>COMPUTER SCIENCE AND PROGRAMMING CLUB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2464264"/>
          </a:xfrm>
        </p:spPr>
        <p:txBody>
          <a:bodyPr/>
          <a:lstStyle/>
          <a:p>
            <a:r>
              <a:rPr lang="en-US" dirty="0"/>
              <a:t>Our mission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foster a culture of learning within the St. Xavier's College community , and to encourage members to seek out opportunities to expand their knowledge on the field of computer science. In addition, students will be able to develop and fine-tune their skills.</a:t>
            </a:r>
          </a:p>
          <a:p>
            <a:pPr lvl="1"/>
            <a:endParaRPr lang="en-US" dirty="0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6096000" y="4088603"/>
            <a:ext cx="5671764" cy="397032"/>
          </a:xfrm>
        </p:spPr>
        <p:txBody>
          <a:bodyPr/>
          <a:lstStyle/>
          <a:p>
            <a:r>
              <a:rPr lang="en-US" dirty="0" smtClean="0"/>
              <a:t>How will we proceed ?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701731"/>
          </a:xfrm>
        </p:spPr>
        <p:txBody>
          <a:bodyPr/>
          <a:lstStyle/>
          <a:p>
            <a:r>
              <a:rPr lang="en-US" dirty="0" smtClean="0"/>
              <a:t>What types of programs does the club have for me ?</a:t>
            </a:r>
            <a:endParaRPr lang="en-US" dirty="0"/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36 1.11111E-6 L 1.45833E-6 1.11111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/>
      <p:bldP spid="32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598127"/>
            <a:ext cx="11519770" cy="1973874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“When will the sessions be held ?”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sessions will take place every Friday where we will cover topics from Programming techniques to various emerging fields in computer science like Machin</a:t>
            </a:r>
            <a:r>
              <a:rPr lang="en-US" dirty="0" smtClean="0"/>
              <a:t>e Learning.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CSPC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757130"/>
          </a:xfrm>
        </p:spPr>
        <p:txBody>
          <a:bodyPr/>
          <a:lstStyle/>
          <a:p>
            <a:r>
              <a:rPr lang="en-US" dirty="0" smtClean="0"/>
              <a:t>WE WILL HAVE AN ACTIVE LEARNING SESSION THROUGHOUT THE YEAR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V="1">
            <a:off x="435056" y="3321584"/>
            <a:ext cx="11188908" cy="604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4"/>
          </p:nvPr>
        </p:nvSpPr>
        <p:spPr>
          <a:xfrm>
            <a:off x="11432913" y="6316156"/>
            <a:ext cx="498402" cy="365125"/>
          </a:xfrm>
        </p:spPr>
        <p:txBody>
          <a:bodyPr/>
          <a:lstStyle/>
          <a:p>
            <a:fld id="{5AE1514C-5E56-4738-A1FF-4B1CFD2A3E36}" type="slidenum">
              <a:rPr lang="en-US" smtClean="0"/>
              <a:t>19</a:t>
            </a:fld>
            <a:endParaRPr lang="en-US"/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2879003" y="1105464"/>
            <a:ext cx="9084398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BELIEVE IN LEARNING BY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68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32 -4.44444E-6 L 1.04167E-6 -4.44444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70399" y="2880763"/>
            <a:ext cx="8804365" cy="1311128"/>
          </a:xfrm>
        </p:spPr>
        <p:txBody>
          <a:bodyPr/>
          <a:lstStyle/>
          <a:p>
            <a:r>
              <a:rPr lang="en-US" dirty="0" smtClean="0"/>
              <a:t>WELCOME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757130"/>
          </a:xfrm>
        </p:spPr>
        <p:txBody>
          <a:bodyPr/>
          <a:lstStyle/>
          <a:p>
            <a:r>
              <a:rPr lang="en-US" sz="4800" dirty="0" smtClean="0"/>
              <a:t>CS</a:t>
            </a:r>
            <a:r>
              <a:rPr lang="en-US" sz="4800" dirty="0" smtClean="0"/>
              <a:t>PC</a:t>
            </a:r>
            <a:endParaRPr lang="en-US" sz="4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902203" y="1007413"/>
            <a:ext cx="461986" cy="1200329"/>
          </a:xfrm>
        </p:spPr>
        <p:txBody>
          <a:bodyPr/>
          <a:lstStyle/>
          <a:p>
            <a:r>
              <a:rPr lang="en-US" dirty="0"/>
              <a:t>:</a:t>
            </a:r>
            <a:endParaRPr lang="en-US" dirty="0"/>
          </a:p>
        </p:txBody>
      </p:sp>
      <p:sp>
        <p:nvSpPr>
          <p:cNvPr id="6" name="Content Placeholder 17"/>
          <p:cNvSpPr txBox="1">
            <a:spLocks/>
          </p:cNvSpPr>
          <p:nvPr/>
        </p:nvSpPr>
        <p:spPr>
          <a:xfrm>
            <a:off x="4381087" y="2564711"/>
            <a:ext cx="4736409" cy="57026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gradFill>
                  <a:gsLst>
                    <a:gs pos="15000">
                      <a:schemeClr val="tx1"/>
                    </a:gs>
                    <a:gs pos="47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“What are some programs from the club”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Digital Art Competition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Website Making Competition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Cyber Olympiad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Online Game competition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Photo editing competition</a:t>
            </a:r>
          </a:p>
          <a:p>
            <a:pPr marL="4572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20183" y="5976730"/>
            <a:ext cx="8426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Other programs are yet to be reviewed and finalized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8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2993" y="4006132"/>
            <a:ext cx="11660405" cy="625641"/>
          </a:xfrm>
        </p:spPr>
        <p:txBody>
          <a:bodyPr/>
          <a:lstStyle/>
          <a:p>
            <a:r>
              <a:rPr lang="en-US" sz="3600" dirty="0" smtClean="0"/>
              <a:t>The Club Members will be divided into various groups on the basis of their area of interest and skill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798536" y="499736"/>
            <a:ext cx="2669321" cy="1200329"/>
          </a:xfrm>
        </p:spPr>
        <p:txBody>
          <a:bodyPr/>
          <a:lstStyle/>
          <a:p>
            <a:r>
              <a:rPr lang="en-US" dirty="0" smtClean="0"/>
              <a:t>CSPC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1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71697" y="1318694"/>
            <a:ext cx="11658600" cy="4856714"/>
          </a:xfrm>
        </p:spPr>
        <p:txBody>
          <a:bodyPr/>
          <a:lstStyle/>
          <a:p>
            <a:r>
              <a:rPr lang="en-US" dirty="0" smtClean="0"/>
              <a:t>THE COMPUTER SCIENCE CLUB </a:t>
            </a:r>
          </a:p>
          <a:p>
            <a:r>
              <a:rPr lang="en-US" dirty="0" smtClean="0"/>
              <a:t>IS AN ENVIROMENT FOR YOU TO GROW AND GET BETTER.</a:t>
            </a:r>
          </a:p>
          <a:p>
            <a:r>
              <a:rPr lang="en-US" dirty="0" smtClean="0"/>
              <a:t>DON’T EXPECT TO GET SPOON FED.</a:t>
            </a:r>
          </a:p>
          <a:p>
            <a:endParaRPr lang="en-US" dirty="0" smtClean="0"/>
          </a:p>
          <a:p>
            <a:r>
              <a:rPr lang="en-US" dirty="0" smtClean="0"/>
              <a:t>We don’t do that here.</a:t>
            </a:r>
          </a:p>
          <a:p>
            <a:endParaRPr lang="en-US" dirty="0"/>
          </a:p>
          <a:p>
            <a:r>
              <a:rPr lang="en-US" sz="2800" dirty="0" smtClean="0"/>
              <a:t>BUT THAT DOES’NT MEAN YOU’LL BE ALONE.</a:t>
            </a:r>
          </a:p>
          <a:p>
            <a:r>
              <a:rPr lang="en-US" sz="2800" dirty="0" smtClean="0"/>
              <a:t>THE CLUB AND MEMBERS WILL ASSIST EACH OTHER AT EVERY STEP.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7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1615827"/>
          </a:xfrm>
        </p:spPr>
        <p:txBody>
          <a:bodyPr/>
          <a:lstStyle/>
          <a:p>
            <a:r>
              <a:rPr lang="en-US" dirty="0" smtClean="0"/>
              <a:t>Develop the interest about computers, inside you, into a skill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1615827"/>
          </a:xfrm>
        </p:spPr>
        <p:txBody>
          <a:bodyPr/>
          <a:lstStyle/>
          <a:p>
            <a:r>
              <a:rPr lang="en-US" dirty="0" smtClean="0"/>
              <a:t>Learn about the various scopes of computer science and find your interest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1744067"/>
          </a:xfrm>
        </p:spPr>
        <p:txBody>
          <a:bodyPr/>
          <a:lstStyle/>
          <a:p>
            <a:r>
              <a:rPr lang="en-US" dirty="0" smtClean="0"/>
              <a:t>Get a strong grasp in programming for problem solving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048766"/>
          </a:xfrm>
        </p:spPr>
        <p:txBody>
          <a:bodyPr/>
          <a:lstStyle/>
          <a:p>
            <a:r>
              <a:rPr lang="en-US" dirty="0" smtClean="0"/>
              <a:t>Work actively on going deeper into the field that you’re interested in.</a:t>
            </a:r>
            <a:endParaRPr lang="en-US" dirty="0"/>
          </a:p>
          <a:p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1311128"/>
          </a:xfrm>
        </p:spPr>
        <p:txBody>
          <a:bodyPr/>
          <a:lstStyle/>
          <a:p>
            <a:r>
              <a:rPr lang="en-US" dirty="0" smtClean="0"/>
              <a:t>Work on various projects which helps in active learning.</a:t>
            </a:r>
            <a:endParaRPr lang="en-US" dirty="0"/>
          </a:p>
        </p:txBody>
      </p:sp>
      <p:sp>
        <p:nvSpPr>
          <p:cNvPr id="47" name="Content Placeholder 4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8" name="Content Placeholder 47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  <p:sp>
        <p:nvSpPr>
          <p:cNvPr id="51" name="Content Placeholder 50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8438" y="6450449"/>
            <a:ext cx="7497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Reference : The basics you can find anywhere 5 Steps To Successful Storytelling Published on April 5, 2014 Featured in: Marketing &amp; Advertising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7270" y="1046922"/>
            <a:ext cx="6561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TO-DO LIST FOR THE YEAR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12569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=""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33852" y="4256429"/>
            <a:ext cx="5756957" cy="92782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3817" y="1554640"/>
            <a:ext cx="8804365" cy="3748719"/>
          </a:xfrm>
        </p:spPr>
        <p:txBody>
          <a:bodyPr/>
          <a:lstStyle/>
          <a:p>
            <a:r>
              <a:rPr lang="en-US" dirty="0" smtClean="0"/>
              <a:t>Lets talk about Computer Science 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9244" y="453840"/>
            <a:ext cx="10271342" cy="492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 smtClean="0">
                <a:solidFill>
                  <a:srgbClr val="5B677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Students </a:t>
            </a:r>
            <a:r>
              <a:rPr lang="en-US" sz="2400" b="1" dirty="0">
                <a:solidFill>
                  <a:srgbClr val="5B677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enjoy computer science and </a:t>
            </a:r>
            <a:r>
              <a:rPr lang="en-US" sz="2400" b="1" dirty="0" smtClean="0">
                <a:solidFill>
                  <a:srgbClr val="5B677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arts </a:t>
            </a:r>
            <a:r>
              <a:rPr lang="en-US" sz="2400" b="1" dirty="0">
                <a:solidFill>
                  <a:srgbClr val="5B677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most</a:t>
            </a:r>
            <a:endParaRPr lang="en-US" sz="2400" b="1" dirty="0">
              <a:solidFill>
                <a:srgbClr val="5B677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11" y="1219974"/>
            <a:ext cx="7852969" cy="44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4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33566" y="2025528"/>
            <a:ext cx="3584749" cy="2753196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rgbClr val="5B677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500,000 current </a:t>
            </a:r>
            <a:r>
              <a:rPr lang="en-US" sz="2400" b="1" dirty="0" smtClean="0">
                <a:solidFill>
                  <a:srgbClr val="5B677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openings:</a:t>
            </a:r>
            <a:r>
              <a:rPr lang="en-US" sz="2400" dirty="0" smtClean="0">
                <a:solidFill>
                  <a:srgbClr val="5B677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5B677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These </a:t>
            </a:r>
            <a:r>
              <a:rPr lang="en-US" sz="2400" dirty="0">
                <a:solidFill>
                  <a:srgbClr val="5B677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jobs are in </a:t>
            </a:r>
            <a:r>
              <a:rPr lang="en-US" sz="2400" b="1" dirty="0">
                <a:solidFill>
                  <a:srgbClr val="5B677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</a:t>
            </a:r>
            <a:r>
              <a:rPr lang="en-US" sz="2400" dirty="0">
                <a:solidFill>
                  <a:srgbClr val="5B677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industry and </a:t>
            </a:r>
            <a:r>
              <a:rPr lang="en-US" sz="2400" b="1" dirty="0">
                <a:solidFill>
                  <a:srgbClr val="5B677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</a:t>
            </a:r>
            <a:r>
              <a:rPr lang="en-US" sz="2400" dirty="0">
                <a:solidFill>
                  <a:srgbClr val="5B677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state, and they’re projected to grow at twice the rate of all other jobs.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17" y="2163314"/>
            <a:ext cx="4984560" cy="359871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35517" y="326100"/>
            <a:ext cx="8502598" cy="879938"/>
          </a:xfrm>
          <a:prstGeom prst="rect">
            <a:avLst/>
          </a:prstGeom>
        </p:spPr>
        <p:txBody>
          <a:bodyPr lIns="67202" tIns="33602" rIns="67202" bIns="33602" anchor="ctr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5B677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Computing jobs are the #1 source of new wages in the </a:t>
            </a:r>
            <a:r>
              <a:rPr lang="en-US" sz="3200" b="1" dirty="0" smtClean="0">
                <a:solidFill>
                  <a:srgbClr val="5B677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Developed countries</a:t>
            </a:r>
            <a:endParaRPr lang="en-US" sz="3200" b="1" dirty="0">
              <a:solidFill>
                <a:srgbClr val="5B677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0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33400" y="2934339"/>
            <a:ext cx="11658600" cy="1089529"/>
          </a:xfrm>
        </p:spPr>
        <p:txBody>
          <a:bodyPr/>
          <a:lstStyle/>
          <a:p>
            <a:r>
              <a:rPr lang="en-US" dirty="0" smtClean="0"/>
              <a:t>HOWEVER ,THIS SUBJECT IS NOT FOCUSED MAINLY IN SCHOOLS AND COLLEGES GENERALLY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4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32775" y="3108482"/>
            <a:ext cx="11658600" cy="590931"/>
          </a:xfrm>
        </p:spPr>
        <p:txBody>
          <a:bodyPr/>
          <a:lstStyle/>
          <a:p>
            <a:r>
              <a:rPr lang="en-US" dirty="0" smtClean="0"/>
              <a:t>LETS TALK ABOUT MYTHS IN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 noGrp="1"/>
          </p:cNvSpPr>
          <p:nvPr>
            <p:ph type="body" sz="quarter" idx="13"/>
          </p:nvPr>
        </p:nvSpPr>
        <p:spPr>
          <a:xfrm>
            <a:off x="304800" y="2773453"/>
            <a:ext cx="11658600" cy="1311094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science is just about learning </a:t>
            </a:r>
            <a:r>
              <a:rPr lang="en-US" sz="4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technology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54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>
            <a:spLocks noGrp="1"/>
          </p:cNvSpPr>
          <p:nvPr>
            <p:ph type="body" sz="quarter" idx="13"/>
          </p:nvPr>
        </p:nvSpPr>
        <p:spPr>
          <a:xfrm>
            <a:off x="304800" y="2773453"/>
            <a:ext cx="11658600" cy="1311094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science is just about learning </a:t>
            </a:r>
            <a:r>
              <a:rPr lang="en-US" sz="4400" strike="sngStrike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technology</a:t>
            </a:r>
            <a:endParaRPr lang="en-US" sz="4400" strike="sngStrike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9660" y="4358438"/>
            <a:ext cx="1158374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science is about logic, problem solving, and creativity</a:t>
            </a:r>
            <a:endParaRPr lang="en-US" sz="4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FUL Presentations.pptx" id="{F35F1979-0F96-40AB-A8BA-4291EDE5F127}" vid="{D4D34B82-5498-418F-8E4B-B445820BAA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90</TotalTime>
  <Words>573</Words>
  <Application>Microsoft Office PowerPoint</Application>
  <PresentationFormat>Widescreen</PresentationFormat>
  <Paragraphs>80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Arial Black</vt:lpstr>
      <vt:lpstr>Calibri</vt:lpstr>
      <vt:lpstr>Segoe UI</vt:lpstr>
      <vt:lpstr>Segoe UI Black</vt:lpstr>
      <vt:lpstr>Segoe UI Light</vt:lpstr>
      <vt:lpstr>Segoe UI Semibold</vt:lpstr>
      <vt:lpstr>Segoe UI Semilight</vt:lpstr>
      <vt:lpstr>Tahoma</vt:lpstr>
      <vt:lpstr>Verdana</vt:lpstr>
      <vt:lpstr>Wingdings</vt:lpstr>
      <vt:lpstr>Storybuilding Neal Creative</vt:lpstr>
      <vt:lpstr>Computer Science and Programming Club</vt:lpstr>
      <vt:lpstr>WELCOME !</vt:lpstr>
      <vt:lpstr>Lets talk about Computer Science  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CSPC</vt:lpstr>
      <vt:lpstr>PowerPoint Presentation</vt:lpstr>
      <vt:lpstr>The Club Members will be divided into various groups on the basis of their area of interest and skill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POWERFUL</dc:title>
  <dc:subject/>
  <dc:creator>Sunil Shrestha</dc:creator>
  <cp:keywords/>
  <dc:description/>
  <cp:lastModifiedBy>bsoyuj@gmail.com</cp:lastModifiedBy>
  <cp:revision>12</cp:revision>
  <dcterms:created xsi:type="dcterms:W3CDTF">2018-08-07T18:04:26Z</dcterms:created>
  <dcterms:modified xsi:type="dcterms:W3CDTF">2018-08-09T13:20:24Z</dcterms:modified>
  <cp:category/>
</cp:coreProperties>
</file>