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70"/>
    <p:restoredTop sz="95187"/>
  </p:normalViewPr>
  <p:slideViewPr>
    <p:cSldViewPr snapToGrid="0" snapToObjects="1">
      <p:cViewPr varScale="1">
        <p:scale>
          <a:sx n="66" d="100"/>
          <a:sy n="66" d="100"/>
        </p:scale>
        <p:origin x="208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BB5A-ADA9-BC47-8986-5D01ADDDA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34A84-E25B-6B41-935D-AD192C03E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0EB2E-D45C-604D-B9DB-10054279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7DD4-D251-0245-9F8D-A93C6954A0E1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081C6-7B60-2345-9C25-C498C671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B1664-D29D-284F-8872-45441DCD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0A4E-06C0-4543-8E57-A3749BBD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0E9B-BCCC-5B4B-9E5A-234DBDE4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C2948-6BA1-C843-A2B8-53A80983F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39BCB-56DB-6E4C-8949-65D72A9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7DD4-D251-0245-9F8D-A93C6954A0E1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62C06-1401-204D-996D-12E39278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76D1C-34C9-9948-8362-46BB4FD5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0A4E-06C0-4543-8E57-A3749BBD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7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76FA8-2D56-FF4A-B505-4028479B0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779CE-B51F-A145-94AE-E865E8FBA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7813F-4D4E-ED4A-890F-5D0AED41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7DD4-D251-0245-9F8D-A93C6954A0E1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AD796-3279-484D-BD38-02042194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6631-0486-904C-A4AE-1049EF0C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0A4E-06C0-4543-8E57-A3749BBD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0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31573-3863-6141-98CB-885E2228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D71D1-C2E1-C444-995C-682BEEC8A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AFE26-CC83-3646-8E22-66E8DCE9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7DD4-D251-0245-9F8D-A93C6954A0E1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398B3-0401-0A48-9272-771EBB4C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A0505-4B8C-384F-8DF6-CEB93C8A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0A4E-06C0-4543-8E57-A3749BBD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82A9-3D7C-3644-B6CC-EE5EED3F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76037-44E2-8945-9B5F-B7F13F6B8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1E4A4-16E2-EB43-A615-A66C13AEF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7DD4-D251-0245-9F8D-A93C6954A0E1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D67BC-ED6D-EA47-93FC-13BB2C8F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8D8FE-9037-784F-AF68-8FF0A971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0A4E-06C0-4543-8E57-A3749BBD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5A71-0D3D-8545-B08C-659C6F17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DB73D-D9D3-2247-9081-3C4A32F6A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4F9E9-8D06-5644-9192-C8C77F242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BB68A-BC1F-EC49-8189-8390B4E49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7DD4-D251-0245-9F8D-A93C6954A0E1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41C2A-DF11-D94D-85D5-C41B2C66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C7666-03EA-934B-93FC-3C4F93AD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0A4E-06C0-4543-8E57-A3749BBD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0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21D8-8A2D-9843-8FA0-1FC3EFBD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48F30-584C-954E-A006-470D5634E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6C8AE-77B5-A14E-A55E-7D9899774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7CE1B-F112-6248-A135-4477697AB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60B8B-114B-DA4A-9425-603E6005F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F169F2-BD12-1641-996A-3778A6ABD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7DD4-D251-0245-9F8D-A93C6954A0E1}" type="datetimeFigureOut">
              <a:rPr lang="en-US" smtClean="0"/>
              <a:t>2/11/20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9A667A-20EF-734B-9A0B-E1D06952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28E8B-5E6B-5D4F-B9DB-879E045D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0A4E-06C0-4543-8E57-A3749BBD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5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3847-55A5-C44B-8F34-EA7B71A9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AC418-2FB9-2743-838D-E04219D0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7DD4-D251-0245-9F8D-A93C6954A0E1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5754D-AC4E-C846-931A-E156D342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A340F-1527-FF44-BD96-3B237D24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0A4E-06C0-4543-8E57-A3749BBD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4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1DC2AD-3471-2844-A6CE-4BA60119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7DD4-D251-0245-9F8D-A93C6954A0E1}" type="datetimeFigureOut">
              <a:rPr lang="en-US" smtClean="0"/>
              <a:t>2/11/20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07EEC-29BA-B941-A8E4-EB54A3C3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7BBC7-8D26-4B45-AE40-17963513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0A4E-06C0-4543-8E57-A3749BBD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8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0A0C-0D97-8F40-B8C0-01358434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F3FB7-631F-A449-BD62-795D8010C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89F0B-4840-C048-8484-4A3705A39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2EDC1-1779-514B-A493-D8D1BB226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7DD4-D251-0245-9F8D-A93C6954A0E1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766BD-021B-A140-9B7D-ED6786D3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2DF68-B58F-5440-B742-47C5E3E2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0A4E-06C0-4543-8E57-A3749BBD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6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9693-E78F-084C-A73E-13915798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CA9A6-8006-0649-94ED-25F9430A7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A67E7-AA8F-9B43-8F64-C43A5582C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AA2BD-4BBC-F34B-8A5A-8D208064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7DD4-D251-0245-9F8D-A93C6954A0E1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6DE38-53A7-5243-A6CB-1808955F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76275-6E49-EF41-BD54-33A63988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0A4E-06C0-4543-8E57-A3749BBD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9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5EC70-07A7-2240-87B7-4D3F91A6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C8F37-ED02-2948-B28A-F380ECD08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C68F6-8D64-0E42-9643-149EAD11E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27DD4-D251-0245-9F8D-A93C6954A0E1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02AFD-C59D-AA4A-AB56-72C58F85E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B21C3-C7D9-D946-A596-862319B34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00A4E-06C0-4543-8E57-A3749BBD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7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vrjourney.com/infographic-the-future-of-virtual-reality-48b99468ab2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crunch.com/2019/09/25/oculus-eclipses-100-million-in-vr-content-sal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852D-5593-164F-BE4A-B5598D49E7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AR/VR Companies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1DC15-EA0C-2F4C-92D6-D4AC36CB92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5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853C-012B-D04C-9828-D3F1371D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Popular VR Brands</a:t>
            </a:r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48618C91-D194-FD42-B985-8D529F5E8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10536549" cy="304756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53E24A-2987-1E43-8420-2DF5AA7E7E1F}"/>
              </a:ext>
            </a:extLst>
          </p:cNvPr>
          <p:cNvSpPr txBox="1"/>
          <p:nvPr/>
        </p:nvSpPr>
        <p:spPr>
          <a:xfrm>
            <a:off x="817252" y="4738254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DEC391-1F4D-CF4E-A76A-40CF2B80F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80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62E3-AD8B-8346-A30B-5AB3899B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Oculus by Facebook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8D987-644F-3245-ABA2-B2611EF61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Facebook has pumped billions into VR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$100 Million in Revenue</a:t>
            </a:r>
            <a:endParaRPr lang="en-US" dirty="0"/>
          </a:p>
          <a:p>
            <a:pPr lvl="1"/>
            <a:r>
              <a:rPr lang="en-US" dirty="0"/>
              <a:t>20% (contributed by users spending on content)</a:t>
            </a:r>
          </a:p>
        </p:txBody>
      </p:sp>
    </p:spTree>
    <p:extLst>
      <p:ext uri="{BB962C8B-B14F-4D97-AF65-F5344CB8AC3E}">
        <p14:creationId xmlns:p14="http://schemas.microsoft.com/office/powerpoint/2010/main" val="91384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2C99-5FC9-C64C-BB06-D6D19BC2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HTC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25E03D-2C79-4F0E-943D-C4B4C75A8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January 2018 business cooperation with Google Inc ($1Billion to HTC)</a:t>
            </a:r>
          </a:p>
          <a:p>
            <a:r>
              <a:rPr lang="en-US" sz="2000" dirty="0"/>
              <a:t>Contributed to net income NT$12.0 Billion, EPS NT$14,72</a:t>
            </a:r>
          </a:p>
          <a:p>
            <a:endParaRPr lang="en-US" sz="2000" dirty="0"/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58042339-4096-5944-B9E8-04B91EB71A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5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7A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57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59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AR/VR Companies</vt:lpstr>
      <vt:lpstr>Some Popular VR Brands</vt:lpstr>
      <vt:lpstr>Oculus by Facebook</vt:lpstr>
      <vt:lpstr>HTC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AR/VR Companies</dc:title>
  <dc:creator>BASKORO NUGROHO(572270)</dc:creator>
  <cp:lastModifiedBy>BASKORO NUGROHO(572270)</cp:lastModifiedBy>
  <cp:revision>1</cp:revision>
  <dcterms:created xsi:type="dcterms:W3CDTF">2020-02-11T10:21:01Z</dcterms:created>
  <dcterms:modified xsi:type="dcterms:W3CDTF">2020-02-11T10:24:00Z</dcterms:modified>
</cp:coreProperties>
</file>