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2"/>
  </p:normalViewPr>
  <p:slideViewPr>
    <p:cSldViewPr snapToGrid="0" snapToObjects="1">
      <p:cViewPr varScale="1">
        <p:scale>
          <a:sx n="86" d="100"/>
          <a:sy n="86" d="100"/>
        </p:scale>
        <p:origin x="9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D36C-787F-0449-89F2-EEC1B3FE7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C127D-CE89-0245-8588-B29DA9824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257C9-3C1E-9F44-9CAB-6DA2B294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8C53-D2FA-ED49-8CCD-85659684E0E8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F6999-236D-1548-82AD-7381CDD6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23946-D9E9-0042-BFC1-A90BDB4C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D0B0-7EF3-3A4B-AC50-5DA6D59E8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5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0EDF-F136-C04B-AD8D-CFB276C5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BE385-B7FB-234C-8E70-F17A28F68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A0B55-1771-A745-9C08-3550F1BA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8C53-D2FA-ED49-8CCD-85659684E0E8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3957B-EA5D-524A-AB15-ED4E974F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C51CC-F3EB-5644-9482-2284AE7C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D0B0-7EF3-3A4B-AC50-5DA6D59E8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5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C7E7B-256F-CC4C-9928-974080B2D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ACABB-588A-FD49-8CE4-DFCF6C3F5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5A1E7-687F-494C-AD4B-E847E0E4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8C53-D2FA-ED49-8CCD-85659684E0E8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893D6-BB8D-9E49-B4DC-B2C40BD7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DFD2D-DB26-934A-B536-2B12BDC8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D0B0-7EF3-3A4B-AC50-5DA6D59E8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0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0314-A231-4E4F-93E0-BC6AEB61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9D1DE-A056-C145-B63C-35382ECFF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A36D0-419A-384E-8DC8-054A24D74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8C53-D2FA-ED49-8CCD-85659684E0E8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7CF76-157B-F34C-B0E9-8424B834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A96C7-6E52-194C-96F2-FB44FC23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D0B0-7EF3-3A4B-AC50-5DA6D59E8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381A-B6C7-174A-80C9-71D5B916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7A042-33A9-684B-A3BD-CBF34E420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CFD3A-2276-C249-8746-243F6FF7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8C53-D2FA-ED49-8CCD-85659684E0E8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A9A22-BA4F-AF42-814C-6C82E7DB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5DB9B-678C-254F-A46D-84891AAD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D0B0-7EF3-3A4B-AC50-5DA6D59E8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5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759A-AAD1-6E4D-B36E-D01BA082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B6B2-303D-3F4C-91C9-8A25737C5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65979-2E70-6E40-891C-31C334C5E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2A64A-58FC-C240-A173-941ECEFD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8C53-D2FA-ED49-8CCD-85659684E0E8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ADA2B-6ADD-5A42-AE73-F6D6471F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DD9CC-9183-BE45-A5D3-395CD4B9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D0B0-7EF3-3A4B-AC50-5DA6D59E8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5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FC06-09DF-D64A-8938-D6123E5E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23542-C5CD-3943-AD08-7653FD3EF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0224C-4099-8A44-8F59-F86CCA891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09F10-8E8D-7E40-B83B-48A19F4FB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D38E7-A354-F14B-AA91-B1027AA08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7A8EF-E1B8-114A-9ED1-DABC69ED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8C53-D2FA-ED49-8CCD-85659684E0E8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8249F-A844-BF4E-B496-FB08B4FCB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228E7-DCD0-9043-9001-4DD03F03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D0B0-7EF3-3A4B-AC50-5DA6D59E8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2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492C-B127-234D-9DE7-620432B6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A3085-9B87-E740-82D2-DF6FE316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8C53-D2FA-ED49-8CCD-85659684E0E8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2B0B8-E748-D442-B19E-AAEF54C2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1F16E-FC5A-824F-A9F4-50896320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D0B0-7EF3-3A4B-AC50-5DA6D59E8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5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1D383-669F-3F47-BA6E-37FDB417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8C53-D2FA-ED49-8CCD-85659684E0E8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E66BB-90E3-CF49-B4F4-A8F52B22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892D9-0C07-8043-A8BD-25B6E945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D0B0-7EF3-3A4B-AC50-5DA6D59E8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73C5-F826-DB43-AB98-3CD9570E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37781-56DF-4440-86FF-6356D84C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C29AB-A89E-6B4F-8238-1EADB019C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8F443-72C3-7942-9C84-A20CEF91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8C53-D2FA-ED49-8CCD-85659684E0E8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7521A-CCBF-2A49-84A7-47EE7DC0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17CD4-EF7B-6646-810C-63A6CE02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D0B0-7EF3-3A4B-AC50-5DA6D59E8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4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8D9C-06DC-954F-AE38-99AEE10C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D7A75-3A7E-6940-8F6F-0942EB1CD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3FBBB-3A46-A844-BB4E-5FEC8C83E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FB3C4-6A1F-5643-8638-9A249ACAE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8C53-D2FA-ED49-8CCD-85659684E0E8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1C6EA-E762-2646-B140-E95E3BCD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A451D-9DCE-CD4B-9F7C-C1D4B10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D0B0-7EF3-3A4B-AC50-5DA6D59E8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2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F2E28E-CE54-BF4D-A4F9-F0AA1008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77B39-5A40-0945-A80E-628B4FF8A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B5C41-062E-1241-A773-B99C365BC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58C53-D2FA-ED49-8CCD-85659684E0E8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15EAA-F02A-1D41-A074-CE895FCE9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3B5F2-DC5F-DD4D-A520-B6DBDD582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D0B0-7EF3-3A4B-AC50-5DA6D59E8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0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BBE2-DD7E-0542-9117-3E71E58E5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81891"/>
            <a:ext cx="3363242" cy="3740727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a humble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A8C2E-1E21-D04D-AC37-B8019C13B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533020"/>
            <a:ext cx="3363242" cy="161293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2B8DC-D5F0-4D44-BC20-66305BAC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627" y="1078713"/>
            <a:ext cx="6847062" cy="457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9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00D3-021A-8844-9F47-5B584682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Income Statements</a:t>
            </a:r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DC887C7D-546F-9348-AFA6-9322B1F12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0" y="1690688"/>
            <a:ext cx="10109200" cy="26797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C764B5-6C2D-514E-B163-D1B5ADF7BB27}"/>
              </a:ext>
            </a:extLst>
          </p:cNvPr>
          <p:cNvSpPr txBox="1"/>
          <p:nvPr/>
        </p:nvSpPr>
        <p:spPr>
          <a:xfrm>
            <a:off x="1041400" y="4606505"/>
            <a:ext cx="114690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HTC have declining revenues in the past 5 years (actually since 2012), the  highest was in the 2011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2018 HTC officially sell some of the assets, employees and patents that related to smartphone to Google, </a:t>
            </a:r>
          </a:p>
          <a:p>
            <a:r>
              <a:rPr lang="en-US" dirty="0"/>
              <a:t>HTC received $1.1B (+/- TWD 32B ) from non-operation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that time HTC </a:t>
            </a:r>
            <a:r>
              <a:rPr lang="en-US" dirty="0">
                <a:solidFill>
                  <a:srgbClr val="00B050"/>
                </a:solidFill>
              </a:rPr>
              <a:t>more focus on developing VR </a:t>
            </a:r>
            <a:r>
              <a:rPr lang="en-US" dirty="0"/>
              <a:t>(that had been started since 2016) while still producing smartphone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7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77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 humble review</vt:lpstr>
      <vt:lpstr>Income 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humble review</dc:title>
  <dc:creator>BASKORO NUGROHO(572270)</dc:creator>
  <cp:lastModifiedBy>BASKORO NUGROHO(572270)</cp:lastModifiedBy>
  <cp:revision>3</cp:revision>
  <dcterms:created xsi:type="dcterms:W3CDTF">2020-02-13T12:06:45Z</dcterms:created>
  <dcterms:modified xsi:type="dcterms:W3CDTF">2020-02-13T13:53:43Z</dcterms:modified>
</cp:coreProperties>
</file>