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 snapToObjects="1">
      <p:cViewPr>
        <p:scale>
          <a:sx n="100" d="100"/>
          <a:sy n="100" d="100"/>
        </p:scale>
        <p:origin x="10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28F7-6142-AF42-8064-E339AE5BA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7129-3523-F144-B97B-C2E17E8C9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02B4-7F94-9443-A964-984514A1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387-F35B-3543-ACD5-B655B98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66D9-1DE3-3449-A6B0-988C628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4986-B9CC-B346-A6D4-F57FA249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B9A1-87CA-A341-A0D5-A16B6841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84A5-FEC2-044C-AF1B-5D3B8BCF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CCF1-E7B0-C047-93C0-6A512B62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A8C4-D23E-8847-A3F8-3FF7FC3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E37B6-E241-4F44-8100-A4CB925B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6B200-BFE4-D841-AFC6-74773E5C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067A-582F-5640-B532-EA2CB5F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B6E3-EC6F-CA48-B8C6-346BCD9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BF59-B55B-054A-A6BB-18A56C46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92A9-4AC5-2D4F-B4AD-63D73ED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726B-4898-FB4B-B225-14BB5819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58E6-8B85-E94C-9CA1-A48E27E5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CC8C-A808-2A48-AC93-FBA95DF9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ADB-94C3-D04A-BBF0-F3AC2D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F249-9CD6-4947-98DB-C33834AA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4D82-AD1A-6B42-B3A4-1A8BD49A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124-4DB5-224C-A58B-C6DE22F8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7337-1CFC-2D40-AA47-28EF5D69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D9AB-7D35-2A4F-99D5-CD3F6D73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9940-D045-D044-A221-89C7776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338C-8F84-4D49-9D11-252A6E33C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4078-6A74-D748-8668-D8ECA43A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4F2B-ED8D-0844-A79E-C103C53B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0F43-7A16-8348-A9C3-4B3B4C74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F64E-2102-094F-892F-F34FB01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0D0D-F248-A14F-9B1A-B118A7CF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EF18-F7A5-C947-854C-AC88924B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19C77-7619-374F-B070-5D4381CA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D4C3A-09FA-BD4B-B22A-715F22A0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F132C-DD1B-A040-B419-B18F1108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6955B-F210-E44D-B034-2A059118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19764-6C49-A044-87D2-09C6263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E7DE1-844B-174D-9DA3-B266AC8B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76D-A163-3345-A263-0470CFEF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CCE0-7675-5E48-97A1-BA497B2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0019-C55A-894B-8DBA-738F202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09AF7-8B27-D643-92FA-F777AD0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BBC89-5CCF-554D-9471-2EB7EF96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5857-EC80-4D41-A526-FE6AAAC7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06FD-7E13-5B47-AB81-53256C69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920F-A3CC-7340-8262-53D1CC01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7422-4E9B-C044-867A-E2DC1FD3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878C-21EB-0942-922F-4F49059F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8BF6-24FD-3D41-9BF7-0ABEFD7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31629-3B96-5A49-86D4-1CC44C8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AFC1-28B6-9E48-9E2C-016150FA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1853-6171-6E41-B12F-7D51F0A7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D0EA0-C3A3-A44C-B38D-2BF179D6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BCBA-3B3E-E748-B76F-B3421F09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C78D-C0C2-4542-BEE3-42DE564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4F92-751D-304D-B822-56616A7B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9341-3858-C44C-AEED-68D5639D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E9052-7E9E-0341-8FC3-8528058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4D520-8760-FC4E-9D9E-32A39C32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E3DF-6C63-BA49-95BE-A53BE60F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DE11-4DF8-C94D-B9FD-6EE56D2D4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66B8-8E21-0248-B483-9A8532443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swagger-ui.html#/operations/2%20-%20Import/Export%20Mappings%20of%20Wiremock/importAllFromWiremockByInstanceIdUsingGET" TargetMode="External"/><Relationship Id="rId13" Type="http://schemas.openxmlformats.org/officeDocument/2006/relationships/hyperlink" Target="http://localhost:8080/swagger-ui.html#/operations/4%20-%20Start%20/%20Stop%20recording/statusOfRecodingUsingGE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localhost:8080/swagger-ui.html#/operations/4%20-%20Start%20/%20Stop%20recording/startRecodingUsingGET_1" TargetMode="External"/><Relationship Id="rId12" Type="http://schemas.openxmlformats.org/officeDocument/2006/relationships/hyperlink" Target="http://localhost:8080/swagger-ui.html#/operations/1%20-%20Operations%20related%20to%20Wiremock%20instances/getAllUsingG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localhost:8080/swagger-ui.html#/operations/1%20-%20Operations%20related%20to%20Wiremock%20instances/getByIdUsingGET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localhost:8080/swagger-ui.html#/operations/3%20-%20Import/Export%20Mappings%20of%20Wiremock%20from%20DB/importAllFromDBByInstanceIdUsingGET_1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localhost:8080/swagger-ui.html#/operations/2%20-%20Import/Export%20Mappings%20of%20Wiremock/exportAllToWiremockByInstanceIdUsingPO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wagger-ui.html#/operations/2%20-%20Import/Export%20Mappings%20of%20Wiremock/exportAllToWiremockByInstanceIdUsingPOST" TargetMode="External"/><Relationship Id="rId5" Type="http://schemas.openxmlformats.org/officeDocument/2006/relationships/hyperlink" Target="http://localhost:8080/swagger-ui.html#/operations/3%20-%20Import/Export%20Mappings%20of%20Wiremock%20from%20DB/exportAllToDBByInstanceIdUsingPOST_1" TargetMode="External"/><Relationship Id="rId4" Type="http://schemas.openxmlformats.org/officeDocument/2006/relationships/hyperlink" Target="http://localhost:8080/swagger-ui.html#/operations/3%20-%20Import/Export%20Mappings%20of%20Wiremock%20from%20DB/importAllFromDBByInstanceIdUsingGET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8E8-185B-734F-9F16-6F95FA4BB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Wiremock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AF261-17AC-CD4D-857E-65D287C76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Ravi Kalla</a:t>
            </a:r>
          </a:p>
        </p:txBody>
      </p:sp>
    </p:spTree>
    <p:extLst>
      <p:ext uri="{BB962C8B-B14F-4D97-AF65-F5344CB8AC3E}">
        <p14:creationId xmlns:p14="http://schemas.microsoft.com/office/powerpoint/2010/main" val="18656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– Wiremock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D7CA3-5B21-4542-9923-FDD8AA11C385}"/>
              </a:ext>
            </a:extLst>
          </p:cNvPr>
          <p:cNvSpPr/>
          <p:nvPr/>
        </p:nvSpPr>
        <p:spPr>
          <a:xfrm>
            <a:off x="2005913" y="2137719"/>
            <a:ext cx="6922187" cy="299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Wiremock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5E788-276C-6341-9C37-1E10B1C226E4}"/>
              </a:ext>
            </a:extLst>
          </p:cNvPr>
          <p:cNvSpPr/>
          <p:nvPr/>
        </p:nvSpPr>
        <p:spPr>
          <a:xfrm>
            <a:off x="2214603" y="2572951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E543-258A-5A45-AA76-95462DD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661851"/>
            <a:ext cx="297249" cy="297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C3004-29F1-8741-9788-BD221690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2661851"/>
            <a:ext cx="297249" cy="297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D8740-A98E-6145-8E9D-E9FE5C2F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2661851"/>
            <a:ext cx="297249" cy="29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E2A53-0DB9-004D-B2FE-5751FB9D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2661851"/>
            <a:ext cx="297249" cy="297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5369DA-76D8-B94A-A9A5-7376AB453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2661851"/>
            <a:ext cx="297249" cy="297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04E989-1133-EF49-A14F-A902A7241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2595776"/>
            <a:ext cx="429269" cy="4292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FCF44-4E22-0144-9BE5-C448264D05B8}"/>
              </a:ext>
            </a:extLst>
          </p:cNvPr>
          <p:cNvSpPr/>
          <p:nvPr/>
        </p:nvSpPr>
        <p:spPr>
          <a:xfrm>
            <a:off x="2214603" y="3025045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350E9-8DC4-394F-8446-30257DB2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113945"/>
            <a:ext cx="297249" cy="297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D51D87-DD91-5A44-A58C-58BA9ECD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113945"/>
            <a:ext cx="297249" cy="2972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1C96A-BF85-1341-9FBD-5477C7E5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113945"/>
            <a:ext cx="297249" cy="297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51BF2D-9878-6746-AA8E-93216869F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113945"/>
            <a:ext cx="297249" cy="2972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3CD345-7A98-C145-AEE2-AC740D07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113945"/>
            <a:ext cx="297249" cy="2972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753235-F373-5840-8A10-49D428981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047870"/>
            <a:ext cx="429269" cy="42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E66F2D1-4C18-AC4C-AAAB-A5D851DCEBB2}"/>
              </a:ext>
            </a:extLst>
          </p:cNvPr>
          <p:cNvSpPr/>
          <p:nvPr/>
        </p:nvSpPr>
        <p:spPr>
          <a:xfrm>
            <a:off x="2214603" y="3499964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A5F16F-BBEF-0443-AF1D-C1FC3DE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588864"/>
            <a:ext cx="297249" cy="2972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98D197-99DF-1D40-8C86-5A39CDEF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588864"/>
            <a:ext cx="297249" cy="297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BA3240-2AB8-0E44-9F6A-EBA2B594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588864"/>
            <a:ext cx="297249" cy="297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7B3D4B-321A-504B-AE93-C36E2A6E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588864"/>
            <a:ext cx="297249" cy="2972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60488D-7D51-0D41-ADF0-CCE9A566D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588864"/>
            <a:ext cx="297249" cy="297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25CC3E-D477-1D41-A181-0E5837B05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522789"/>
            <a:ext cx="429269" cy="4292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E1F962A-5305-4446-A8CE-0927D972E0EE}"/>
              </a:ext>
            </a:extLst>
          </p:cNvPr>
          <p:cNvSpPr/>
          <p:nvPr/>
        </p:nvSpPr>
        <p:spPr>
          <a:xfrm>
            <a:off x="2214603" y="3957807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09BABE-28BF-8C45-9BBA-2D97DFEE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046707"/>
            <a:ext cx="297249" cy="297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F30040-E34C-DB4F-8D55-EA6FDE55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046707"/>
            <a:ext cx="297249" cy="297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ABA761-CF9D-D241-8366-627C821F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046707"/>
            <a:ext cx="297249" cy="297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69C940-B88F-0C44-899D-1E646B50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046707"/>
            <a:ext cx="297249" cy="2972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E2B642-7B22-4542-AB70-965C9026F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046707"/>
            <a:ext cx="297249" cy="2972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ACCE8D0-C4EE-6B4B-90B3-98647B672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980632"/>
            <a:ext cx="429269" cy="4292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3687581-8EE8-5041-8AD8-EE70BA6DF176}"/>
              </a:ext>
            </a:extLst>
          </p:cNvPr>
          <p:cNvSpPr/>
          <p:nvPr/>
        </p:nvSpPr>
        <p:spPr>
          <a:xfrm>
            <a:off x="2214603" y="4415650"/>
            <a:ext cx="65099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1CDDB8-F836-D04F-9482-86C8CD68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504550"/>
            <a:ext cx="297249" cy="2972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C24F10-B1A7-9B47-A0BA-1B9D7932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504550"/>
            <a:ext cx="297249" cy="297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316BBE-DFB6-E24A-ACEB-BAC5A42F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504550"/>
            <a:ext cx="297249" cy="2972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0B566F-C4F9-254A-AED9-51BBF148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504550"/>
            <a:ext cx="297249" cy="2972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E3D0B4E-C0E4-5B45-881A-9101B36E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504550"/>
            <a:ext cx="297249" cy="2972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6FCE1C-161B-B741-8B1D-2A6A871E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4438475"/>
            <a:ext cx="429269" cy="429269"/>
          </a:xfrm>
          <a:prstGeom prst="rect">
            <a:avLst/>
          </a:prstGeom>
        </p:spPr>
      </p:pic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F9BA72B2-6DC6-BC4D-944B-38C83C831DC2}"/>
              </a:ext>
            </a:extLst>
          </p:cNvPr>
          <p:cNvSpPr/>
          <p:nvPr/>
        </p:nvSpPr>
        <p:spPr>
          <a:xfrm>
            <a:off x="355600" y="5473700"/>
            <a:ext cx="1536700" cy="342900"/>
          </a:xfrm>
          <a:prstGeom prst="wedgeRoundRectCallout">
            <a:avLst>
              <a:gd name="adj1" fmla="val 204813"/>
              <a:gd name="adj2" fmla="val -277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 Server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EF15CFC-71CF-BE40-96FE-C6B4FA516FB8}"/>
              </a:ext>
            </a:extLst>
          </p:cNvPr>
          <p:cNvSpPr/>
          <p:nvPr/>
        </p:nvSpPr>
        <p:spPr>
          <a:xfrm>
            <a:off x="2005913" y="5473700"/>
            <a:ext cx="1536700" cy="342900"/>
          </a:xfrm>
          <a:prstGeom prst="wedgeRoundRectCallout">
            <a:avLst>
              <a:gd name="adj1" fmla="val 133739"/>
              <a:gd name="adj2" fmla="val -2701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Server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90E507FA-E5B1-F940-A62E-00BB7EF81D88}"/>
              </a:ext>
            </a:extLst>
          </p:cNvPr>
          <p:cNvSpPr/>
          <p:nvPr/>
        </p:nvSpPr>
        <p:spPr>
          <a:xfrm>
            <a:off x="3656226" y="5473700"/>
            <a:ext cx="1536700" cy="342900"/>
          </a:xfrm>
          <a:prstGeom prst="wedgeRoundRectCallout">
            <a:avLst>
              <a:gd name="adj1" fmla="val 66797"/>
              <a:gd name="adj2" fmla="val -266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 Mappings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39C56B8-A962-4C49-8DC2-C93420DED096}"/>
              </a:ext>
            </a:extLst>
          </p:cNvPr>
          <p:cNvSpPr/>
          <p:nvPr/>
        </p:nvSpPr>
        <p:spPr>
          <a:xfrm>
            <a:off x="5317694" y="5473700"/>
            <a:ext cx="1536700" cy="342900"/>
          </a:xfrm>
          <a:prstGeom prst="wedgeRoundRectCallout">
            <a:avLst>
              <a:gd name="adj1" fmla="val 3987"/>
              <a:gd name="adj2" fmla="val -2627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Upload Mappings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A39C3F6-8E2F-FC47-B789-C7EA49D3F00C}"/>
              </a:ext>
            </a:extLst>
          </p:cNvPr>
          <p:cNvSpPr/>
          <p:nvPr/>
        </p:nvSpPr>
        <p:spPr>
          <a:xfrm>
            <a:off x="6979162" y="5473700"/>
            <a:ext cx="1536700" cy="444500"/>
          </a:xfrm>
          <a:prstGeom prst="wedgeRoundRectCallout">
            <a:avLst>
              <a:gd name="adj1" fmla="val -56343"/>
              <a:gd name="adj2" fmla="val -1931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 in Folder View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A0948EBC-B3E1-6C4D-9A64-3C85431282BF}"/>
              </a:ext>
            </a:extLst>
          </p:cNvPr>
          <p:cNvSpPr/>
          <p:nvPr/>
        </p:nvSpPr>
        <p:spPr>
          <a:xfrm>
            <a:off x="8743088" y="5473700"/>
            <a:ext cx="1536700" cy="342900"/>
          </a:xfrm>
          <a:prstGeom prst="wedgeRoundRectCallout">
            <a:avLst>
              <a:gd name="adj1" fmla="val -134029"/>
              <a:gd name="adj2" fmla="val -2560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Instance Details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D157B2-4EF5-CE49-8186-36B0F0D47788}"/>
              </a:ext>
            </a:extLst>
          </p:cNvPr>
          <p:cNvSpPr/>
          <p:nvPr/>
        </p:nvSpPr>
        <p:spPr>
          <a:xfrm>
            <a:off x="355600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GET:/recordings/start/{instanceId}</a:t>
            </a:r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D28664-E6A2-6743-A3C1-95156B4079B8}"/>
              </a:ext>
            </a:extLst>
          </p:cNvPr>
          <p:cNvSpPr/>
          <p:nvPr/>
        </p:nvSpPr>
        <p:spPr>
          <a:xfrm>
            <a:off x="2005913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GET:/recordings/stop/{instanceId}</a:t>
            </a:r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294F73-AD18-AA4F-8D6C-2B0913D443CA}"/>
              </a:ext>
            </a:extLst>
          </p:cNvPr>
          <p:cNvSpPr/>
          <p:nvPr/>
        </p:nvSpPr>
        <p:spPr>
          <a:xfrm>
            <a:off x="3656226" y="582295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8"/>
              </a:rPr>
              <a:t>GET:/mappingOperationsDBAndWM/importFromWiremock/instanceId/{instanceId}</a:t>
            </a:r>
            <a:endParaRPr lang="en-US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F082EF-1DC5-994E-8DDA-74682FF298F2}"/>
              </a:ext>
            </a:extLst>
          </p:cNvPr>
          <p:cNvSpPr/>
          <p:nvPr/>
        </p:nvSpPr>
        <p:spPr>
          <a:xfrm>
            <a:off x="5317694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9"/>
              </a:rPr>
              <a:t>POST:/mappingOperationsDBAndWM/exportToWiremock/instanceId/{instanceId}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46796E-D520-B143-AE67-35BB555C90B1}"/>
              </a:ext>
            </a:extLst>
          </p:cNvPr>
          <p:cNvSpPr/>
          <p:nvPr/>
        </p:nvSpPr>
        <p:spPr>
          <a:xfrm>
            <a:off x="6988706" y="5918200"/>
            <a:ext cx="15367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10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F0EFA3-8CD6-EA46-8BD0-26920123B3F3}"/>
              </a:ext>
            </a:extLst>
          </p:cNvPr>
          <p:cNvSpPr/>
          <p:nvPr/>
        </p:nvSpPr>
        <p:spPr>
          <a:xfrm>
            <a:off x="8743088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1"/>
              </a:rPr>
              <a:t>/instance/id/{id}</a:t>
            </a:r>
            <a:endParaRPr lang="en-US" sz="800" b="1" dirty="0"/>
          </a:p>
          <a:p>
            <a:r>
              <a:rPr lang="en-US" sz="800" b="1" dirty="0">
                <a:hlinkClick r:id="rId10"/>
              </a:rPr>
              <a:t>PUT:</a:t>
            </a:r>
            <a:r>
              <a:rPr lang="en-US" sz="800" b="1" dirty="0">
                <a:hlinkClick r:id="rId11"/>
              </a:rPr>
              <a:t>/instance</a:t>
            </a:r>
            <a:endParaRPr lang="en-US" sz="800" dirty="0"/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02CA462A-7F55-B84B-8C5B-C4CE00419A98}"/>
              </a:ext>
            </a:extLst>
          </p:cNvPr>
          <p:cNvSpPr/>
          <p:nvPr/>
        </p:nvSpPr>
        <p:spPr>
          <a:xfrm>
            <a:off x="355600" y="4172506"/>
            <a:ext cx="1536700" cy="342900"/>
          </a:xfrm>
          <a:prstGeom prst="wedgeRoundRectCallout">
            <a:avLst>
              <a:gd name="adj1" fmla="val 70103"/>
              <a:gd name="adj2" fmla="val -50422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Instances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91FB1-6438-4940-AAFC-B805D269EEB2}"/>
              </a:ext>
            </a:extLst>
          </p:cNvPr>
          <p:cNvSpPr/>
          <p:nvPr/>
        </p:nvSpPr>
        <p:spPr>
          <a:xfrm>
            <a:off x="355600" y="4515406"/>
            <a:ext cx="1536700" cy="362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2"/>
              </a:rPr>
              <a:t>/instance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5B0DA-D030-D547-8B23-26C9BC232048}"/>
              </a:ext>
            </a:extLst>
          </p:cNvPr>
          <p:cNvSpPr txBox="1"/>
          <p:nvPr/>
        </p:nvSpPr>
        <p:spPr>
          <a:xfrm>
            <a:off x="7747512" y="2683425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Recording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1B7AEB-1818-7344-941A-9EB9704357EE}"/>
              </a:ext>
            </a:extLst>
          </p:cNvPr>
          <p:cNvSpPr txBox="1"/>
          <p:nvPr/>
        </p:nvSpPr>
        <p:spPr>
          <a:xfrm>
            <a:off x="7741162" y="3125414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0FCFE8-93DD-B541-97A0-6A0E90260C0F}"/>
              </a:ext>
            </a:extLst>
          </p:cNvPr>
          <p:cNvSpPr txBox="1"/>
          <p:nvPr/>
        </p:nvSpPr>
        <p:spPr>
          <a:xfrm>
            <a:off x="7741162" y="3607839"/>
            <a:ext cx="983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Never Started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6A471C-1E6B-1D43-999B-754EE8473BC5}"/>
              </a:ext>
            </a:extLst>
          </p:cNvPr>
          <p:cNvSpPr txBox="1"/>
          <p:nvPr/>
        </p:nvSpPr>
        <p:spPr>
          <a:xfrm>
            <a:off x="7752313" y="4052323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9BE2DB-36F8-914C-B02B-DC18D7B26F48}"/>
              </a:ext>
            </a:extLst>
          </p:cNvPr>
          <p:cNvSpPr txBox="1"/>
          <p:nvPr/>
        </p:nvSpPr>
        <p:spPr>
          <a:xfrm>
            <a:off x="7749932" y="4513150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5B9EDC44-4D5A-7042-BC70-866D4FAB7333}"/>
              </a:ext>
            </a:extLst>
          </p:cNvPr>
          <p:cNvSpPr/>
          <p:nvPr/>
        </p:nvSpPr>
        <p:spPr>
          <a:xfrm>
            <a:off x="10497470" y="5473700"/>
            <a:ext cx="1536700" cy="342900"/>
          </a:xfrm>
          <a:prstGeom prst="wedgeRoundRectCallout">
            <a:avLst>
              <a:gd name="adj1" fmla="val -134029"/>
              <a:gd name="adj2" fmla="val -2560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Instance 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2AA81-3693-5046-8CB3-CBF985549C37}"/>
              </a:ext>
            </a:extLst>
          </p:cNvPr>
          <p:cNvSpPr/>
          <p:nvPr/>
        </p:nvSpPr>
        <p:spPr>
          <a:xfrm>
            <a:off x="10497470" y="5816600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</a:t>
            </a:r>
            <a:r>
              <a:rPr lang="en-US" sz="800" b="1" dirty="0">
                <a:hlinkClick r:id="rId13"/>
              </a:rPr>
              <a:t>/recordings/status/{instanceId}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8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Mappings in Folder 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E30C22-D57C-A241-8688-4A5F3483E335}"/>
              </a:ext>
            </a:extLst>
          </p:cNvPr>
          <p:cNvSpPr/>
          <p:nvPr/>
        </p:nvSpPr>
        <p:spPr>
          <a:xfrm>
            <a:off x="3269051" y="1500188"/>
            <a:ext cx="6922187" cy="35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Instance1 Mappings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ABB7E9-C366-A441-A70C-9BDD5D04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71" y="1547964"/>
            <a:ext cx="429269" cy="429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3F3E0-F93C-EB4B-B431-422C9AB3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51" y="2025008"/>
            <a:ext cx="2271623" cy="304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ECA13F3-5D07-2D48-AF30-A6F3837EDD9A}"/>
              </a:ext>
            </a:extLst>
          </p:cNvPr>
          <p:cNvSpPr/>
          <p:nvPr/>
        </p:nvSpPr>
        <p:spPr>
          <a:xfrm>
            <a:off x="5524140" y="2025008"/>
            <a:ext cx="4667098" cy="389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Folder2 &gt; Folder2_1 &gt; Mapping5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BEF1C4-8437-A84E-87D1-B767674B1104}"/>
              </a:ext>
            </a:extLst>
          </p:cNvPr>
          <p:cNvSpPr/>
          <p:nvPr/>
        </p:nvSpPr>
        <p:spPr>
          <a:xfrm>
            <a:off x="5524140" y="2416991"/>
            <a:ext cx="4667098" cy="265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&lt;Editable Content of Mapping#5&gt;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2084BF-C938-F648-B867-A1EA2AD25E85}"/>
              </a:ext>
            </a:extLst>
          </p:cNvPr>
          <p:cNvSpPr/>
          <p:nvPr/>
        </p:nvSpPr>
        <p:spPr>
          <a:xfrm>
            <a:off x="3623812" y="5130222"/>
            <a:ext cx="7239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All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32110ABD-995B-C645-BC28-BC64E335FF13}"/>
              </a:ext>
            </a:extLst>
          </p:cNvPr>
          <p:cNvSpPr/>
          <p:nvPr/>
        </p:nvSpPr>
        <p:spPr>
          <a:xfrm>
            <a:off x="685800" y="3467100"/>
            <a:ext cx="1930400" cy="444500"/>
          </a:xfrm>
          <a:prstGeom prst="wedgeRoundRectCallout">
            <a:avLst>
              <a:gd name="adj1" fmla="val 88665"/>
              <a:gd name="adj2" fmla="val -3474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 Folder View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D140EA-D408-F24B-A0D7-918F39073BE1}"/>
              </a:ext>
            </a:extLst>
          </p:cNvPr>
          <p:cNvSpPr/>
          <p:nvPr/>
        </p:nvSpPr>
        <p:spPr>
          <a:xfrm>
            <a:off x="695344" y="39116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74362B9-154B-AA4B-9E0E-EB50B1CA5FEB}"/>
              </a:ext>
            </a:extLst>
          </p:cNvPr>
          <p:cNvSpPr/>
          <p:nvPr/>
        </p:nvSpPr>
        <p:spPr>
          <a:xfrm>
            <a:off x="2705100" y="5638800"/>
            <a:ext cx="1536700" cy="444500"/>
          </a:xfrm>
          <a:prstGeom prst="wedgeRoundRectCallout">
            <a:avLst>
              <a:gd name="adj1" fmla="val 39524"/>
              <a:gd name="adj2" fmla="val -1131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Edited Mappings File to DB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32F634-4744-8844-B64C-98E160289F37}"/>
              </a:ext>
            </a:extLst>
          </p:cNvPr>
          <p:cNvSpPr/>
          <p:nvPr/>
        </p:nvSpPr>
        <p:spPr>
          <a:xfrm>
            <a:off x="2714644" y="6083300"/>
            <a:ext cx="15367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5"/>
              </a:rPr>
              <a:t>/mappingOperationsLocalAndDB/exportToDB/instanceId/{instanceId}</a:t>
            </a:r>
            <a:endParaRPr lang="en-US" sz="800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DB8086A-0C1C-E64B-9B98-544C183714A5}"/>
              </a:ext>
            </a:extLst>
          </p:cNvPr>
          <p:cNvSpPr/>
          <p:nvPr/>
        </p:nvSpPr>
        <p:spPr>
          <a:xfrm>
            <a:off x="4397674" y="5130222"/>
            <a:ext cx="827864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Publish All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E94558D6-F436-6140-84E2-AF2A01925D92}"/>
              </a:ext>
            </a:extLst>
          </p:cNvPr>
          <p:cNvSpPr/>
          <p:nvPr/>
        </p:nvSpPr>
        <p:spPr>
          <a:xfrm>
            <a:off x="4581544" y="5638800"/>
            <a:ext cx="1672694" cy="444500"/>
          </a:xfrm>
          <a:prstGeom prst="wedgeRoundRectCallout">
            <a:avLst>
              <a:gd name="adj1" fmla="val -32377"/>
              <a:gd name="adj2" fmla="val -115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Publish Mappings from DB to Wiremock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10E32E-8729-D143-ACF2-409EF87626AD}"/>
              </a:ext>
            </a:extLst>
          </p:cNvPr>
          <p:cNvSpPr/>
          <p:nvPr/>
        </p:nvSpPr>
        <p:spPr>
          <a:xfrm>
            <a:off x="4591088" y="6083300"/>
            <a:ext cx="166315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6"/>
              </a:rPr>
              <a:t>/mappingOperationsDBAndWM/exportToWiremock/instanceId/{instanceId}</a:t>
            </a:r>
            <a:endParaRPr lang="en-US" sz="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FA0804-0906-9248-9169-F9EB3F023BD0}"/>
              </a:ext>
            </a:extLst>
          </p:cNvPr>
          <p:cNvSpPr/>
          <p:nvPr/>
        </p:nvSpPr>
        <p:spPr>
          <a:xfrm>
            <a:off x="695344" y="44831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Hierarchy is obtained from “Name” field.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Format: </a:t>
            </a:r>
            <a:r>
              <a:rPr lang="en-US" sz="800" b="1" dirty="0">
                <a:solidFill>
                  <a:schemeClr val="tx1"/>
                </a:solidFill>
              </a:rPr>
              <a:t>Folder2::Folder2_2:::Mapping7.json</a:t>
            </a:r>
          </a:p>
        </p:txBody>
      </p:sp>
    </p:spTree>
    <p:extLst>
      <p:ext uri="{BB962C8B-B14F-4D97-AF65-F5344CB8AC3E}">
        <p14:creationId xmlns:p14="http://schemas.microsoft.com/office/powerpoint/2010/main" val="174777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204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Wiremock UI</vt:lpstr>
      <vt:lpstr>Home Screen – Wiremock Instances</vt:lpstr>
      <vt:lpstr>View Mappings in Folder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Wiremock UI</dc:title>
  <dc:creator>Ravi Kalla</dc:creator>
  <cp:lastModifiedBy>Ravi Kalla</cp:lastModifiedBy>
  <cp:revision>28</cp:revision>
  <dcterms:created xsi:type="dcterms:W3CDTF">2020-08-29T09:51:26Z</dcterms:created>
  <dcterms:modified xsi:type="dcterms:W3CDTF">2020-08-29T10:54:52Z</dcterms:modified>
</cp:coreProperties>
</file>