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12"/>
  </p:normalViewPr>
  <p:slideViewPr>
    <p:cSldViewPr snapToGrid="0" snapToObjects="1">
      <p:cViewPr varScale="1">
        <p:scale>
          <a:sx n="103" d="100"/>
          <a:sy n="103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DFC9A-409D-9843-9414-C1473F6CA17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BF97D-C038-2145-8BCB-82169551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BF97D-C038-2145-8BCB-82169551E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28F7-6142-AF42-8064-E339AE5B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7129-3523-F144-B97B-C2E17E8C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02B4-7F94-9443-A964-984514A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387-F35B-3543-ACD5-B655B98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6D9-1DE3-3449-A6B0-988C628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986-B9CC-B346-A6D4-F57FA249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B9A1-87CA-A341-A0D5-A16B6841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84A5-FEC2-044C-AF1B-5D3B8BC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CCF1-E7B0-C047-93C0-6A512B6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A8C4-D23E-8847-A3F8-3FF7FC3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37B6-E241-4F44-8100-A4CB925B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6B200-BFE4-D841-AFC6-74773E5C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067A-582F-5640-B532-EA2CB5F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B6E3-EC6F-CA48-B8C6-346BCD9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BF59-B55B-054A-A6BB-18A56C46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2A9-4AC5-2D4F-B4AD-63D73ED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726B-4898-FB4B-B225-14BB5819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58E6-8B85-E94C-9CA1-A48E27E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C8C-A808-2A48-AC93-FBA95DF9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ADB-94C3-D04A-BBF0-F3AC2D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249-9CD6-4947-98DB-C33834A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4D82-AD1A-6B42-B3A4-1A8BD49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124-4DB5-224C-A58B-C6DE22F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7337-1CFC-2D40-AA47-28EF5D69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9AB-7D35-2A4F-99D5-CD3F6D7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940-D045-D044-A221-89C7776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38C-8F84-4D49-9D11-252A6E33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4078-6A74-D748-8668-D8ECA43A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4F2B-ED8D-0844-A79E-C103C53B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0F43-7A16-8348-A9C3-4B3B4C7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F64E-2102-094F-892F-F34FB01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0D0D-F248-A14F-9B1A-B118A7CF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EF18-F7A5-C947-854C-AC88924B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9C77-7619-374F-B070-5D4381CA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D4C3A-09FA-BD4B-B22A-715F22A0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132C-DD1B-A040-B419-B18F1108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6955B-F210-E44D-B034-2A059118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9764-6C49-A044-87D2-09C6263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E7DE1-844B-174D-9DA3-B266AC8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76D-A163-3345-A263-0470CFE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CCE0-7675-5E48-97A1-BA497B2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0019-C55A-894B-8DBA-738F202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9AF7-8B27-D643-92FA-F777AD0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BC89-5CCF-554D-9471-2EB7EF9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5857-EC80-4D41-A526-FE6AAAC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06FD-7E13-5B47-AB81-53256C6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20F-A3CC-7340-8262-53D1CC01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7422-4E9B-C044-867A-E2DC1FD3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878C-21EB-0942-922F-4F49059F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8BF6-24FD-3D41-9BF7-0ABEFD7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1629-3B96-5A49-86D4-1CC44C8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AFC1-28B6-9E48-9E2C-016150F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853-6171-6E41-B12F-7D51F0A7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0EA0-C3A3-A44C-B38D-2BF179D6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BCBA-3B3E-E748-B76F-B3421F09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C78D-C0C2-4542-BEE3-42DE564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4F92-751D-304D-B822-56616A7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9341-3858-C44C-AEED-68D5639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9052-7E9E-0341-8FC3-8528058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D520-8760-FC4E-9D9E-32A39C32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3DF-6C63-BA49-95BE-A53BE60F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DE11-4DF8-C94D-B9FD-6EE56D2D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6B8-8E21-0248-B483-9A8532443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swagger-ui.html#/operations/2%20-%20Import/Export%20Mappings%20of%20Wiremock/importAllFromWiremockByInstanceIdUsingGET" TargetMode="External"/><Relationship Id="rId13" Type="http://schemas.openxmlformats.org/officeDocument/2006/relationships/hyperlink" Target="http://localhost:8080/swagger-ui.html#/operations/4%20-%20Start%20/%20Stop%20recording/statusOfRecodingUsingGE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localhost:8080/swagger-ui.html#/operations/4%20-%20Start%20/%20Stop%20recording/startRecodingUsingGET_1" TargetMode="External"/><Relationship Id="rId12" Type="http://schemas.openxmlformats.org/officeDocument/2006/relationships/hyperlink" Target="http://localhost:8080/swagger-ui.html#/operations/1%20-%20Operations%20related%20to%20Wiremock%20instances/getAllUsingGET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://localhost:8080/swagger-ui.html#/operations/1%20-%20Operations%20related%20to%20Wiremock%20instances/getByIdUsingGET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hyperlink" Target="http://localhost:8080/swagger-ui.html#/operations/3%20-%20Import/Export%20Mappings%20of%20Wiremock%20from%20DB/importAllFromDBByInstanceIdUsingGET_1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5" Type="http://schemas.openxmlformats.org/officeDocument/2006/relationships/hyperlink" Target="http://localhost:8080/swagger-ui.html#/operations/3%20-%20Import/Export%20Mappings%20of%20Wiremock%20from%20DB/exportAllToDBByInstanceIdUsingPOST_1" TargetMode="External"/><Relationship Id="rId4" Type="http://schemas.openxmlformats.org/officeDocument/2006/relationships/hyperlink" Target="http://localhost:8080/swagger-ui.html#/operations/3%20-%20Import/Export%20Mappings%20of%20Wiremock%20from%20DB/importAllFromDBByInstanceIdUsingGE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8E8-185B-734F-9F16-6F95FA4B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Virtualization</a:t>
            </a:r>
            <a:br>
              <a:rPr lang="en-US" dirty="0"/>
            </a:br>
            <a:r>
              <a:rPr lang="en-US" dirty="0"/>
              <a:t>with Wiremock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AF261-17AC-CD4D-857E-65D287C7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Ravi Kalla</a:t>
            </a:r>
          </a:p>
        </p:txBody>
      </p:sp>
    </p:spTree>
    <p:extLst>
      <p:ext uri="{BB962C8B-B14F-4D97-AF65-F5344CB8AC3E}">
        <p14:creationId xmlns:p14="http://schemas.microsoft.com/office/powerpoint/2010/main" val="18656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FABF9E-AE6B-6348-AB82-FF8BCEF367CF}"/>
              </a:ext>
            </a:extLst>
          </p:cNvPr>
          <p:cNvSpPr/>
          <p:nvPr/>
        </p:nvSpPr>
        <p:spPr>
          <a:xfrm>
            <a:off x="2597200" y="3500941"/>
            <a:ext cx="8445939" cy="2858295"/>
          </a:xfrm>
          <a:prstGeom prst="roundRect">
            <a:avLst>
              <a:gd name="adj" fmla="val 291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New System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F030A2A-D387-264F-A1A9-3201EA4A22F2}"/>
              </a:ext>
            </a:extLst>
          </p:cNvPr>
          <p:cNvSpPr/>
          <p:nvPr/>
        </p:nvSpPr>
        <p:spPr>
          <a:xfrm>
            <a:off x="6901111" y="5807292"/>
            <a:ext cx="1623646" cy="468154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43EB848-BB6E-6544-B6BD-3F57886E0E3E}"/>
              </a:ext>
            </a:extLst>
          </p:cNvPr>
          <p:cNvSpPr/>
          <p:nvPr/>
        </p:nvSpPr>
        <p:spPr>
          <a:xfrm>
            <a:off x="6933508" y="3612623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424B6-0B27-DD4B-AF9D-17D875C8F109}"/>
              </a:ext>
            </a:extLst>
          </p:cNvPr>
          <p:cNvSpPr/>
          <p:nvPr/>
        </p:nvSpPr>
        <p:spPr>
          <a:xfrm>
            <a:off x="2597200" y="2094010"/>
            <a:ext cx="8445939" cy="676880"/>
          </a:xfrm>
          <a:prstGeom prst="roundRect">
            <a:avLst>
              <a:gd name="adj" fmla="val 67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Legacy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2362B-9AB2-2042-A2ED-C13C95C1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System Interaction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C88D0D-B43F-2248-A514-F2FFA6C04C70}"/>
              </a:ext>
            </a:extLst>
          </p:cNvPr>
          <p:cNvSpPr/>
          <p:nvPr/>
        </p:nvSpPr>
        <p:spPr>
          <a:xfrm>
            <a:off x="4566139" y="2233914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9621C-06CF-404C-8B7C-488D6BBB5ED5}"/>
              </a:ext>
            </a:extLst>
          </p:cNvPr>
          <p:cNvSpPr/>
          <p:nvPr/>
        </p:nvSpPr>
        <p:spPr>
          <a:xfrm>
            <a:off x="9168396" y="2217277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1BEC265-3A07-064F-8EFF-3D23BA97F8F8}"/>
              </a:ext>
            </a:extLst>
          </p:cNvPr>
          <p:cNvSpPr/>
          <p:nvPr/>
        </p:nvSpPr>
        <p:spPr>
          <a:xfrm>
            <a:off x="6291871" y="2291678"/>
            <a:ext cx="2776277" cy="264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952E76-3B82-F143-87AC-49B68B54EB8A}"/>
              </a:ext>
            </a:extLst>
          </p:cNvPr>
          <p:cNvSpPr/>
          <p:nvPr/>
        </p:nvSpPr>
        <p:spPr>
          <a:xfrm>
            <a:off x="4566139" y="3674615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2A22B0-E837-C040-B020-A9D8C083CA38}"/>
              </a:ext>
            </a:extLst>
          </p:cNvPr>
          <p:cNvSpPr/>
          <p:nvPr/>
        </p:nvSpPr>
        <p:spPr>
          <a:xfrm>
            <a:off x="9168396" y="3674614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76553C-2F63-B341-A0FA-04CCFAC2C8ED}"/>
              </a:ext>
            </a:extLst>
          </p:cNvPr>
          <p:cNvSpPr/>
          <p:nvPr/>
        </p:nvSpPr>
        <p:spPr>
          <a:xfrm>
            <a:off x="6292790" y="3714384"/>
            <a:ext cx="474689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525D76A-6BA3-844C-A74E-ED5D464F48F2}"/>
              </a:ext>
            </a:extLst>
          </p:cNvPr>
          <p:cNvSpPr/>
          <p:nvPr/>
        </p:nvSpPr>
        <p:spPr>
          <a:xfrm>
            <a:off x="8626584" y="3732379"/>
            <a:ext cx="441564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30FC8E-3107-6447-B12B-6FB6B32B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2241414"/>
            <a:ext cx="626403" cy="626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C88F90-0357-0745-BD45-397DC6AE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4576917"/>
            <a:ext cx="626403" cy="62640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9A1332-331F-8D46-8E27-3A555FA02FC5}"/>
              </a:ext>
            </a:extLst>
          </p:cNvPr>
          <p:cNvSpPr/>
          <p:nvPr/>
        </p:nvSpPr>
        <p:spPr>
          <a:xfrm>
            <a:off x="6868646" y="5106640"/>
            <a:ext cx="1623646" cy="607762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Manager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CDAE3B-40CD-6E46-B837-30D095990B24}"/>
              </a:ext>
            </a:extLst>
          </p:cNvPr>
          <p:cNvSpPr/>
          <p:nvPr/>
        </p:nvSpPr>
        <p:spPr>
          <a:xfrm>
            <a:off x="6901111" y="3644022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7-Point Star 34">
            <a:extLst>
              <a:ext uri="{FF2B5EF4-FFF2-40B4-BE49-F238E27FC236}">
                <a16:creationId xmlns:a16="http://schemas.microsoft.com/office/drawing/2014/main" id="{A7554D58-C69C-B44D-8FE5-F47E483DCE9B}"/>
              </a:ext>
            </a:extLst>
          </p:cNvPr>
          <p:cNvSpPr/>
          <p:nvPr/>
        </p:nvSpPr>
        <p:spPr>
          <a:xfrm>
            <a:off x="7443583" y="5138841"/>
            <a:ext cx="413643" cy="369774"/>
          </a:xfrm>
          <a:prstGeom prst="star7">
            <a:avLst>
              <a:gd name="adj" fmla="val 25616"/>
              <a:gd name="hf" fmla="val 102572"/>
              <a:gd name="vf" fmla="val 10521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1298AC-C9BA-0646-8013-9937D8714F1A}"/>
              </a:ext>
            </a:extLst>
          </p:cNvPr>
          <p:cNvSpPr/>
          <p:nvPr/>
        </p:nvSpPr>
        <p:spPr>
          <a:xfrm>
            <a:off x="7550012" y="5235970"/>
            <a:ext cx="202786" cy="1993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5A70B4-0FCC-7D4B-86CE-0C17348A5201}"/>
              </a:ext>
            </a:extLst>
          </p:cNvPr>
          <p:cNvSpPr/>
          <p:nvPr/>
        </p:nvSpPr>
        <p:spPr>
          <a:xfrm>
            <a:off x="6868646" y="5767108"/>
            <a:ext cx="1623646" cy="468154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123A75-708E-E744-9A2C-A5EAA572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35" y="5802800"/>
            <a:ext cx="801012" cy="215906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F79CBE49-2D5A-8E48-9406-013FE620D75F}"/>
              </a:ext>
            </a:extLst>
          </p:cNvPr>
          <p:cNvSpPr/>
          <p:nvPr/>
        </p:nvSpPr>
        <p:spPr>
          <a:xfrm rot="16200000">
            <a:off x="7410886" y="4579825"/>
            <a:ext cx="474689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6C57DB-FA3B-6343-B066-7897BD5C69E6}"/>
              </a:ext>
            </a:extLst>
          </p:cNvPr>
          <p:cNvSpPr/>
          <p:nvPr/>
        </p:nvSpPr>
        <p:spPr>
          <a:xfrm>
            <a:off x="6857893" y="3670669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Server(s)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C4D605-04AD-9044-91E7-5851AAEAD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207" y="3693469"/>
            <a:ext cx="470588" cy="212788"/>
          </a:xfrm>
          <a:prstGeom prst="rect">
            <a:avLst/>
          </a:prstGeom>
        </p:spPr>
      </p:pic>
      <p:sp>
        <p:nvSpPr>
          <p:cNvPr id="16" name="Multidocument 15">
            <a:extLst>
              <a:ext uri="{FF2B5EF4-FFF2-40B4-BE49-F238E27FC236}">
                <a16:creationId xmlns:a16="http://schemas.microsoft.com/office/drawing/2014/main" id="{5EBA3AE4-0FFD-DB48-BD0F-00FA091E9572}"/>
              </a:ext>
            </a:extLst>
          </p:cNvPr>
          <p:cNvSpPr/>
          <p:nvPr/>
        </p:nvSpPr>
        <p:spPr>
          <a:xfrm>
            <a:off x="7682377" y="4022032"/>
            <a:ext cx="751658" cy="29732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Recordings</a:t>
            </a:r>
          </a:p>
        </p:txBody>
      </p:sp>
    </p:spTree>
    <p:extLst>
      <p:ext uri="{BB962C8B-B14F-4D97-AF65-F5344CB8AC3E}">
        <p14:creationId xmlns:p14="http://schemas.microsoft.com/office/powerpoint/2010/main" val="41132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– Wiremock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D7CA3-5B21-4542-9923-FDD8AA11C385}"/>
              </a:ext>
            </a:extLst>
          </p:cNvPr>
          <p:cNvSpPr/>
          <p:nvPr/>
        </p:nvSpPr>
        <p:spPr>
          <a:xfrm>
            <a:off x="2005913" y="2137719"/>
            <a:ext cx="7212046" cy="299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Wiremock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5E788-276C-6341-9C37-1E10B1C226E4}"/>
              </a:ext>
            </a:extLst>
          </p:cNvPr>
          <p:cNvSpPr/>
          <p:nvPr/>
        </p:nvSpPr>
        <p:spPr>
          <a:xfrm>
            <a:off x="2214603" y="2572951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E543-258A-5A45-AA76-95462DD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661851"/>
            <a:ext cx="297249" cy="29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C3004-29F1-8741-9788-BD221690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2661851"/>
            <a:ext cx="297249" cy="29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D8740-A98E-6145-8E9D-E9FE5C2F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2661851"/>
            <a:ext cx="297249" cy="29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E2A53-0DB9-004D-B2FE-5751FB9D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2661851"/>
            <a:ext cx="297249" cy="297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5369DA-76D8-B94A-A9A5-7376AB453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2661851"/>
            <a:ext cx="297249" cy="297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04E989-1133-EF49-A14F-A902A7241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2595776"/>
            <a:ext cx="429269" cy="4292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FCF44-4E22-0144-9BE5-C448264D05B8}"/>
              </a:ext>
            </a:extLst>
          </p:cNvPr>
          <p:cNvSpPr/>
          <p:nvPr/>
        </p:nvSpPr>
        <p:spPr>
          <a:xfrm>
            <a:off x="2214603" y="3025045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350E9-8DC4-394F-8446-30257DB2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113945"/>
            <a:ext cx="297249" cy="297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D51D87-DD91-5A44-A58C-58BA9ECD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113945"/>
            <a:ext cx="297249" cy="297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1C96A-BF85-1341-9FBD-5477C7E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113945"/>
            <a:ext cx="297249" cy="297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51BF2D-9878-6746-AA8E-93216869F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113945"/>
            <a:ext cx="297249" cy="2972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3CD345-7A98-C145-AEE2-AC740D07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113945"/>
            <a:ext cx="297249" cy="297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753235-F373-5840-8A10-49D428981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047870"/>
            <a:ext cx="429269" cy="4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66F2D1-4C18-AC4C-AAAB-A5D851DCEBB2}"/>
              </a:ext>
            </a:extLst>
          </p:cNvPr>
          <p:cNvSpPr/>
          <p:nvPr/>
        </p:nvSpPr>
        <p:spPr>
          <a:xfrm>
            <a:off x="2214603" y="3499964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A5F16F-BBEF-0443-AF1D-C1FC3DE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588864"/>
            <a:ext cx="297249" cy="2972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98D197-99DF-1D40-8C86-5A39CDEF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588864"/>
            <a:ext cx="297249" cy="29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BA3240-2AB8-0E44-9F6A-EBA2B594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588864"/>
            <a:ext cx="297249" cy="297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7B3D4B-321A-504B-AE93-C36E2A6E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588864"/>
            <a:ext cx="297249" cy="297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60488D-7D51-0D41-ADF0-CCE9A566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588864"/>
            <a:ext cx="297249" cy="297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25CC3E-D477-1D41-A181-0E5837B05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522789"/>
            <a:ext cx="429269" cy="4292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E1F962A-5305-4446-A8CE-0927D972E0EE}"/>
              </a:ext>
            </a:extLst>
          </p:cNvPr>
          <p:cNvSpPr/>
          <p:nvPr/>
        </p:nvSpPr>
        <p:spPr>
          <a:xfrm>
            <a:off x="2214603" y="3957807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09BABE-28BF-8C45-9BBA-2D97DFEE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046707"/>
            <a:ext cx="297249" cy="297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F30040-E34C-DB4F-8D55-EA6FDE55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046707"/>
            <a:ext cx="297249" cy="297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ABA761-CF9D-D241-8366-627C821F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046707"/>
            <a:ext cx="297249" cy="297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69C940-B88F-0C44-899D-1E646B50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046707"/>
            <a:ext cx="297249" cy="297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E2B642-7B22-4542-AB70-965C9026F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046707"/>
            <a:ext cx="297249" cy="2972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CCE8D0-C4EE-6B4B-90B3-98647B672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980632"/>
            <a:ext cx="429269" cy="4292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3687581-8EE8-5041-8AD8-EE70BA6DF176}"/>
              </a:ext>
            </a:extLst>
          </p:cNvPr>
          <p:cNvSpPr/>
          <p:nvPr/>
        </p:nvSpPr>
        <p:spPr>
          <a:xfrm>
            <a:off x="2214603" y="4415650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1CDDB8-F836-D04F-9482-86C8CD68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504550"/>
            <a:ext cx="297249" cy="2972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C24F10-B1A7-9B47-A0BA-1B9D79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504550"/>
            <a:ext cx="297249" cy="297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316BBE-DFB6-E24A-ACEB-BAC5A42F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504550"/>
            <a:ext cx="297249" cy="2972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0B566F-C4F9-254A-AED9-51BBF148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504550"/>
            <a:ext cx="297249" cy="2972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E3D0B4E-C0E4-5B45-881A-9101B36E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504550"/>
            <a:ext cx="297249" cy="2972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6FCE1C-161B-B741-8B1D-2A6A871E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4438475"/>
            <a:ext cx="429269" cy="429269"/>
          </a:xfrm>
          <a:prstGeom prst="rect">
            <a:avLst/>
          </a:prstGeom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F9BA72B2-6DC6-BC4D-944B-38C83C831DC2}"/>
              </a:ext>
            </a:extLst>
          </p:cNvPr>
          <p:cNvSpPr/>
          <p:nvPr/>
        </p:nvSpPr>
        <p:spPr>
          <a:xfrm>
            <a:off x="2593859" y="5498377"/>
            <a:ext cx="1536700" cy="342900"/>
          </a:xfrm>
          <a:prstGeom prst="wedgeRoundRectCallout">
            <a:avLst>
              <a:gd name="adj1" fmla="val 64898"/>
              <a:gd name="adj2" fmla="val -2667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Recording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EF15CFC-71CF-BE40-96FE-C6B4FA516FB8}"/>
              </a:ext>
            </a:extLst>
          </p:cNvPr>
          <p:cNvSpPr/>
          <p:nvPr/>
        </p:nvSpPr>
        <p:spPr>
          <a:xfrm>
            <a:off x="4244172" y="5498377"/>
            <a:ext cx="1536700" cy="342900"/>
          </a:xfrm>
          <a:prstGeom prst="wedgeRoundRectCallout">
            <a:avLst>
              <a:gd name="adj1" fmla="val -5372"/>
              <a:gd name="adj2" fmla="val -2701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Stop Recording`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90E507FA-E5B1-F940-A62E-00BB7EF81D88}"/>
              </a:ext>
            </a:extLst>
          </p:cNvPr>
          <p:cNvSpPr/>
          <p:nvPr/>
        </p:nvSpPr>
        <p:spPr>
          <a:xfrm>
            <a:off x="5915184" y="5498377"/>
            <a:ext cx="1536700" cy="342900"/>
          </a:xfrm>
          <a:prstGeom prst="wedgeRoundRectCallout">
            <a:avLst>
              <a:gd name="adj1" fmla="val -74726"/>
              <a:gd name="adj2" fmla="val -27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Stage Mappings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39C56B8-A962-4C49-8DC2-C93420DED096}"/>
              </a:ext>
            </a:extLst>
          </p:cNvPr>
          <p:cNvSpPr/>
          <p:nvPr/>
        </p:nvSpPr>
        <p:spPr>
          <a:xfrm>
            <a:off x="7576652" y="5498377"/>
            <a:ext cx="1536700" cy="342900"/>
          </a:xfrm>
          <a:prstGeom prst="wedgeRoundRectCallout">
            <a:avLst>
              <a:gd name="adj1" fmla="val -149598"/>
              <a:gd name="adj2" fmla="val -2663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Mappings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A39C3F6-8E2F-FC47-B789-C7EA49D3F00C}"/>
              </a:ext>
            </a:extLst>
          </p:cNvPr>
          <p:cNvSpPr/>
          <p:nvPr/>
        </p:nvSpPr>
        <p:spPr>
          <a:xfrm>
            <a:off x="9238120" y="5498377"/>
            <a:ext cx="1536700" cy="444500"/>
          </a:xfrm>
          <a:prstGeom prst="wedgeRoundRectCallout">
            <a:avLst>
              <a:gd name="adj1" fmla="val -216361"/>
              <a:gd name="adj2" fmla="val -2209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 in Folder View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D157B2-4EF5-CE49-8186-36B0F0D47788}"/>
              </a:ext>
            </a:extLst>
          </p:cNvPr>
          <p:cNvSpPr/>
          <p:nvPr/>
        </p:nvSpPr>
        <p:spPr>
          <a:xfrm>
            <a:off x="2593859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GET:/recordings/start/{instanceId}</a:t>
            </a:r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D28664-E6A2-6743-A3C1-95156B4079B8}"/>
              </a:ext>
            </a:extLst>
          </p:cNvPr>
          <p:cNvSpPr/>
          <p:nvPr/>
        </p:nvSpPr>
        <p:spPr>
          <a:xfrm>
            <a:off x="4244172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GET:/recordings/stop/{instanceId}</a:t>
            </a:r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294F73-AD18-AA4F-8D6C-2B0913D443CA}"/>
              </a:ext>
            </a:extLst>
          </p:cNvPr>
          <p:cNvSpPr/>
          <p:nvPr/>
        </p:nvSpPr>
        <p:spPr>
          <a:xfrm>
            <a:off x="5915184" y="584762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8"/>
              </a:rPr>
              <a:t>GET:/mappingOperationsDBAndWM/importFromWiremock/instanceId/{instanceId}</a:t>
            </a:r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082EF-1DC5-994E-8DDA-74682FF298F2}"/>
              </a:ext>
            </a:extLst>
          </p:cNvPr>
          <p:cNvSpPr/>
          <p:nvPr/>
        </p:nvSpPr>
        <p:spPr>
          <a:xfrm>
            <a:off x="7576652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9"/>
              </a:rPr>
              <a:t>POST:/mappingOperationsDBAndWM/exportToWiremock/instanceId/{instanceId}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46796E-D520-B143-AE67-35BB555C90B1}"/>
              </a:ext>
            </a:extLst>
          </p:cNvPr>
          <p:cNvSpPr/>
          <p:nvPr/>
        </p:nvSpPr>
        <p:spPr>
          <a:xfrm>
            <a:off x="9247664" y="5942877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10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0EFA3-8CD6-EA46-8BD0-26920123B3F3}"/>
              </a:ext>
            </a:extLst>
          </p:cNvPr>
          <p:cNvSpPr/>
          <p:nvPr/>
        </p:nvSpPr>
        <p:spPr>
          <a:xfrm>
            <a:off x="9383591" y="3729924"/>
            <a:ext cx="1536700" cy="11531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1"/>
              </a:rPr>
              <a:t>/instance/id/{id}</a:t>
            </a:r>
            <a:endParaRPr lang="en-US" sz="800" b="1" dirty="0"/>
          </a:p>
          <a:p>
            <a:r>
              <a:rPr lang="en-US" sz="800" b="1" dirty="0">
                <a:hlinkClick r:id="rId10"/>
              </a:rPr>
              <a:t>PUT:</a:t>
            </a:r>
            <a:r>
              <a:rPr lang="en-US" sz="800" b="1" dirty="0">
                <a:hlinkClick r:id="rId11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Form Body: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"id": 1,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r>
              <a:rPr lang="en-US" sz="800" dirty="0">
                <a:solidFill>
                  <a:schemeClr val="tx1"/>
                </a:solidFill>
              </a:rPr>
              <a:t>": "test1",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targetURL</a:t>
            </a:r>
            <a:r>
              <a:rPr lang="en-US" sz="800" dirty="0">
                <a:solidFill>
                  <a:schemeClr val="tx1"/>
                </a:solidFill>
              </a:rPr>
              <a:t>": "test2",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r>
              <a:rPr lang="en-US" sz="800" dirty="0">
                <a:solidFill>
                  <a:schemeClr val="tx1"/>
                </a:solidFill>
              </a:rPr>
              <a:t>": "test3"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91FB1-6438-4940-AAFC-B805D269EEB2}"/>
              </a:ext>
            </a:extLst>
          </p:cNvPr>
          <p:cNvSpPr/>
          <p:nvPr/>
        </p:nvSpPr>
        <p:spPr>
          <a:xfrm>
            <a:off x="355600" y="4515406"/>
            <a:ext cx="1536700" cy="362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2"/>
              </a:rPr>
              <a:t>/instance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5B0DA-D030-D547-8B23-26C9BC232048}"/>
              </a:ext>
            </a:extLst>
          </p:cNvPr>
          <p:cNvSpPr txBox="1"/>
          <p:nvPr/>
        </p:nvSpPr>
        <p:spPr>
          <a:xfrm>
            <a:off x="8276387" y="2683425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Recording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B7AEB-1818-7344-941A-9EB9704357EE}"/>
              </a:ext>
            </a:extLst>
          </p:cNvPr>
          <p:cNvSpPr txBox="1"/>
          <p:nvPr/>
        </p:nvSpPr>
        <p:spPr>
          <a:xfrm>
            <a:off x="8270037" y="3125414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FCFE8-93DD-B541-97A0-6A0E90260C0F}"/>
              </a:ext>
            </a:extLst>
          </p:cNvPr>
          <p:cNvSpPr txBox="1"/>
          <p:nvPr/>
        </p:nvSpPr>
        <p:spPr>
          <a:xfrm>
            <a:off x="8270037" y="3607839"/>
            <a:ext cx="983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Never Started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A471C-1E6B-1D43-999B-754EE8473BC5}"/>
              </a:ext>
            </a:extLst>
          </p:cNvPr>
          <p:cNvSpPr txBox="1"/>
          <p:nvPr/>
        </p:nvSpPr>
        <p:spPr>
          <a:xfrm>
            <a:off x="8281188" y="4052323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9BE2DB-36F8-914C-B02B-DC18D7B26F48}"/>
              </a:ext>
            </a:extLst>
          </p:cNvPr>
          <p:cNvSpPr txBox="1"/>
          <p:nvPr/>
        </p:nvSpPr>
        <p:spPr>
          <a:xfrm>
            <a:off x="8278807" y="4513150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2AA81-3693-5046-8CB3-CBF985549C37}"/>
              </a:ext>
            </a:extLst>
          </p:cNvPr>
          <p:cNvSpPr/>
          <p:nvPr/>
        </p:nvSpPr>
        <p:spPr>
          <a:xfrm>
            <a:off x="9357325" y="2574947"/>
            <a:ext cx="1789573" cy="240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/recordings/status/{instanceId}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C9B21-108F-3D47-8D35-7EC6A0436D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6096" y="2270560"/>
            <a:ext cx="221667" cy="22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E3A990-9565-5C46-86D8-E91DB7F14A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4603" y="2266320"/>
            <a:ext cx="213637" cy="213637"/>
          </a:xfrm>
          <a:prstGeom prst="rect">
            <a:avLst/>
          </a:prstGeom>
        </p:spPr>
      </p:pic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23DCA5F9-4229-3D4D-BEDE-242FA6B8663B}"/>
              </a:ext>
            </a:extLst>
          </p:cNvPr>
          <p:cNvSpPr/>
          <p:nvPr/>
        </p:nvSpPr>
        <p:spPr>
          <a:xfrm>
            <a:off x="224360" y="2137057"/>
            <a:ext cx="1536700" cy="342900"/>
          </a:xfrm>
          <a:prstGeom prst="wedgeRoundRectCallout">
            <a:avLst>
              <a:gd name="adj1" fmla="val 83326"/>
              <a:gd name="adj2" fmla="val 5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Instance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1B918E-3529-DC4E-ACAB-774513500A25}"/>
              </a:ext>
            </a:extLst>
          </p:cNvPr>
          <p:cNvSpPr/>
          <p:nvPr/>
        </p:nvSpPr>
        <p:spPr>
          <a:xfrm>
            <a:off x="224360" y="2479956"/>
            <a:ext cx="1536700" cy="6241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POST: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Query Parameters: 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targetURL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E33D3CFF-65F6-984F-A107-B54581F7E9BA}"/>
              </a:ext>
            </a:extLst>
          </p:cNvPr>
          <p:cNvSpPr/>
          <p:nvPr/>
        </p:nvSpPr>
        <p:spPr>
          <a:xfrm>
            <a:off x="220920" y="3432190"/>
            <a:ext cx="1536700" cy="342900"/>
          </a:xfrm>
          <a:prstGeom prst="wedgeRoundRectCallout">
            <a:avLst>
              <a:gd name="adj1" fmla="val 103161"/>
              <a:gd name="adj2" fmla="val -3412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 Instance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975D55-5859-8A4C-9958-DAD56D3C551D}"/>
              </a:ext>
            </a:extLst>
          </p:cNvPr>
          <p:cNvSpPr/>
          <p:nvPr/>
        </p:nvSpPr>
        <p:spPr>
          <a:xfrm>
            <a:off x="224012" y="3777186"/>
            <a:ext cx="1536700" cy="2695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DELETE: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Query Parameter: </a:t>
            </a:r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02CA462A-7F55-B84B-8C5B-C4CE00419A98}"/>
              </a:ext>
            </a:extLst>
          </p:cNvPr>
          <p:cNvSpPr/>
          <p:nvPr/>
        </p:nvSpPr>
        <p:spPr>
          <a:xfrm>
            <a:off x="355600" y="4172506"/>
            <a:ext cx="1536700" cy="342900"/>
          </a:xfrm>
          <a:prstGeom prst="wedgeRoundRectCallout">
            <a:avLst>
              <a:gd name="adj1" fmla="val 74070"/>
              <a:gd name="adj2" fmla="val -42422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Instances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1CE8-DDC4-3C46-8AE7-6B4F68339D67}"/>
              </a:ext>
            </a:extLst>
          </p:cNvPr>
          <p:cNvSpPr txBox="1"/>
          <p:nvPr/>
        </p:nvSpPr>
        <p:spPr>
          <a:xfrm>
            <a:off x="3314614" y="2712564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Recordings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5F20C9-59E3-364C-8748-93C991121998}"/>
              </a:ext>
            </a:extLst>
          </p:cNvPr>
          <p:cNvSpPr txBox="1"/>
          <p:nvPr/>
        </p:nvSpPr>
        <p:spPr>
          <a:xfrm>
            <a:off x="3303716" y="3152298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 Recordings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1A881D-FE52-AB45-9316-C045D83839BD}"/>
              </a:ext>
            </a:extLst>
          </p:cNvPr>
          <p:cNvSpPr txBox="1"/>
          <p:nvPr/>
        </p:nvSpPr>
        <p:spPr>
          <a:xfrm>
            <a:off x="3302517" y="3626283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Recordings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895280-B95C-CB42-A222-349125A2F3FF}"/>
              </a:ext>
            </a:extLst>
          </p:cNvPr>
          <p:cNvSpPr txBox="1"/>
          <p:nvPr/>
        </p:nvSpPr>
        <p:spPr>
          <a:xfrm>
            <a:off x="3306200" y="4075406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Recordings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1C069D-60C8-924F-B623-EDBBDC5E365B}"/>
              </a:ext>
            </a:extLst>
          </p:cNvPr>
          <p:cNvSpPr txBox="1"/>
          <p:nvPr/>
        </p:nvSpPr>
        <p:spPr>
          <a:xfrm>
            <a:off x="3314613" y="4536233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Recordings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1384B28-163D-C740-95B8-92AE372A9ED1}"/>
              </a:ext>
            </a:extLst>
          </p:cNvPr>
          <p:cNvSpPr/>
          <p:nvPr/>
        </p:nvSpPr>
        <p:spPr>
          <a:xfrm>
            <a:off x="943546" y="5504727"/>
            <a:ext cx="1536700" cy="342900"/>
          </a:xfrm>
          <a:prstGeom prst="wedgeRoundRectCallout">
            <a:avLst>
              <a:gd name="adj1" fmla="val 117969"/>
              <a:gd name="adj2" fmla="val -2811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Mapping 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Async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D3DEB3-2982-D54C-B51A-DA86C655B2C8}"/>
              </a:ext>
            </a:extLst>
          </p:cNvPr>
          <p:cNvSpPr/>
          <p:nvPr/>
        </p:nvSpPr>
        <p:spPr>
          <a:xfrm>
            <a:off x="943546" y="584762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GET:</a:t>
            </a:r>
            <a:r>
              <a:rPr lang="en-US" sz="800" b="1" dirty="0">
                <a:solidFill>
                  <a:schemeClr val="tx1"/>
                </a:solidFill>
              </a:rPr>
              <a:t>&lt;TBD&gt;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E7865-C429-264C-B308-EAB1E0F3CE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6095" y="2683425"/>
            <a:ext cx="281332" cy="2813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7E2A51-370C-1144-B7E3-4F92ABADF8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9750" y="3143175"/>
            <a:ext cx="281332" cy="2813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389C4C9-7C3D-7C41-8D07-A0879EE07B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5585" y="3592129"/>
            <a:ext cx="281332" cy="2813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F2F81E-BFE8-9240-96C3-82BE93185E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7241" y="4027741"/>
            <a:ext cx="281332" cy="28133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B9DE19E-E0A7-4740-861A-CECE9B0826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9750" y="4513150"/>
            <a:ext cx="281332" cy="281332"/>
          </a:xfrm>
          <a:prstGeom prst="rect">
            <a:avLst/>
          </a:prstGeom>
        </p:spPr>
      </p:pic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F2B28A63-DA46-3A4D-AB01-EA3253A97EDA}"/>
              </a:ext>
            </a:extLst>
          </p:cNvPr>
          <p:cNvSpPr/>
          <p:nvPr/>
        </p:nvSpPr>
        <p:spPr>
          <a:xfrm>
            <a:off x="7183269" y="1534751"/>
            <a:ext cx="1536700" cy="342900"/>
          </a:xfrm>
          <a:prstGeom prst="wedgeRoundRectCallout">
            <a:avLst>
              <a:gd name="adj1" fmla="val -15911"/>
              <a:gd name="adj2" fmla="val 3068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Copy </a:t>
            </a:r>
            <a:r>
              <a:rPr lang="en-US" sz="1200" dirty="0" err="1">
                <a:solidFill>
                  <a:schemeClr val="tx1"/>
                </a:solidFill>
              </a:rPr>
              <a:t>WiremockURL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C2BF125-6737-974F-B6CF-2758FD566F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9665" y="2653318"/>
            <a:ext cx="325230" cy="3252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F65B79-432E-344A-8905-A2DE030A42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8" y="3144103"/>
            <a:ext cx="325230" cy="32523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721AF70-1C1D-F54D-BBA6-C7648E66D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79633" y="3592129"/>
            <a:ext cx="325230" cy="3252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782E0AC-D0F7-4345-8DAA-1EF7AAE0BD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3221" y="4011815"/>
            <a:ext cx="325230" cy="32523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746374E-0BF7-D940-88A7-1B2066F8771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42985" y="4500047"/>
            <a:ext cx="325230" cy="325230"/>
          </a:xfrm>
          <a:prstGeom prst="rect">
            <a:avLst/>
          </a:prstGeom>
        </p:spPr>
      </p:pic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3CD6E215-99C0-F64F-B6DE-260428FFDD04}"/>
              </a:ext>
            </a:extLst>
          </p:cNvPr>
          <p:cNvSpPr/>
          <p:nvPr/>
        </p:nvSpPr>
        <p:spPr>
          <a:xfrm>
            <a:off x="9051087" y="1583824"/>
            <a:ext cx="1536700" cy="414510"/>
          </a:xfrm>
          <a:prstGeom prst="wedgeRoundRectCallout">
            <a:avLst>
              <a:gd name="adj1" fmla="val -108929"/>
              <a:gd name="adj2" fmla="val 2312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history for Save and Publish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B9EDC44-4D5A-7042-BC70-866D4FAB7333}"/>
              </a:ext>
            </a:extLst>
          </p:cNvPr>
          <p:cNvSpPr/>
          <p:nvPr/>
        </p:nvSpPr>
        <p:spPr>
          <a:xfrm>
            <a:off x="9357325" y="2232047"/>
            <a:ext cx="1789573" cy="342900"/>
          </a:xfrm>
          <a:prstGeom prst="wedgeRoundRectCallout">
            <a:avLst>
              <a:gd name="adj1" fmla="val -81119"/>
              <a:gd name="adj2" fmla="val 1218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Instance Status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Async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A0948EBC-B3E1-6C4D-9A64-3C85431282BF}"/>
              </a:ext>
            </a:extLst>
          </p:cNvPr>
          <p:cNvSpPr/>
          <p:nvPr/>
        </p:nvSpPr>
        <p:spPr>
          <a:xfrm>
            <a:off x="9383591" y="3387024"/>
            <a:ext cx="1536700" cy="342900"/>
          </a:xfrm>
          <a:prstGeom prst="wedgeRoundRectCallout">
            <a:avLst>
              <a:gd name="adj1" fmla="val -179899"/>
              <a:gd name="adj2" fmla="val 3295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Instance Details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71095C-BC99-C041-9E86-CDEE88430F2E}"/>
              </a:ext>
            </a:extLst>
          </p:cNvPr>
          <p:cNvSpPr/>
          <p:nvPr/>
        </p:nvSpPr>
        <p:spPr>
          <a:xfrm>
            <a:off x="10587787" y="1583824"/>
            <a:ext cx="766013" cy="4145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&lt;TBD&gt;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51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Mappings in Folder 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E30C22-D57C-A241-8688-4A5F3483E335}"/>
              </a:ext>
            </a:extLst>
          </p:cNvPr>
          <p:cNvSpPr/>
          <p:nvPr/>
        </p:nvSpPr>
        <p:spPr>
          <a:xfrm>
            <a:off x="3269051" y="1500188"/>
            <a:ext cx="6922187" cy="35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Instance1 Mappings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ABB7E9-C366-A441-A70C-9BDD5D04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71" y="1547964"/>
            <a:ext cx="429269" cy="429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3F3E0-F93C-EB4B-B431-422C9AB3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51" y="2025008"/>
            <a:ext cx="2271623" cy="304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ECA13F3-5D07-2D48-AF30-A6F3837EDD9A}"/>
              </a:ext>
            </a:extLst>
          </p:cNvPr>
          <p:cNvSpPr/>
          <p:nvPr/>
        </p:nvSpPr>
        <p:spPr>
          <a:xfrm>
            <a:off x="5524140" y="2025008"/>
            <a:ext cx="4667098" cy="38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Folder2 &gt; Folder2_1 &gt; Mapping5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EF1C4-8437-A84E-87D1-B767674B1104}"/>
              </a:ext>
            </a:extLst>
          </p:cNvPr>
          <p:cNvSpPr/>
          <p:nvPr/>
        </p:nvSpPr>
        <p:spPr>
          <a:xfrm>
            <a:off x="5524140" y="2416991"/>
            <a:ext cx="4667098" cy="26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&lt;Editable Content of Mapping#5&gt;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2084BF-C938-F648-B867-A1EA2AD25E85}"/>
              </a:ext>
            </a:extLst>
          </p:cNvPr>
          <p:cNvSpPr/>
          <p:nvPr/>
        </p:nvSpPr>
        <p:spPr>
          <a:xfrm>
            <a:off x="3623812" y="5130222"/>
            <a:ext cx="7239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All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32110ABD-995B-C645-BC28-BC64E335FF13}"/>
              </a:ext>
            </a:extLst>
          </p:cNvPr>
          <p:cNvSpPr/>
          <p:nvPr/>
        </p:nvSpPr>
        <p:spPr>
          <a:xfrm>
            <a:off x="685800" y="3467100"/>
            <a:ext cx="1930400" cy="444500"/>
          </a:xfrm>
          <a:prstGeom prst="wedgeRoundRectCallout">
            <a:avLst>
              <a:gd name="adj1" fmla="val 88665"/>
              <a:gd name="adj2" fmla="val -3474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Folder 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D140EA-D408-F24B-A0D7-918F39073BE1}"/>
              </a:ext>
            </a:extLst>
          </p:cNvPr>
          <p:cNvSpPr/>
          <p:nvPr/>
        </p:nvSpPr>
        <p:spPr>
          <a:xfrm>
            <a:off x="695344" y="39116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74362B9-154B-AA4B-9E0E-EB50B1CA5FEB}"/>
              </a:ext>
            </a:extLst>
          </p:cNvPr>
          <p:cNvSpPr/>
          <p:nvPr/>
        </p:nvSpPr>
        <p:spPr>
          <a:xfrm>
            <a:off x="1899138" y="5638800"/>
            <a:ext cx="2342662" cy="444500"/>
          </a:xfrm>
          <a:prstGeom prst="wedgeRoundRectCallout">
            <a:avLst>
              <a:gd name="adj1" fmla="val 39524"/>
              <a:gd name="adj2" fmla="val -11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Edited Mappings File to DB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(Confirmation box and Comment)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2F634-4744-8844-B64C-98E160289F37}"/>
              </a:ext>
            </a:extLst>
          </p:cNvPr>
          <p:cNvSpPr/>
          <p:nvPr/>
        </p:nvSpPr>
        <p:spPr>
          <a:xfrm>
            <a:off x="1899138" y="6083300"/>
            <a:ext cx="235220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5"/>
              </a:rPr>
              <a:t>/mappingOperationsLocalAndDB/exportToDB/instanceId/{instanceId}</a:t>
            </a:r>
            <a:endParaRPr lang="en-US" sz="800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DB8086A-0C1C-E64B-9B98-544C183714A5}"/>
              </a:ext>
            </a:extLst>
          </p:cNvPr>
          <p:cNvSpPr/>
          <p:nvPr/>
        </p:nvSpPr>
        <p:spPr>
          <a:xfrm>
            <a:off x="4397674" y="5130222"/>
            <a:ext cx="82786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Publish All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E94558D6-F436-6140-84E2-AF2A01925D92}"/>
              </a:ext>
            </a:extLst>
          </p:cNvPr>
          <p:cNvSpPr/>
          <p:nvPr/>
        </p:nvSpPr>
        <p:spPr>
          <a:xfrm>
            <a:off x="4581544" y="5638800"/>
            <a:ext cx="2782190" cy="444500"/>
          </a:xfrm>
          <a:prstGeom prst="wedgeRoundRectCallout">
            <a:avLst>
              <a:gd name="adj1" fmla="val -32377"/>
              <a:gd name="adj2" fmla="val -115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Publish Mappings from DB to Wiremock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(Confirmation box and Comment)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10E32E-8729-D143-ACF2-409EF87626AD}"/>
              </a:ext>
            </a:extLst>
          </p:cNvPr>
          <p:cNvSpPr/>
          <p:nvPr/>
        </p:nvSpPr>
        <p:spPr>
          <a:xfrm>
            <a:off x="4591087" y="6083300"/>
            <a:ext cx="2766315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6"/>
              </a:rPr>
              <a:t>/mappingOperationsDBAndWM/exportToWiremock/instanceId/{instanceId}</a:t>
            </a:r>
            <a:endParaRPr lang="en-US" sz="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A0804-0906-9248-9169-F9EB3F023BD0}"/>
              </a:ext>
            </a:extLst>
          </p:cNvPr>
          <p:cNvSpPr/>
          <p:nvPr/>
        </p:nvSpPr>
        <p:spPr>
          <a:xfrm>
            <a:off x="695344" y="44831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Hierarchy is obtained from “Name” field.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Format: </a:t>
            </a:r>
            <a:r>
              <a:rPr lang="en-US" sz="800" b="1" dirty="0">
                <a:solidFill>
                  <a:schemeClr val="tx1"/>
                </a:solidFill>
              </a:rPr>
              <a:t>Folder2::Folder2_2:::Mapping7.json</a:t>
            </a:r>
          </a:p>
        </p:txBody>
      </p:sp>
    </p:spTree>
    <p:extLst>
      <p:ext uri="{BB962C8B-B14F-4D97-AF65-F5344CB8AC3E}">
        <p14:creationId xmlns:p14="http://schemas.microsoft.com/office/powerpoint/2010/main" val="174777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331</Words>
  <Application>Microsoft Macintosh PowerPoint</Application>
  <PresentationFormat>Widescreen</PresentationFormat>
  <Paragraphs>87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Service Virtualization with Wiremock UI</vt:lpstr>
      <vt:lpstr>System Interaction Diagram</vt:lpstr>
      <vt:lpstr>Home Screen – Wiremock Instances</vt:lpstr>
      <vt:lpstr>View Mappings in Folder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 UI</dc:title>
  <dc:creator>Ravi Kalla</dc:creator>
  <cp:lastModifiedBy>Ravi Kalla</cp:lastModifiedBy>
  <cp:revision>64</cp:revision>
  <dcterms:created xsi:type="dcterms:W3CDTF">2020-08-29T09:51:26Z</dcterms:created>
  <dcterms:modified xsi:type="dcterms:W3CDTF">2020-08-30T03:43:16Z</dcterms:modified>
</cp:coreProperties>
</file>