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60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26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3"/>
    <p:restoredTop sz="94612"/>
  </p:normalViewPr>
  <p:slideViewPr>
    <p:cSldViewPr snapToGrid="0" snapToObjects="1">
      <p:cViewPr>
        <p:scale>
          <a:sx n="52" d="100"/>
          <a:sy n="52" d="100"/>
        </p:scale>
        <p:origin x="2904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DFC9A-409D-9843-9414-C1473F6CA17A}" type="datetimeFigureOut">
              <a:rPr lang="en-US" smtClean="0"/>
              <a:t>8/29/20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8BF97D-C038-2145-8BCB-82169551E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48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8BF97D-C038-2145-8BCB-82169551E9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8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428F7-6142-AF42-8064-E339AE5BA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B17129-3523-F144-B97B-C2E17E8C9F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602B4-7F94-9443-A964-984514A16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701AE-CC17-7048-9B2A-BD294507C6E9}" type="datetimeFigureOut">
              <a:rPr lang="en-US" smtClean="0"/>
              <a:t>8/29/20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32387-F35B-3543-ACD5-B655B9875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B66D9-1DE3-3449-A6B0-988C6280C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1BA2-C7EE-3946-AB9F-BBD8A7F4D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807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14986-B9CC-B346-A6D4-F57FA249D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C3B9A1-87CA-A341-A0D5-A16B6841C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A84A5-FEC2-044C-AF1B-5D3B8BCFC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701AE-CC17-7048-9B2A-BD294507C6E9}" type="datetimeFigureOut">
              <a:rPr lang="en-US" smtClean="0"/>
              <a:t>8/29/20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3CCF1-E7B0-C047-93C0-6A512B629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CA8C4-D23E-8847-A3F8-3FF7FC3C4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1BA2-C7EE-3946-AB9F-BBD8A7F4D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193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AE37B6-E241-4F44-8100-A4CB925B01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76B200-BFE4-D841-AFC6-74773E5C2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B067A-582F-5640-B532-EA2CB5FC4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701AE-CC17-7048-9B2A-BD294507C6E9}" type="datetimeFigureOut">
              <a:rPr lang="en-US" smtClean="0"/>
              <a:t>8/29/20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FB6E3-EC6F-CA48-B8C6-346BCD9DA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6BF59-B55B-054A-A6BB-18A56C46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1BA2-C7EE-3946-AB9F-BBD8A7F4D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947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892A9-4AC5-2D4F-B4AD-63D73ED23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E726B-4898-FB4B-B225-14BB58197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658E6-8B85-E94C-9CA1-A48E27E5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701AE-CC17-7048-9B2A-BD294507C6E9}" type="datetimeFigureOut">
              <a:rPr lang="en-US" smtClean="0"/>
              <a:t>8/29/20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2CC8C-A808-2A48-AC93-FBA95DF9A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08ADB-94C3-D04A-BBF0-F3AC2D284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1BA2-C7EE-3946-AB9F-BBD8A7F4D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17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1F249-9CD6-4947-98DB-C33834AAF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04D82-AD1A-6B42-B3A4-1A8BD49AE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BB124-4DB5-224C-A58B-C6DE22F8D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701AE-CC17-7048-9B2A-BD294507C6E9}" type="datetimeFigureOut">
              <a:rPr lang="en-US" smtClean="0"/>
              <a:t>8/29/20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E7337-1CFC-2D40-AA47-28EF5D691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8D9AB-7D35-2A4F-99D5-CD3F6D73F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1BA2-C7EE-3946-AB9F-BBD8A7F4D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41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89940-D045-D044-A221-89C777649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A338C-8F84-4D49-9D11-252A6E33CA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04078-6A74-D748-8668-D8ECA43A1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F4F2B-ED8D-0844-A79E-C103C53B0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701AE-CC17-7048-9B2A-BD294507C6E9}" type="datetimeFigureOut">
              <a:rPr lang="en-US" smtClean="0"/>
              <a:t>8/29/20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6B0F43-7A16-8348-A9C3-4B3B4C741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A3F64E-2102-094F-892F-F34FB01E2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1BA2-C7EE-3946-AB9F-BBD8A7F4D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1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0D0D-F248-A14F-9B1A-B118A7CF2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EDEF18-F7A5-C947-854C-AC88924B3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D19C77-7619-374F-B070-5D4381CA7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AD4C3A-09FA-BD4B-B22A-715F22A0A9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9F132C-DD1B-A040-B419-B18F1108BE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16955B-F210-E44D-B034-2A0591187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701AE-CC17-7048-9B2A-BD294507C6E9}" type="datetimeFigureOut">
              <a:rPr lang="en-US" smtClean="0"/>
              <a:t>8/29/20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919764-6C49-A044-87D2-09C6263E6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9E7DE1-844B-174D-9DA3-B266AC8B5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1BA2-C7EE-3946-AB9F-BBD8A7F4D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14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2A76D-A163-3345-A263-0470CFEF0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B7CCE0-7675-5E48-97A1-BA497B2D8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701AE-CC17-7048-9B2A-BD294507C6E9}" type="datetimeFigureOut">
              <a:rPr lang="en-US" smtClean="0"/>
              <a:t>8/29/20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070019-C55A-894B-8DBA-738F20249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A09AF7-8B27-D643-92FA-F777AD010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1BA2-C7EE-3946-AB9F-BBD8A7F4D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00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0BBC89-5CCF-554D-9471-2EB7EF96B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701AE-CC17-7048-9B2A-BD294507C6E9}" type="datetimeFigureOut">
              <a:rPr lang="en-US" smtClean="0"/>
              <a:t>8/29/20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0F5857-EC80-4D41-A526-FE6AAAC7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606FD-7E13-5B47-AB81-53256C69C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1BA2-C7EE-3946-AB9F-BBD8A7F4D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255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4920F-A3CC-7340-8262-53D1CC01A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07422-4E9B-C044-867A-E2DC1FD3F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24878C-21EB-0942-922F-4F49059F8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68BF6-24FD-3D41-9BF7-0ABEFD77A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701AE-CC17-7048-9B2A-BD294507C6E9}" type="datetimeFigureOut">
              <a:rPr lang="en-US" smtClean="0"/>
              <a:t>8/29/20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E31629-3B96-5A49-86D4-1CC44C864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12AFC1-28B6-9E48-9E2C-016150FA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1BA2-C7EE-3946-AB9F-BBD8A7F4D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90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61853-6171-6E41-B12F-7D51F0A7B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D0EA0-C3A3-A44C-B38D-2BF179D630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90BCBA-3B3E-E748-B76F-B3421F09A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08C78D-C0C2-4542-BEE3-42DE5640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701AE-CC17-7048-9B2A-BD294507C6E9}" type="datetimeFigureOut">
              <a:rPr lang="en-US" smtClean="0"/>
              <a:t>8/29/20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D4F92-751D-304D-B822-56616A7BA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1B9341-3858-C44C-AEED-68D5639DE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1BA2-C7EE-3946-AB9F-BBD8A7F4D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741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AE9052-7E9E-0341-8FC3-85280580F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4D520-8760-FC4E-9D9E-32A39C32C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9E3DF-6C63-BA49-95BE-A53BE60FDA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701AE-CC17-7048-9B2A-BD294507C6E9}" type="datetimeFigureOut">
              <a:rPr lang="en-US" smtClean="0"/>
              <a:t>8/29/20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7DE11-4DF8-C94D-B9FD-6EE56D2D4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B66B8-8E21-0248-B483-9A8532443D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61BA2-C7EE-3946-AB9F-BBD8A7F4D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72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localhost:8080/swagger-ui.html#/operations/2%20-%20Import/Export%20Mappings%20of%20Wiremock/importAllFromWiremockByInstanceIdUsingGET" TargetMode="External"/><Relationship Id="rId13" Type="http://schemas.openxmlformats.org/officeDocument/2006/relationships/hyperlink" Target="http://localhost:8080/swagger-ui.html#/operations/4%20-%20Start%20/%20Stop%20recording/statusOfRecodingUsingGET" TargetMode="External"/><Relationship Id="rId3" Type="http://schemas.openxmlformats.org/officeDocument/2006/relationships/image" Target="../media/image5.png"/><Relationship Id="rId7" Type="http://schemas.openxmlformats.org/officeDocument/2006/relationships/hyperlink" Target="http://localhost:8080/swagger-ui.html#/operations/4%20-%20Start%20/%20Stop%20recording/startRecodingUsingGET_1" TargetMode="External"/><Relationship Id="rId12" Type="http://schemas.openxmlformats.org/officeDocument/2006/relationships/hyperlink" Target="http://localhost:8080/swagger-ui.html#/operations/1%20-%20Operations%20related%20to%20Wiremock%20instances/getAllUsingGET" TargetMode="External"/><Relationship Id="rId17" Type="http://schemas.openxmlformats.org/officeDocument/2006/relationships/image" Target="../media/image12.png"/><Relationship Id="rId2" Type="http://schemas.openxmlformats.org/officeDocument/2006/relationships/image" Target="../media/image4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hyperlink" Target="http://localhost:8080/swagger-ui.html#/operations/1%20-%20Operations%20related%20to%20Wiremock%20instances/getByIdUsingGET" TargetMode="External"/><Relationship Id="rId5" Type="http://schemas.openxmlformats.org/officeDocument/2006/relationships/image" Target="../media/image7.png"/><Relationship Id="rId15" Type="http://schemas.openxmlformats.org/officeDocument/2006/relationships/image" Target="../media/image10.png"/><Relationship Id="rId10" Type="http://schemas.openxmlformats.org/officeDocument/2006/relationships/hyperlink" Target="http://localhost:8080/swagger-ui.html#/operations/3%20-%20Import/Export%20Mappings%20of%20Wiremock%20from%20DB/importAllFromDBByInstanceIdUsingGET_1" TargetMode="External"/><Relationship Id="rId4" Type="http://schemas.openxmlformats.org/officeDocument/2006/relationships/image" Target="../media/image6.png"/><Relationship Id="rId9" Type="http://schemas.openxmlformats.org/officeDocument/2006/relationships/hyperlink" Target="http://localhost:8080/swagger-ui.html#/operations/2%20-%20Import/Export%20Mappings%20of%20Wiremock/exportAllToWiremockByInstanceIdUsingPOST" TargetMode="External"/><Relationship Id="rId1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ocalhost:8080/swagger-ui.html#/operations/2%20-%20Import/Export%20Mappings%20of%20Wiremock/exportAllToWiremockByInstanceIdUsingPOST" TargetMode="External"/><Relationship Id="rId5" Type="http://schemas.openxmlformats.org/officeDocument/2006/relationships/hyperlink" Target="http://localhost:8080/swagger-ui.html#/operations/3%20-%20Import/Export%20Mappings%20of%20Wiremock%20from%20DB/exportAllToDBByInstanceIdUsingPOST_1" TargetMode="External"/><Relationship Id="rId4" Type="http://schemas.openxmlformats.org/officeDocument/2006/relationships/hyperlink" Target="http://localhost:8080/swagger-ui.html#/operations/3%20-%20Import/Export%20Mappings%20of%20Wiremock%20from%20DB/importAllFromDBByInstanceIdUsingGET_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798E8-185B-734F-9F16-6F95FA4BB0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Wiremock UI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AAF261-17AC-CD4D-857E-65D287C761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 Ravi Kalla</a:t>
            </a:r>
          </a:p>
        </p:txBody>
      </p:sp>
    </p:spTree>
    <p:extLst>
      <p:ext uri="{BB962C8B-B14F-4D97-AF65-F5344CB8AC3E}">
        <p14:creationId xmlns:p14="http://schemas.microsoft.com/office/powerpoint/2010/main" val="1865601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8FABF9E-AE6B-6348-AB82-FF8BCEF367CF}"/>
              </a:ext>
            </a:extLst>
          </p:cNvPr>
          <p:cNvSpPr/>
          <p:nvPr/>
        </p:nvSpPr>
        <p:spPr>
          <a:xfrm>
            <a:off x="2597200" y="3500941"/>
            <a:ext cx="8445939" cy="2858295"/>
          </a:xfrm>
          <a:prstGeom prst="roundRect">
            <a:avLst>
              <a:gd name="adj" fmla="val 2913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New System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CF030A2A-D387-264F-A1A9-3201EA4A22F2}"/>
              </a:ext>
            </a:extLst>
          </p:cNvPr>
          <p:cNvSpPr/>
          <p:nvPr/>
        </p:nvSpPr>
        <p:spPr>
          <a:xfrm>
            <a:off x="6901111" y="5807292"/>
            <a:ext cx="1623646" cy="468154"/>
          </a:xfrm>
          <a:prstGeom prst="roundRect">
            <a:avLst>
              <a:gd name="adj" fmla="val 679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143EB848-BB6E-6544-B6BD-3F57886E0E3E}"/>
              </a:ext>
            </a:extLst>
          </p:cNvPr>
          <p:cNvSpPr/>
          <p:nvPr/>
        </p:nvSpPr>
        <p:spPr>
          <a:xfrm>
            <a:off x="6933508" y="3612623"/>
            <a:ext cx="1623646" cy="401975"/>
          </a:xfrm>
          <a:prstGeom prst="roundRect">
            <a:avLst>
              <a:gd name="adj" fmla="val 679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7D424B6-0B27-DD4B-AF9D-17D875C8F109}"/>
              </a:ext>
            </a:extLst>
          </p:cNvPr>
          <p:cNvSpPr/>
          <p:nvPr/>
        </p:nvSpPr>
        <p:spPr>
          <a:xfrm>
            <a:off x="2597200" y="2094010"/>
            <a:ext cx="8445939" cy="676880"/>
          </a:xfrm>
          <a:prstGeom prst="roundRect">
            <a:avLst>
              <a:gd name="adj" fmla="val 6791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Legacy System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82362B-9AB2-2042-A2ED-C13C95C1D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System Interaction Diagram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FC88D0D-B43F-2248-A514-F2FFA6C04C70}"/>
              </a:ext>
            </a:extLst>
          </p:cNvPr>
          <p:cNvSpPr/>
          <p:nvPr/>
        </p:nvSpPr>
        <p:spPr>
          <a:xfrm>
            <a:off x="4566139" y="2233914"/>
            <a:ext cx="1623646" cy="401975"/>
          </a:xfrm>
          <a:prstGeom prst="roundRect">
            <a:avLst>
              <a:gd name="adj" fmla="val 679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Application1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839621C-06CF-404C-8B7C-488D6BBB5ED5}"/>
              </a:ext>
            </a:extLst>
          </p:cNvPr>
          <p:cNvSpPr/>
          <p:nvPr/>
        </p:nvSpPr>
        <p:spPr>
          <a:xfrm>
            <a:off x="9168396" y="2217277"/>
            <a:ext cx="1623646" cy="401975"/>
          </a:xfrm>
          <a:prstGeom prst="roundRect">
            <a:avLst>
              <a:gd name="adj" fmla="val 679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Application2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1BEC265-3A07-064F-8EFF-3D23BA97F8F8}"/>
              </a:ext>
            </a:extLst>
          </p:cNvPr>
          <p:cNvSpPr/>
          <p:nvPr/>
        </p:nvSpPr>
        <p:spPr>
          <a:xfrm>
            <a:off x="6291871" y="2291678"/>
            <a:ext cx="2776277" cy="26462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B952E76-3B82-F143-87AC-49B68B54EB8A}"/>
              </a:ext>
            </a:extLst>
          </p:cNvPr>
          <p:cNvSpPr/>
          <p:nvPr/>
        </p:nvSpPr>
        <p:spPr>
          <a:xfrm>
            <a:off x="4566139" y="3674615"/>
            <a:ext cx="1623646" cy="401975"/>
          </a:xfrm>
          <a:prstGeom prst="roundRect">
            <a:avLst>
              <a:gd name="adj" fmla="val 679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Application1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02A22B0-E837-C040-B020-A9D8C083CA38}"/>
              </a:ext>
            </a:extLst>
          </p:cNvPr>
          <p:cNvSpPr/>
          <p:nvPr/>
        </p:nvSpPr>
        <p:spPr>
          <a:xfrm>
            <a:off x="9168396" y="3674614"/>
            <a:ext cx="1623646" cy="401975"/>
          </a:xfrm>
          <a:prstGeom prst="roundRect">
            <a:avLst>
              <a:gd name="adj" fmla="val 679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Application2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C376553C-2F63-B341-A0FA-04CCFAC2C8ED}"/>
              </a:ext>
            </a:extLst>
          </p:cNvPr>
          <p:cNvSpPr/>
          <p:nvPr/>
        </p:nvSpPr>
        <p:spPr>
          <a:xfrm>
            <a:off x="6292790" y="3714384"/>
            <a:ext cx="474689" cy="26697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C525D76A-6BA3-844C-A74E-ED5D464F48F2}"/>
              </a:ext>
            </a:extLst>
          </p:cNvPr>
          <p:cNvSpPr/>
          <p:nvPr/>
        </p:nvSpPr>
        <p:spPr>
          <a:xfrm>
            <a:off x="8626584" y="3732379"/>
            <a:ext cx="441564" cy="26697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530FC8E-3107-6447-B12B-6FB6B32BD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792" y="2241414"/>
            <a:ext cx="626403" cy="62640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CC88F90-0357-0745-BD45-397DC6AE0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792" y="4576917"/>
            <a:ext cx="626403" cy="626403"/>
          </a:xfrm>
          <a:prstGeom prst="rect">
            <a:avLst/>
          </a:prstGeom>
        </p:spPr>
      </p:pic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C79A1332-331F-8D46-8E27-3A555FA02FC5}"/>
              </a:ext>
            </a:extLst>
          </p:cNvPr>
          <p:cNvSpPr/>
          <p:nvPr/>
        </p:nvSpPr>
        <p:spPr>
          <a:xfrm>
            <a:off x="6868646" y="5106640"/>
            <a:ext cx="1623646" cy="607762"/>
          </a:xfrm>
          <a:prstGeom prst="roundRect">
            <a:avLst>
              <a:gd name="adj" fmla="val 679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Virtualization Manager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B1CDAE3B-40CD-6E46-B837-30D095990B24}"/>
              </a:ext>
            </a:extLst>
          </p:cNvPr>
          <p:cNvSpPr/>
          <p:nvPr/>
        </p:nvSpPr>
        <p:spPr>
          <a:xfrm>
            <a:off x="6901111" y="3644022"/>
            <a:ext cx="1623646" cy="401975"/>
          </a:xfrm>
          <a:prstGeom prst="roundRect">
            <a:avLst>
              <a:gd name="adj" fmla="val 679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" name="7-Point Star 34">
            <a:extLst>
              <a:ext uri="{FF2B5EF4-FFF2-40B4-BE49-F238E27FC236}">
                <a16:creationId xmlns:a16="http://schemas.microsoft.com/office/drawing/2014/main" id="{A7554D58-C69C-B44D-8FE5-F47E483DCE9B}"/>
              </a:ext>
            </a:extLst>
          </p:cNvPr>
          <p:cNvSpPr/>
          <p:nvPr/>
        </p:nvSpPr>
        <p:spPr>
          <a:xfrm>
            <a:off x="7443583" y="5138841"/>
            <a:ext cx="413643" cy="369774"/>
          </a:xfrm>
          <a:prstGeom prst="star7">
            <a:avLst>
              <a:gd name="adj" fmla="val 25616"/>
              <a:gd name="hf" fmla="val 102572"/>
              <a:gd name="vf" fmla="val 10521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51298AC-C9BA-0646-8013-9937D8714F1A}"/>
              </a:ext>
            </a:extLst>
          </p:cNvPr>
          <p:cNvSpPr/>
          <p:nvPr/>
        </p:nvSpPr>
        <p:spPr>
          <a:xfrm>
            <a:off x="7550012" y="5235970"/>
            <a:ext cx="202786" cy="199332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E5A70B4-0FCC-7D4B-86CE-0C17348A5201}"/>
              </a:ext>
            </a:extLst>
          </p:cNvPr>
          <p:cNvSpPr/>
          <p:nvPr/>
        </p:nvSpPr>
        <p:spPr>
          <a:xfrm>
            <a:off x="6868646" y="5767108"/>
            <a:ext cx="1623646" cy="468154"/>
          </a:xfrm>
          <a:prstGeom prst="roundRect">
            <a:avLst>
              <a:gd name="adj" fmla="val 679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Virtualization Data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4D123A75-708E-E744-9A2C-A5EAA5729F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9035" y="5802800"/>
            <a:ext cx="801012" cy="215906"/>
          </a:xfrm>
          <a:prstGeom prst="rect">
            <a:avLst/>
          </a:prstGeom>
        </p:spPr>
      </p:pic>
      <p:sp>
        <p:nvSpPr>
          <p:cNvPr id="43" name="Right Arrow 42">
            <a:extLst>
              <a:ext uri="{FF2B5EF4-FFF2-40B4-BE49-F238E27FC236}">
                <a16:creationId xmlns:a16="http://schemas.microsoft.com/office/drawing/2014/main" id="{F79CBE49-2D5A-8E48-9406-013FE620D75F}"/>
              </a:ext>
            </a:extLst>
          </p:cNvPr>
          <p:cNvSpPr/>
          <p:nvPr/>
        </p:nvSpPr>
        <p:spPr>
          <a:xfrm rot="16200000">
            <a:off x="7410886" y="4579825"/>
            <a:ext cx="474689" cy="26697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76C57DB-FA3B-6343-B066-7897BD5C69E6}"/>
              </a:ext>
            </a:extLst>
          </p:cNvPr>
          <p:cNvSpPr/>
          <p:nvPr/>
        </p:nvSpPr>
        <p:spPr>
          <a:xfrm>
            <a:off x="6857893" y="3670669"/>
            <a:ext cx="1623646" cy="401975"/>
          </a:xfrm>
          <a:prstGeom prst="roundRect">
            <a:avLst>
              <a:gd name="adj" fmla="val 679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Virtualization Server(s)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9C4D605-04AD-9044-91E7-5851AAEADF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2207" y="3693469"/>
            <a:ext cx="470588" cy="212788"/>
          </a:xfrm>
          <a:prstGeom prst="rect">
            <a:avLst/>
          </a:prstGeom>
        </p:spPr>
      </p:pic>
      <p:sp>
        <p:nvSpPr>
          <p:cNvPr id="16" name="Multidocument 15">
            <a:extLst>
              <a:ext uri="{FF2B5EF4-FFF2-40B4-BE49-F238E27FC236}">
                <a16:creationId xmlns:a16="http://schemas.microsoft.com/office/drawing/2014/main" id="{5EBA3AE4-0FFD-DB48-BD0F-00FA091E9572}"/>
              </a:ext>
            </a:extLst>
          </p:cNvPr>
          <p:cNvSpPr/>
          <p:nvPr/>
        </p:nvSpPr>
        <p:spPr>
          <a:xfrm>
            <a:off x="7682377" y="4022032"/>
            <a:ext cx="751658" cy="297321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Recordings</a:t>
            </a:r>
          </a:p>
        </p:txBody>
      </p:sp>
    </p:spTree>
    <p:extLst>
      <p:ext uri="{BB962C8B-B14F-4D97-AF65-F5344CB8AC3E}">
        <p14:creationId xmlns:p14="http://schemas.microsoft.com/office/powerpoint/2010/main" val="4113205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470A4-4703-B644-9CAB-6620BC35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Screen – Wiremock Instances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7D7CA3-5B21-4542-9923-FDD8AA11C385}"/>
              </a:ext>
            </a:extLst>
          </p:cNvPr>
          <p:cNvSpPr/>
          <p:nvPr/>
        </p:nvSpPr>
        <p:spPr>
          <a:xfrm>
            <a:off x="2005913" y="2137719"/>
            <a:ext cx="7212046" cy="2993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Wiremock Instances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D5E788-276C-6341-9C37-1E10B1C226E4}"/>
              </a:ext>
            </a:extLst>
          </p:cNvPr>
          <p:cNvSpPr/>
          <p:nvPr/>
        </p:nvSpPr>
        <p:spPr>
          <a:xfrm>
            <a:off x="2214603" y="2572951"/>
            <a:ext cx="6898749" cy="462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Instance1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D0E543-258A-5A45-AA76-95462DDC7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150" y="2661851"/>
            <a:ext cx="297249" cy="2972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3C3004-29F1-8741-9788-BD2216901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1240" y="2661851"/>
            <a:ext cx="297249" cy="2972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2D8740-A98E-6145-8E9D-E9FE5C2FFB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4330" y="2661851"/>
            <a:ext cx="297249" cy="2972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8EE2A53-0DB9-004D-B2FE-5751FB9D73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5937420" y="2661851"/>
            <a:ext cx="297249" cy="29724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D5369DA-76D8-B94A-A9A5-7376AB4532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5620" y="2661851"/>
            <a:ext cx="297249" cy="29724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904E989-1133-EF49-A14F-A902A72414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0510" y="2595776"/>
            <a:ext cx="429269" cy="42926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FCF44-4E22-0144-9BE5-C448264D05B8}"/>
              </a:ext>
            </a:extLst>
          </p:cNvPr>
          <p:cNvSpPr/>
          <p:nvPr/>
        </p:nvSpPr>
        <p:spPr>
          <a:xfrm>
            <a:off x="2214603" y="3025045"/>
            <a:ext cx="6898749" cy="462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Instance2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30350E9-8DC4-394F-8446-30257DB28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150" y="3113945"/>
            <a:ext cx="297249" cy="29724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7D51D87-DD91-5A44-A58C-58BA9ECD2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1240" y="3113945"/>
            <a:ext cx="297249" cy="29724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9E1C96A-BF85-1341-9FBD-5477C7E5B5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4330" y="3113945"/>
            <a:ext cx="297249" cy="29724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D51BF2D-9878-6746-AA8E-93216869FA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5937420" y="3113945"/>
            <a:ext cx="297249" cy="29724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63CD345-7A98-C145-AEE2-AC740D075B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5620" y="3113945"/>
            <a:ext cx="297249" cy="29724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9753235-F373-5840-8A10-49D4289815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0510" y="3047870"/>
            <a:ext cx="429269" cy="42926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CE66F2D1-4C18-AC4C-AAAB-A5D851DCEBB2}"/>
              </a:ext>
            </a:extLst>
          </p:cNvPr>
          <p:cNvSpPr/>
          <p:nvPr/>
        </p:nvSpPr>
        <p:spPr>
          <a:xfrm>
            <a:off x="2214603" y="3499964"/>
            <a:ext cx="6898749" cy="462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Instance3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8A5F16F-BBEF-0443-AF1D-C1FC3DE2B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150" y="3588864"/>
            <a:ext cx="297249" cy="29724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B98D197-99DF-1D40-8C86-5A39CDEF7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1240" y="3588864"/>
            <a:ext cx="297249" cy="29724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CBA3240-2AB8-0E44-9F6A-EBA2B59478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4330" y="3588864"/>
            <a:ext cx="297249" cy="29724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87B3D4B-321A-504B-AE93-C36E2A6EA1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5937420" y="3588864"/>
            <a:ext cx="297249" cy="29724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160488D-7D51-0D41-ADF0-CCE9A566DF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5620" y="3588864"/>
            <a:ext cx="297249" cy="29724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825CC3E-D477-1D41-A181-0E5837B05D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0510" y="3522789"/>
            <a:ext cx="429269" cy="429269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CE1F962A-5305-4446-A8CE-0927D972E0EE}"/>
              </a:ext>
            </a:extLst>
          </p:cNvPr>
          <p:cNvSpPr/>
          <p:nvPr/>
        </p:nvSpPr>
        <p:spPr>
          <a:xfrm>
            <a:off x="2214603" y="3957807"/>
            <a:ext cx="6898749" cy="462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Instance4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E209BABE-28BF-8C45-9BBA-2D97DFEED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150" y="4046707"/>
            <a:ext cx="297249" cy="29724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4F30040-E34C-DB4F-8D55-EA6FDE559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1240" y="4046707"/>
            <a:ext cx="297249" cy="29724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4ABA761-CF9D-D241-8366-627C821FCC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4330" y="4046707"/>
            <a:ext cx="297249" cy="29724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769C940-B88F-0C44-899D-1E646B502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5937420" y="4046707"/>
            <a:ext cx="297249" cy="29724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26E2B642-7B22-4542-AB70-965C9026F5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5620" y="4046707"/>
            <a:ext cx="297249" cy="29724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1ACCE8D0-C4EE-6B4B-90B3-98647B6725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0510" y="3980632"/>
            <a:ext cx="429269" cy="429269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B3687581-8EE8-5041-8AD8-EE70BA6DF176}"/>
              </a:ext>
            </a:extLst>
          </p:cNvPr>
          <p:cNvSpPr/>
          <p:nvPr/>
        </p:nvSpPr>
        <p:spPr>
          <a:xfrm>
            <a:off x="2214603" y="4415650"/>
            <a:ext cx="6898749" cy="462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Instance5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301CDDB8-F836-D04F-9482-86C8CD68A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150" y="4504550"/>
            <a:ext cx="297249" cy="29724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20C24F10-B1A7-9B47-A0BA-1B9D7932E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1240" y="4504550"/>
            <a:ext cx="297249" cy="29724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1B316BBE-DFB6-E24A-ACEB-BAC5A42F42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4330" y="4504550"/>
            <a:ext cx="297249" cy="297249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460B566F-C4F9-254A-AED9-51BBF14804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5937420" y="4504550"/>
            <a:ext cx="297249" cy="297249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E3D0B4E-C0E4-5B45-881A-9101B36E6A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5620" y="4504550"/>
            <a:ext cx="297249" cy="297249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FD6FCE1C-161B-B741-8B1D-2A6A871E61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0510" y="4438475"/>
            <a:ext cx="429269" cy="429269"/>
          </a:xfrm>
          <a:prstGeom prst="rect">
            <a:avLst/>
          </a:prstGeom>
        </p:spPr>
      </p:pic>
      <p:sp>
        <p:nvSpPr>
          <p:cNvPr id="45" name="Rounded Rectangular Callout 44">
            <a:extLst>
              <a:ext uri="{FF2B5EF4-FFF2-40B4-BE49-F238E27FC236}">
                <a16:creationId xmlns:a16="http://schemas.microsoft.com/office/drawing/2014/main" id="{F9BA72B2-6DC6-BC4D-944B-38C83C831DC2}"/>
              </a:ext>
            </a:extLst>
          </p:cNvPr>
          <p:cNvSpPr/>
          <p:nvPr/>
        </p:nvSpPr>
        <p:spPr>
          <a:xfrm>
            <a:off x="2593859" y="5498377"/>
            <a:ext cx="1536700" cy="342900"/>
          </a:xfrm>
          <a:prstGeom prst="wedgeRoundRectCallout">
            <a:avLst>
              <a:gd name="adj1" fmla="val 64898"/>
              <a:gd name="adj2" fmla="val -26675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Start Server</a:t>
            </a:r>
          </a:p>
        </p:txBody>
      </p:sp>
      <p:sp>
        <p:nvSpPr>
          <p:cNvPr id="46" name="Rounded Rectangular Callout 45">
            <a:extLst>
              <a:ext uri="{FF2B5EF4-FFF2-40B4-BE49-F238E27FC236}">
                <a16:creationId xmlns:a16="http://schemas.microsoft.com/office/drawing/2014/main" id="{CEF15CFC-71CF-BE40-96FE-C6B4FA516FB8}"/>
              </a:ext>
            </a:extLst>
          </p:cNvPr>
          <p:cNvSpPr/>
          <p:nvPr/>
        </p:nvSpPr>
        <p:spPr>
          <a:xfrm>
            <a:off x="4244172" y="5498377"/>
            <a:ext cx="1536700" cy="342900"/>
          </a:xfrm>
          <a:prstGeom prst="wedgeRoundRectCallout">
            <a:avLst>
              <a:gd name="adj1" fmla="val -5372"/>
              <a:gd name="adj2" fmla="val -27015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Stop Server</a:t>
            </a:r>
          </a:p>
        </p:txBody>
      </p:sp>
      <p:sp>
        <p:nvSpPr>
          <p:cNvPr id="47" name="Rounded Rectangular Callout 46">
            <a:extLst>
              <a:ext uri="{FF2B5EF4-FFF2-40B4-BE49-F238E27FC236}">
                <a16:creationId xmlns:a16="http://schemas.microsoft.com/office/drawing/2014/main" id="{90E507FA-E5B1-F940-A62E-00BB7EF81D88}"/>
              </a:ext>
            </a:extLst>
          </p:cNvPr>
          <p:cNvSpPr/>
          <p:nvPr/>
        </p:nvSpPr>
        <p:spPr>
          <a:xfrm>
            <a:off x="5915184" y="5498377"/>
            <a:ext cx="1536700" cy="342900"/>
          </a:xfrm>
          <a:prstGeom prst="wedgeRoundRectCallout">
            <a:avLst>
              <a:gd name="adj1" fmla="val -74726"/>
              <a:gd name="adj2" fmla="val -27365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Stage Mappings</a:t>
            </a:r>
          </a:p>
        </p:txBody>
      </p:sp>
      <p:sp>
        <p:nvSpPr>
          <p:cNvPr id="48" name="Rounded Rectangular Callout 47">
            <a:extLst>
              <a:ext uri="{FF2B5EF4-FFF2-40B4-BE49-F238E27FC236}">
                <a16:creationId xmlns:a16="http://schemas.microsoft.com/office/drawing/2014/main" id="{139C56B8-A962-4C49-8DC2-C93420DED096}"/>
              </a:ext>
            </a:extLst>
          </p:cNvPr>
          <p:cNvSpPr/>
          <p:nvPr/>
        </p:nvSpPr>
        <p:spPr>
          <a:xfrm>
            <a:off x="7576652" y="5498377"/>
            <a:ext cx="1536700" cy="342900"/>
          </a:xfrm>
          <a:prstGeom prst="wedgeRoundRectCallout">
            <a:avLst>
              <a:gd name="adj1" fmla="val -149598"/>
              <a:gd name="adj2" fmla="val -26635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Export Mappings</a:t>
            </a:r>
          </a:p>
        </p:txBody>
      </p:sp>
      <p:sp>
        <p:nvSpPr>
          <p:cNvPr id="49" name="Rounded Rectangular Callout 48">
            <a:extLst>
              <a:ext uri="{FF2B5EF4-FFF2-40B4-BE49-F238E27FC236}">
                <a16:creationId xmlns:a16="http://schemas.microsoft.com/office/drawing/2014/main" id="{2A39C3F6-8E2F-FC47-B789-C7EA49D3F00C}"/>
              </a:ext>
            </a:extLst>
          </p:cNvPr>
          <p:cNvSpPr/>
          <p:nvPr/>
        </p:nvSpPr>
        <p:spPr>
          <a:xfrm>
            <a:off x="9238120" y="5498377"/>
            <a:ext cx="1536700" cy="444500"/>
          </a:xfrm>
          <a:prstGeom prst="wedgeRoundRectCallout">
            <a:avLst>
              <a:gd name="adj1" fmla="val -216361"/>
              <a:gd name="adj2" fmla="val -22091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View Mappings in Folder View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7D157B2-4EF5-CE49-8186-36B0F0D47788}"/>
              </a:ext>
            </a:extLst>
          </p:cNvPr>
          <p:cNvSpPr/>
          <p:nvPr/>
        </p:nvSpPr>
        <p:spPr>
          <a:xfrm>
            <a:off x="2593859" y="5841277"/>
            <a:ext cx="1536700" cy="6731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hlinkClick r:id="rId7"/>
              </a:rPr>
              <a:t>GET:/recordings/start/{instanceId}</a:t>
            </a:r>
            <a:endParaRPr lang="en-US" sz="8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3D28664-E6A2-6743-A3C1-95156B4079B8}"/>
              </a:ext>
            </a:extLst>
          </p:cNvPr>
          <p:cNvSpPr/>
          <p:nvPr/>
        </p:nvSpPr>
        <p:spPr>
          <a:xfrm>
            <a:off x="4244172" y="5841277"/>
            <a:ext cx="1536700" cy="6731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hlinkClick r:id="rId7"/>
              </a:rPr>
              <a:t>GET:/recordings/stop/{instanceId}</a:t>
            </a:r>
            <a:endParaRPr lang="en-US" sz="8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5294F73-AD18-AA4F-8D6C-2B0913D443CA}"/>
              </a:ext>
            </a:extLst>
          </p:cNvPr>
          <p:cNvSpPr/>
          <p:nvPr/>
        </p:nvSpPr>
        <p:spPr>
          <a:xfrm>
            <a:off x="5915184" y="5847627"/>
            <a:ext cx="1536700" cy="6731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hlinkClick r:id="rId8"/>
              </a:rPr>
              <a:t>GET:/mappingOperationsDBAndWM/importFromWiremock/instanceId/{instanceId}</a:t>
            </a:r>
            <a:endParaRPr lang="en-US" sz="8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1F082EF-1DC5-994E-8DDA-74682FF298F2}"/>
              </a:ext>
            </a:extLst>
          </p:cNvPr>
          <p:cNvSpPr/>
          <p:nvPr/>
        </p:nvSpPr>
        <p:spPr>
          <a:xfrm>
            <a:off x="7576652" y="5841277"/>
            <a:ext cx="1536700" cy="6731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hlinkClick r:id="rId9"/>
              </a:rPr>
              <a:t>POST:/mappingOperationsDBAndWM/exportToWiremock/instanceId/{instanceId}</a:t>
            </a:r>
            <a:endParaRPr lang="en-US" sz="8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346796E-D520-B143-AE67-35BB555C90B1}"/>
              </a:ext>
            </a:extLst>
          </p:cNvPr>
          <p:cNvSpPr/>
          <p:nvPr/>
        </p:nvSpPr>
        <p:spPr>
          <a:xfrm>
            <a:off x="9247664" y="5942877"/>
            <a:ext cx="1536700" cy="5715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hlinkClick r:id="rId10"/>
              </a:rPr>
              <a:t>GET:/mappingOperationsLocalAndDB/importFromDB/instanceId/{instanceId}</a:t>
            </a:r>
            <a:endParaRPr lang="en-US" sz="8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6F0EFA3-8CD6-EA46-8BD0-26920123B3F3}"/>
              </a:ext>
            </a:extLst>
          </p:cNvPr>
          <p:cNvSpPr/>
          <p:nvPr/>
        </p:nvSpPr>
        <p:spPr>
          <a:xfrm>
            <a:off x="9383591" y="3729924"/>
            <a:ext cx="1536700" cy="115316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hlinkClick r:id="rId10"/>
              </a:rPr>
              <a:t>GET: </a:t>
            </a:r>
            <a:r>
              <a:rPr lang="en-US" sz="800" b="1" dirty="0">
                <a:hlinkClick r:id="rId11"/>
              </a:rPr>
              <a:t>/instance/id/{id}</a:t>
            </a:r>
            <a:endParaRPr lang="en-US" sz="800" b="1" dirty="0"/>
          </a:p>
          <a:p>
            <a:r>
              <a:rPr lang="en-US" sz="800" b="1" dirty="0">
                <a:hlinkClick r:id="rId10"/>
              </a:rPr>
              <a:t>PUT:</a:t>
            </a:r>
            <a:r>
              <a:rPr lang="en-US" sz="800" b="1" dirty="0">
                <a:hlinkClick r:id="rId11"/>
              </a:rPr>
              <a:t>/instance</a:t>
            </a:r>
            <a:endParaRPr lang="en-US" sz="800" b="1" dirty="0"/>
          </a:p>
          <a:p>
            <a:r>
              <a:rPr lang="en-US" sz="800" b="1" dirty="0">
                <a:solidFill>
                  <a:schemeClr val="tx1"/>
                </a:solidFill>
              </a:rPr>
              <a:t>Form Body:</a:t>
            </a:r>
          </a:p>
          <a:p>
            <a:r>
              <a:rPr lang="en-US" sz="800" dirty="0">
                <a:solidFill>
                  <a:schemeClr val="tx1"/>
                </a:solidFill>
              </a:rPr>
              <a:t>{</a:t>
            </a:r>
          </a:p>
          <a:p>
            <a:r>
              <a:rPr lang="en-US" sz="800" dirty="0">
                <a:solidFill>
                  <a:schemeClr val="tx1"/>
                </a:solidFill>
              </a:rPr>
              <a:t>  "id": 1,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"</a:t>
            </a:r>
            <a:r>
              <a:rPr lang="en-US" sz="800" dirty="0" err="1">
                <a:solidFill>
                  <a:schemeClr val="tx1"/>
                </a:solidFill>
              </a:rPr>
              <a:t>instanceName</a:t>
            </a:r>
            <a:r>
              <a:rPr lang="en-US" sz="800" dirty="0">
                <a:solidFill>
                  <a:schemeClr val="tx1"/>
                </a:solidFill>
              </a:rPr>
              <a:t>": "test1",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"</a:t>
            </a:r>
            <a:r>
              <a:rPr lang="en-US" sz="800" dirty="0" err="1">
                <a:solidFill>
                  <a:schemeClr val="tx1"/>
                </a:solidFill>
              </a:rPr>
              <a:t>targetURL</a:t>
            </a:r>
            <a:r>
              <a:rPr lang="en-US" sz="800" dirty="0">
                <a:solidFill>
                  <a:schemeClr val="tx1"/>
                </a:solidFill>
              </a:rPr>
              <a:t>": "test2",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"</a:t>
            </a:r>
            <a:r>
              <a:rPr lang="en-US" sz="800" dirty="0" err="1">
                <a:solidFill>
                  <a:schemeClr val="tx1"/>
                </a:solidFill>
              </a:rPr>
              <a:t>wiremockURL</a:t>
            </a:r>
            <a:r>
              <a:rPr lang="en-US" sz="800" dirty="0">
                <a:solidFill>
                  <a:schemeClr val="tx1"/>
                </a:solidFill>
              </a:rPr>
              <a:t>": "test3"</a:t>
            </a:r>
          </a:p>
          <a:p>
            <a:r>
              <a:rPr lang="en-US" sz="8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4391FB1-6438-4940-AAFC-B805D269EEB2}"/>
              </a:ext>
            </a:extLst>
          </p:cNvPr>
          <p:cNvSpPr/>
          <p:nvPr/>
        </p:nvSpPr>
        <p:spPr>
          <a:xfrm>
            <a:off x="355600" y="4515406"/>
            <a:ext cx="1536700" cy="36259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hlinkClick r:id="rId10"/>
              </a:rPr>
              <a:t>GET: </a:t>
            </a:r>
            <a:r>
              <a:rPr lang="en-US" sz="800" b="1" dirty="0">
                <a:hlinkClick r:id="rId12"/>
              </a:rPr>
              <a:t>/instance</a:t>
            </a:r>
            <a:endParaRPr lang="en-US" sz="8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645B0DA-D030-D547-8B23-26C9BC232048}"/>
              </a:ext>
            </a:extLst>
          </p:cNvPr>
          <p:cNvSpPr txBox="1"/>
          <p:nvPr/>
        </p:nvSpPr>
        <p:spPr>
          <a:xfrm>
            <a:off x="8276387" y="2683425"/>
            <a:ext cx="774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Recording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41B7AEB-1818-7344-941A-9EB9704357EE}"/>
              </a:ext>
            </a:extLst>
          </p:cNvPr>
          <p:cNvSpPr txBox="1"/>
          <p:nvPr/>
        </p:nvSpPr>
        <p:spPr>
          <a:xfrm>
            <a:off x="8270037" y="3125414"/>
            <a:ext cx="774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Stopped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F0FCFE8-93DD-B541-97A0-6A0E90260C0F}"/>
              </a:ext>
            </a:extLst>
          </p:cNvPr>
          <p:cNvSpPr txBox="1"/>
          <p:nvPr/>
        </p:nvSpPr>
        <p:spPr>
          <a:xfrm>
            <a:off x="8270037" y="3607839"/>
            <a:ext cx="9833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Never Started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F6A471C-1E6B-1D43-999B-754EE8473BC5}"/>
              </a:ext>
            </a:extLst>
          </p:cNvPr>
          <p:cNvSpPr txBox="1"/>
          <p:nvPr/>
        </p:nvSpPr>
        <p:spPr>
          <a:xfrm>
            <a:off x="8281188" y="4052323"/>
            <a:ext cx="774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Stopped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29BE2DB-36F8-914C-B02B-DC18D7B26F48}"/>
              </a:ext>
            </a:extLst>
          </p:cNvPr>
          <p:cNvSpPr txBox="1"/>
          <p:nvPr/>
        </p:nvSpPr>
        <p:spPr>
          <a:xfrm>
            <a:off x="8278807" y="4513150"/>
            <a:ext cx="774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Stopped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032AA81-3693-5046-8CB3-CBF985549C37}"/>
              </a:ext>
            </a:extLst>
          </p:cNvPr>
          <p:cNvSpPr/>
          <p:nvPr/>
        </p:nvSpPr>
        <p:spPr>
          <a:xfrm>
            <a:off x="9357325" y="2574947"/>
            <a:ext cx="1789573" cy="24057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hlinkClick r:id="rId10"/>
              </a:rPr>
              <a:t>GET:</a:t>
            </a:r>
            <a:r>
              <a:rPr lang="en-US" sz="800" b="1" dirty="0">
                <a:hlinkClick r:id="rId13"/>
              </a:rPr>
              <a:t>/recordings/status/{instanceId}</a:t>
            </a:r>
            <a:endParaRPr lang="en-US" sz="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FDC9B21-108F-3D47-8D35-7EC6A0436DD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526096" y="2270560"/>
            <a:ext cx="221667" cy="2216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5E3A990-9565-5C46-86D8-E91DB7F14A9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214603" y="2266320"/>
            <a:ext cx="213637" cy="213637"/>
          </a:xfrm>
          <a:prstGeom prst="rect">
            <a:avLst/>
          </a:prstGeom>
        </p:spPr>
      </p:pic>
      <p:sp>
        <p:nvSpPr>
          <p:cNvPr id="67" name="Rounded Rectangular Callout 66">
            <a:extLst>
              <a:ext uri="{FF2B5EF4-FFF2-40B4-BE49-F238E27FC236}">
                <a16:creationId xmlns:a16="http://schemas.microsoft.com/office/drawing/2014/main" id="{23DCA5F9-4229-3D4D-BEDE-242FA6B8663B}"/>
              </a:ext>
            </a:extLst>
          </p:cNvPr>
          <p:cNvSpPr/>
          <p:nvPr/>
        </p:nvSpPr>
        <p:spPr>
          <a:xfrm>
            <a:off x="224360" y="2137057"/>
            <a:ext cx="1536700" cy="342900"/>
          </a:xfrm>
          <a:prstGeom prst="wedgeRoundRectCallout">
            <a:avLst>
              <a:gd name="adj1" fmla="val 83326"/>
              <a:gd name="adj2" fmla="val 540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Add Instance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61B918E-3529-DC4E-ACAB-774513500A25}"/>
              </a:ext>
            </a:extLst>
          </p:cNvPr>
          <p:cNvSpPr/>
          <p:nvPr/>
        </p:nvSpPr>
        <p:spPr>
          <a:xfrm>
            <a:off x="224360" y="2479956"/>
            <a:ext cx="1536700" cy="62413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hlinkClick r:id="rId10"/>
              </a:rPr>
              <a:t>POST: </a:t>
            </a:r>
            <a:r>
              <a:rPr lang="en-US" sz="800" b="1" dirty="0">
                <a:hlinkClick r:id="rId12"/>
              </a:rPr>
              <a:t>/instance</a:t>
            </a:r>
            <a:endParaRPr lang="en-US" sz="800" b="1" dirty="0"/>
          </a:p>
          <a:p>
            <a:r>
              <a:rPr lang="en-US" sz="800" b="1" dirty="0">
                <a:solidFill>
                  <a:schemeClr val="tx1"/>
                </a:solidFill>
              </a:rPr>
              <a:t>Query Parameters: </a:t>
            </a:r>
            <a:r>
              <a:rPr lang="en-US" sz="800" dirty="0" err="1">
                <a:solidFill>
                  <a:schemeClr val="tx1"/>
                </a:solidFill>
              </a:rPr>
              <a:t>instanceName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err="1">
                <a:solidFill>
                  <a:schemeClr val="tx1"/>
                </a:solidFill>
              </a:rPr>
              <a:t>targetURL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err="1">
                <a:solidFill>
                  <a:schemeClr val="tx1"/>
                </a:solidFill>
              </a:rPr>
              <a:t>wiremockURL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9" name="Rounded Rectangular Callout 68">
            <a:extLst>
              <a:ext uri="{FF2B5EF4-FFF2-40B4-BE49-F238E27FC236}">
                <a16:creationId xmlns:a16="http://schemas.microsoft.com/office/drawing/2014/main" id="{E33D3CFF-65F6-984F-A107-B54581F7E9BA}"/>
              </a:ext>
            </a:extLst>
          </p:cNvPr>
          <p:cNvSpPr/>
          <p:nvPr/>
        </p:nvSpPr>
        <p:spPr>
          <a:xfrm>
            <a:off x="220920" y="3432190"/>
            <a:ext cx="1536700" cy="342900"/>
          </a:xfrm>
          <a:prstGeom prst="wedgeRoundRectCallout">
            <a:avLst>
              <a:gd name="adj1" fmla="val 103161"/>
              <a:gd name="adj2" fmla="val -34126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Delete Instance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3975D55-5859-8A4C-9958-DAD56D3C551D}"/>
              </a:ext>
            </a:extLst>
          </p:cNvPr>
          <p:cNvSpPr/>
          <p:nvPr/>
        </p:nvSpPr>
        <p:spPr>
          <a:xfrm>
            <a:off x="224012" y="3777186"/>
            <a:ext cx="1536700" cy="2695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hlinkClick r:id="rId10"/>
              </a:rPr>
              <a:t>DELETE: </a:t>
            </a:r>
            <a:r>
              <a:rPr lang="en-US" sz="800" b="1" dirty="0">
                <a:hlinkClick r:id="rId12"/>
              </a:rPr>
              <a:t>/instance</a:t>
            </a:r>
            <a:endParaRPr lang="en-US" sz="800" b="1" dirty="0">
              <a:solidFill>
                <a:schemeClr val="tx1"/>
              </a:solidFill>
            </a:endParaRPr>
          </a:p>
          <a:p>
            <a:r>
              <a:rPr lang="en-US" sz="800" b="1" dirty="0">
                <a:solidFill>
                  <a:schemeClr val="tx1"/>
                </a:solidFill>
              </a:rPr>
              <a:t>Query Parameter: </a:t>
            </a:r>
            <a:r>
              <a:rPr lang="en-US" sz="800" dirty="0">
                <a:solidFill>
                  <a:schemeClr val="tx1"/>
                </a:solidFill>
              </a:rPr>
              <a:t>id</a:t>
            </a:r>
          </a:p>
        </p:txBody>
      </p:sp>
      <p:sp>
        <p:nvSpPr>
          <p:cNvPr id="58" name="Rounded Rectangular Callout 57">
            <a:extLst>
              <a:ext uri="{FF2B5EF4-FFF2-40B4-BE49-F238E27FC236}">
                <a16:creationId xmlns:a16="http://schemas.microsoft.com/office/drawing/2014/main" id="{02CA462A-7F55-B84B-8C5B-C4CE00419A98}"/>
              </a:ext>
            </a:extLst>
          </p:cNvPr>
          <p:cNvSpPr/>
          <p:nvPr/>
        </p:nvSpPr>
        <p:spPr>
          <a:xfrm>
            <a:off x="355600" y="4172506"/>
            <a:ext cx="1536700" cy="342900"/>
          </a:xfrm>
          <a:prstGeom prst="wedgeRoundRectCallout">
            <a:avLst>
              <a:gd name="adj1" fmla="val 74070"/>
              <a:gd name="adj2" fmla="val -42422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List of Instances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201CE8-DDC4-3C46-8AE7-6B4F68339D67}"/>
              </a:ext>
            </a:extLst>
          </p:cNvPr>
          <p:cNvSpPr txBox="1"/>
          <p:nvPr/>
        </p:nvSpPr>
        <p:spPr>
          <a:xfrm>
            <a:off x="3314614" y="2712564"/>
            <a:ext cx="8006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10 Recordings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D5F20C9-59E3-364C-8748-93C991121998}"/>
              </a:ext>
            </a:extLst>
          </p:cNvPr>
          <p:cNvSpPr txBox="1"/>
          <p:nvPr/>
        </p:nvSpPr>
        <p:spPr>
          <a:xfrm>
            <a:off x="3303716" y="3152298"/>
            <a:ext cx="8006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5 Recordings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41A881D-FE52-AB45-9316-C045D83839BD}"/>
              </a:ext>
            </a:extLst>
          </p:cNvPr>
          <p:cNvSpPr txBox="1"/>
          <p:nvPr/>
        </p:nvSpPr>
        <p:spPr>
          <a:xfrm>
            <a:off x="3302517" y="3626283"/>
            <a:ext cx="8006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 Recordings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D895280-B95C-CB42-A222-349125A2F3FF}"/>
              </a:ext>
            </a:extLst>
          </p:cNvPr>
          <p:cNvSpPr txBox="1"/>
          <p:nvPr/>
        </p:nvSpPr>
        <p:spPr>
          <a:xfrm>
            <a:off x="3306200" y="4075406"/>
            <a:ext cx="8006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 Recordings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F1C069D-60C8-924F-B623-EDBBDC5E365B}"/>
              </a:ext>
            </a:extLst>
          </p:cNvPr>
          <p:cNvSpPr txBox="1"/>
          <p:nvPr/>
        </p:nvSpPr>
        <p:spPr>
          <a:xfrm>
            <a:off x="3314613" y="4536233"/>
            <a:ext cx="8006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 Recordings</a:t>
            </a:r>
          </a:p>
        </p:txBody>
      </p:sp>
      <p:sp>
        <p:nvSpPr>
          <p:cNvPr id="75" name="Rounded Rectangular Callout 74">
            <a:extLst>
              <a:ext uri="{FF2B5EF4-FFF2-40B4-BE49-F238E27FC236}">
                <a16:creationId xmlns:a16="http://schemas.microsoft.com/office/drawing/2014/main" id="{B1384B28-163D-C740-95B8-92AE372A9ED1}"/>
              </a:ext>
            </a:extLst>
          </p:cNvPr>
          <p:cNvSpPr/>
          <p:nvPr/>
        </p:nvSpPr>
        <p:spPr>
          <a:xfrm>
            <a:off x="943546" y="5504727"/>
            <a:ext cx="1536700" cy="342900"/>
          </a:xfrm>
          <a:prstGeom prst="wedgeRoundRectCallout">
            <a:avLst>
              <a:gd name="adj1" fmla="val 117969"/>
              <a:gd name="adj2" fmla="val -28116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Mapping Count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Async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CD3DEB3-2982-D54C-B51A-DA86C655B2C8}"/>
              </a:ext>
            </a:extLst>
          </p:cNvPr>
          <p:cNvSpPr/>
          <p:nvPr/>
        </p:nvSpPr>
        <p:spPr>
          <a:xfrm>
            <a:off x="943546" y="5847627"/>
            <a:ext cx="1536700" cy="6731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GET:</a:t>
            </a:r>
            <a:r>
              <a:rPr lang="en-US" sz="800" b="1" dirty="0">
                <a:solidFill>
                  <a:schemeClr val="tx1"/>
                </a:solidFill>
              </a:rPr>
              <a:t>&lt;TBD&gt;</a:t>
            </a:r>
            <a:endParaRPr lang="en-US" sz="80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CE7865-C429-264C-B308-EAB1E0F3CE3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596095" y="2683425"/>
            <a:ext cx="281332" cy="281332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107E2A51-370C-1144-B7E3-4F92ABADF81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589750" y="3143175"/>
            <a:ext cx="281332" cy="281332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0389C4C9-7C3D-7C41-8D07-A0879EE07B6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595585" y="3592129"/>
            <a:ext cx="281332" cy="281332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B3F2F81E-BFE8-9240-96C3-82BE93185E8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587241" y="4027741"/>
            <a:ext cx="281332" cy="281332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BB9DE19E-E0A7-4740-861A-CECE9B0826D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589750" y="4513150"/>
            <a:ext cx="281332" cy="281332"/>
          </a:xfrm>
          <a:prstGeom prst="rect">
            <a:avLst/>
          </a:prstGeom>
        </p:spPr>
      </p:pic>
      <p:sp>
        <p:nvSpPr>
          <p:cNvPr id="81" name="Rounded Rectangular Callout 80">
            <a:extLst>
              <a:ext uri="{FF2B5EF4-FFF2-40B4-BE49-F238E27FC236}">
                <a16:creationId xmlns:a16="http://schemas.microsoft.com/office/drawing/2014/main" id="{F2B28A63-DA46-3A4D-AB01-EA3253A97EDA}"/>
              </a:ext>
            </a:extLst>
          </p:cNvPr>
          <p:cNvSpPr/>
          <p:nvPr/>
        </p:nvSpPr>
        <p:spPr>
          <a:xfrm>
            <a:off x="7183269" y="1534751"/>
            <a:ext cx="1536700" cy="342900"/>
          </a:xfrm>
          <a:prstGeom prst="wedgeRoundRectCallout">
            <a:avLst>
              <a:gd name="adj1" fmla="val -15911"/>
              <a:gd name="adj2" fmla="val 30685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Copy </a:t>
            </a:r>
            <a:r>
              <a:rPr lang="en-US" sz="1200" dirty="0" err="1">
                <a:solidFill>
                  <a:schemeClr val="tx1"/>
                </a:solidFill>
              </a:rPr>
              <a:t>WiremockURL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DC2BF125-6737-974F-B6CF-2758FD566F2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959665" y="2653318"/>
            <a:ext cx="325230" cy="325230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79F65B79-432E-344A-8905-A2DE030A42F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956358" y="3144103"/>
            <a:ext cx="325230" cy="325230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5721AF70-1C1D-F54D-BBA6-C7648E66D49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979633" y="3592129"/>
            <a:ext cx="325230" cy="32523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7782E0AC-D0F7-4345-8DAA-1EF7AAE0BD3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963221" y="4011815"/>
            <a:ext cx="325230" cy="325230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C746374E-0BF7-D940-88A7-1B2066F8771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942985" y="4500047"/>
            <a:ext cx="325230" cy="325230"/>
          </a:xfrm>
          <a:prstGeom prst="rect">
            <a:avLst/>
          </a:prstGeom>
        </p:spPr>
      </p:pic>
      <p:sp>
        <p:nvSpPr>
          <p:cNvPr id="87" name="Rounded Rectangular Callout 86">
            <a:extLst>
              <a:ext uri="{FF2B5EF4-FFF2-40B4-BE49-F238E27FC236}">
                <a16:creationId xmlns:a16="http://schemas.microsoft.com/office/drawing/2014/main" id="{3CD6E215-99C0-F64F-B6DE-260428FFDD04}"/>
              </a:ext>
            </a:extLst>
          </p:cNvPr>
          <p:cNvSpPr/>
          <p:nvPr/>
        </p:nvSpPr>
        <p:spPr>
          <a:xfrm>
            <a:off x="9051087" y="1583824"/>
            <a:ext cx="1536700" cy="414510"/>
          </a:xfrm>
          <a:prstGeom prst="wedgeRoundRectCallout">
            <a:avLst>
              <a:gd name="adj1" fmla="val -108929"/>
              <a:gd name="adj2" fmla="val 23122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Show history for Save and Publish</a:t>
            </a:r>
          </a:p>
        </p:txBody>
      </p:sp>
      <p:sp>
        <p:nvSpPr>
          <p:cNvPr id="65" name="Rounded Rectangular Callout 64">
            <a:extLst>
              <a:ext uri="{FF2B5EF4-FFF2-40B4-BE49-F238E27FC236}">
                <a16:creationId xmlns:a16="http://schemas.microsoft.com/office/drawing/2014/main" id="{5B9EDC44-4D5A-7042-BC70-866D4FAB7333}"/>
              </a:ext>
            </a:extLst>
          </p:cNvPr>
          <p:cNvSpPr/>
          <p:nvPr/>
        </p:nvSpPr>
        <p:spPr>
          <a:xfrm>
            <a:off x="9357325" y="2232047"/>
            <a:ext cx="1789573" cy="342900"/>
          </a:xfrm>
          <a:prstGeom prst="wedgeRoundRectCallout">
            <a:avLst>
              <a:gd name="adj1" fmla="val -81119"/>
              <a:gd name="adj2" fmla="val 12180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Instance Status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Async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0" name="Rounded Rectangular Callout 49">
            <a:extLst>
              <a:ext uri="{FF2B5EF4-FFF2-40B4-BE49-F238E27FC236}">
                <a16:creationId xmlns:a16="http://schemas.microsoft.com/office/drawing/2014/main" id="{A0948EBC-B3E1-6C4D-9A64-3C85431282BF}"/>
              </a:ext>
            </a:extLst>
          </p:cNvPr>
          <p:cNvSpPr/>
          <p:nvPr/>
        </p:nvSpPr>
        <p:spPr>
          <a:xfrm>
            <a:off x="9383591" y="3387024"/>
            <a:ext cx="1536700" cy="342900"/>
          </a:xfrm>
          <a:prstGeom prst="wedgeRoundRectCallout">
            <a:avLst>
              <a:gd name="adj1" fmla="val -179899"/>
              <a:gd name="adj2" fmla="val 32954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Edit Instance Details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871095C-BC99-C041-9E86-CDEE88430F2E}"/>
              </a:ext>
            </a:extLst>
          </p:cNvPr>
          <p:cNvSpPr/>
          <p:nvPr/>
        </p:nvSpPr>
        <p:spPr>
          <a:xfrm>
            <a:off x="10587787" y="1583824"/>
            <a:ext cx="766013" cy="4145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hlinkClick r:id="rId10"/>
              </a:rPr>
              <a:t>GET:</a:t>
            </a:r>
            <a:r>
              <a:rPr lang="en-US" sz="800" b="1" dirty="0">
                <a:hlinkClick r:id="rId13"/>
              </a:rPr>
              <a:t>&lt;TBD&gt;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205198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470A4-4703-B644-9CAB-6620BC35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Mappings in Folder View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8E30C22-D57C-A241-8688-4A5F3483E335}"/>
              </a:ext>
            </a:extLst>
          </p:cNvPr>
          <p:cNvSpPr/>
          <p:nvPr/>
        </p:nvSpPr>
        <p:spPr>
          <a:xfrm>
            <a:off x="3269051" y="1500188"/>
            <a:ext cx="6922187" cy="3572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Instance1 Mappings</a:t>
            </a: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B4ABB7E9-C366-A441-A70C-9BDD5D04F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4871" y="1547964"/>
            <a:ext cx="429269" cy="4292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03F3E0-F93C-EB4B-B431-422C9AB3B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9051" y="2025008"/>
            <a:ext cx="2271623" cy="3048000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6ECA13F3-5D07-2D48-AF30-A6F3837EDD9A}"/>
              </a:ext>
            </a:extLst>
          </p:cNvPr>
          <p:cNvSpPr/>
          <p:nvPr/>
        </p:nvSpPr>
        <p:spPr>
          <a:xfrm>
            <a:off x="5524140" y="2025008"/>
            <a:ext cx="4667098" cy="3895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Folder2 &gt; Folder2_1 &gt; Mapping5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BBEF1C4-8437-A84E-87D1-B767674B1104}"/>
              </a:ext>
            </a:extLst>
          </p:cNvPr>
          <p:cNvSpPr/>
          <p:nvPr/>
        </p:nvSpPr>
        <p:spPr>
          <a:xfrm>
            <a:off x="5524140" y="2416991"/>
            <a:ext cx="4667098" cy="2656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&lt;Editable Content of Mapping#5&gt;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92084BF-C938-F648-B867-A1EA2AD25E85}"/>
              </a:ext>
            </a:extLst>
          </p:cNvPr>
          <p:cNvSpPr/>
          <p:nvPr/>
        </p:nvSpPr>
        <p:spPr>
          <a:xfrm>
            <a:off x="3623812" y="5130222"/>
            <a:ext cx="7239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Save All</a:t>
            </a:r>
          </a:p>
        </p:txBody>
      </p:sp>
      <p:sp>
        <p:nvSpPr>
          <p:cNvPr id="80" name="Rounded Rectangular Callout 79">
            <a:extLst>
              <a:ext uri="{FF2B5EF4-FFF2-40B4-BE49-F238E27FC236}">
                <a16:creationId xmlns:a16="http://schemas.microsoft.com/office/drawing/2014/main" id="{32110ABD-995B-C645-BC28-BC64E335FF13}"/>
              </a:ext>
            </a:extLst>
          </p:cNvPr>
          <p:cNvSpPr/>
          <p:nvPr/>
        </p:nvSpPr>
        <p:spPr>
          <a:xfrm>
            <a:off x="685800" y="3467100"/>
            <a:ext cx="1930400" cy="444500"/>
          </a:xfrm>
          <a:prstGeom prst="wedgeRoundRectCallout">
            <a:avLst>
              <a:gd name="adj1" fmla="val 88665"/>
              <a:gd name="adj2" fmla="val -34740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View Mappings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in Folder View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9D140EA-D408-F24B-A0D7-918F39073BE1}"/>
              </a:ext>
            </a:extLst>
          </p:cNvPr>
          <p:cNvSpPr/>
          <p:nvPr/>
        </p:nvSpPr>
        <p:spPr>
          <a:xfrm>
            <a:off x="695344" y="3911600"/>
            <a:ext cx="1920856" cy="5715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hlinkClick r:id="rId4"/>
              </a:rPr>
              <a:t>GET:/mappingOperationsLocalAndDB/importFromDB/instanceId/{instanceId}</a:t>
            </a:r>
            <a:endParaRPr lang="en-US" sz="800" dirty="0"/>
          </a:p>
        </p:txBody>
      </p:sp>
      <p:sp>
        <p:nvSpPr>
          <p:cNvPr id="82" name="Rounded Rectangular Callout 81">
            <a:extLst>
              <a:ext uri="{FF2B5EF4-FFF2-40B4-BE49-F238E27FC236}">
                <a16:creationId xmlns:a16="http://schemas.microsoft.com/office/drawing/2014/main" id="{A74362B9-154B-AA4B-9E0E-EB50B1CA5FEB}"/>
              </a:ext>
            </a:extLst>
          </p:cNvPr>
          <p:cNvSpPr/>
          <p:nvPr/>
        </p:nvSpPr>
        <p:spPr>
          <a:xfrm>
            <a:off x="1899138" y="5638800"/>
            <a:ext cx="2342662" cy="444500"/>
          </a:xfrm>
          <a:prstGeom prst="wedgeRoundRectCallout">
            <a:avLst>
              <a:gd name="adj1" fmla="val 39524"/>
              <a:gd name="adj2" fmla="val -11311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Save Edited Mappings File to DB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(Confirmation box and Comment)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D32F634-4744-8844-B64C-98E160289F37}"/>
              </a:ext>
            </a:extLst>
          </p:cNvPr>
          <p:cNvSpPr/>
          <p:nvPr/>
        </p:nvSpPr>
        <p:spPr>
          <a:xfrm>
            <a:off x="1899138" y="6083300"/>
            <a:ext cx="2352206" cy="5715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hlinkClick r:id="rId4"/>
              </a:rPr>
              <a:t>POST:</a:t>
            </a:r>
            <a:r>
              <a:rPr lang="en-US" sz="800" b="1" dirty="0">
                <a:hlinkClick r:id="rId5"/>
              </a:rPr>
              <a:t>/mappingOperationsLocalAndDB/exportToDB/instanceId/{instanceId}</a:t>
            </a:r>
            <a:endParaRPr lang="en-US" sz="800" dirty="0"/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DDB8086A-0C1C-E64B-9B98-544C183714A5}"/>
              </a:ext>
            </a:extLst>
          </p:cNvPr>
          <p:cNvSpPr/>
          <p:nvPr/>
        </p:nvSpPr>
        <p:spPr>
          <a:xfrm>
            <a:off x="4397674" y="5130222"/>
            <a:ext cx="827864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Publish All</a:t>
            </a:r>
          </a:p>
        </p:txBody>
      </p:sp>
      <p:sp>
        <p:nvSpPr>
          <p:cNvPr id="85" name="Rounded Rectangular Callout 84">
            <a:extLst>
              <a:ext uri="{FF2B5EF4-FFF2-40B4-BE49-F238E27FC236}">
                <a16:creationId xmlns:a16="http://schemas.microsoft.com/office/drawing/2014/main" id="{E94558D6-F436-6140-84E2-AF2A01925D92}"/>
              </a:ext>
            </a:extLst>
          </p:cNvPr>
          <p:cNvSpPr/>
          <p:nvPr/>
        </p:nvSpPr>
        <p:spPr>
          <a:xfrm>
            <a:off x="4581544" y="5638800"/>
            <a:ext cx="2782190" cy="444500"/>
          </a:xfrm>
          <a:prstGeom prst="wedgeRoundRectCallout">
            <a:avLst>
              <a:gd name="adj1" fmla="val -32377"/>
              <a:gd name="adj2" fmla="val -11597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Publish Mappings from DB to Wiremock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(Confirmation box and Comment)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310E32E-8729-D143-ACF2-409EF87626AD}"/>
              </a:ext>
            </a:extLst>
          </p:cNvPr>
          <p:cNvSpPr/>
          <p:nvPr/>
        </p:nvSpPr>
        <p:spPr>
          <a:xfrm>
            <a:off x="4591087" y="6083300"/>
            <a:ext cx="2766315" cy="5715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hlinkClick r:id="rId4"/>
              </a:rPr>
              <a:t>POST:</a:t>
            </a:r>
            <a:r>
              <a:rPr lang="en-US" sz="800" b="1" dirty="0">
                <a:hlinkClick r:id="rId6"/>
              </a:rPr>
              <a:t>/mappingOperationsDBAndWM/exportToWiremock/instanceId/{instanceId}</a:t>
            </a:r>
            <a:endParaRPr lang="en-US" sz="800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3FA0804-0906-9248-9169-F9EB3F023BD0}"/>
              </a:ext>
            </a:extLst>
          </p:cNvPr>
          <p:cNvSpPr/>
          <p:nvPr/>
        </p:nvSpPr>
        <p:spPr>
          <a:xfrm>
            <a:off x="695344" y="4483100"/>
            <a:ext cx="1920856" cy="5715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Hierarchy is obtained from “Name” field.</a:t>
            </a:r>
          </a:p>
          <a:p>
            <a:r>
              <a:rPr lang="en-US" sz="800" dirty="0">
                <a:solidFill>
                  <a:schemeClr val="tx1"/>
                </a:solidFill>
              </a:rPr>
              <a:t>Name Format: </a:t>
            </a:r>
            <a:r>
              <a:rPr lang="en-US" sz="800" b="1" dirty="0">
                <a:solidFill>
                  <a:schemeClr val="tx1"/>
                </a:solidFill>
              </a:rPr>
              <a:t>Folder2::Folder2_2:::Mapping7.json</a:t>
            </a:r>
          </a:p>
        </p:txBody>
      </p:sp>
    </p:spTree>
    <p:extLst>
      <p:ext uri="{BB962C8B-B14F-4D97-AF65-F5344CB8AC3E}">
        <p14:creationId xmlns:p14="http://schemas.microsoft.com/office/powerpoint/2010/main" val="1747771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326</Words>
  <Application>Microsoft Macintosh PowerPoint</Application>
  <PresentationFormat>Widescreen</PresentationFormat>
  <Paragraphs>87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Wiremock UI</vt:lpstr>
      <vt:lpstr>System Interaction Diagram</vt:lpstr>
      <vt:lpstr>Home Screen – Wiremock Instances</vt:lpstr>
      <vt:lpstr>View Mappings in Folder View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Wiremock UI</dc:title>
  <dc:creator>Ravi Kalla</dc:creator>
  <cp:lastModifiedBy>Ravi Kalla</cp:lastModifiedBy>
  <cp:revision>60</cp:revision>
  <dcterms:created xsi:type="dcterms:W3CDTF">2020-08-29T09:51:26Z</dcterms:created>
  <dcterms:modified xsi:type="dcterms:W3CDTF">2020-08-29T20:39:28Z</dcterms:modified>
</cp:coreProperties>
</file>