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5"/>
  </p:notesMasterIdLst>
  <p:handoutMasterIdLst>
    <p:handoutMasterId r:id="rId16"/>
  </p:handoutMasterIdLst>
  <p:sldIdLst>
    <p:sldId id="611" r:id="rId2"/>
    <p:sldId id="417" r:id="rId3"/>
    <p:sldId id="584" r:id="rId4"/>
    <p:sldId id="595" r:id="rId5"/>
    <p:sldId id="614" r:id="rId6"/>
    <p:sldId id="612" r:id="rId7"/>
    <p:sldId id="613" r:id="rId8"/>
    <p:sldId id="615" r:id="rId9"/>
    <p:sldId id="616" r:id="rId10"/>
    <p:sldId id="617" r:id="rId11"/>
    <p:sldId id="618" r:id="rId12"/>
    <p:sldId id="619" r:id="rId13"/>
    <p:sldId id="620" r:id="rId14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4245" autoAdjust="0"/>
  </p:normalViewPr>
  <p:slideViewPr>
    <p:cSldViewPr>
      <p:cViewPr varScale="1">
        <p:scale>
          <a:sx n="85" d="100"/>
          <a:sy n="85" d="100"/>
        </p:scale>
        <p:origin x="804" y="84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23.03.2019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48169A-D17D-4BF4-A5AB-3C4ADEA58CE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61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35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5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15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23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04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324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346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45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07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662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3CE300-ED4F-4514-8F67-4763E5099139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8</a:t>
            </a:r>
            <a:r>
              <a:rPr lang="ru-RU" dirty="0"/>
              <a:t> Используем парсер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Импортируем сгенерированный ранее класс </a:t>
            </a:r>
            <a:r>
              <a:rPr lang="en-US" dirty="0" err="1"/>
              <a:t>ExampleParser</a:t>
            </a:r>
            <a:endParaRPr lang="en-US" dirty="0"/>
          </a:p>
          <a:p>
            <a:r>
              <a:rPr lang="ru-RU" dirty="0"/>
              <a:t>Изменяем код функции</a:t>
            </a:r>
            <a:r>
              <a:rPr lang="en-US" dirty="0"/>
              <a:t> map,</a:t>
            </a:r>
            <a:r>
              <a:rPr lang="ru-RU" dirty="0"/>
              <a:t> чтобы использовался данный класс</a:t>
            </a:r>
            <a:r>
              <a:rPr lang="en-US" dirty="0"/>
              <a:t> </a:t>
            </a:r>
            <a:r>
              <a:rPr lang="ru-RU" dirty="0"/>
              <a:t>и менялось значение одного из полей</a:t>
            </a:r>
          </a:p>
          <a:p>
            <a:r>
              <a:rPr lang="ru-RU" dirty="0"/>
              <a:t>Сохраняем результат </a:t>
            </a:r>
            <a:r>
              <a:rPr lang="en-US" dirty="0" err="1"/>
              <a:t>result.coalesce</a:t>
            </a:r>
            <a:r>
              <a:rPr lang="en-US" dirty="0"/>
              <a:t>(1).</a:t>
            </a:r>
            <a:r>
              <a:rPr lang="en-US" dirty="0" err="1"/>
              <a:t>saveAsTextFile</a:t>
            </a:r>
            <a:r>
              <a:rPr lang="en-US" dirty="0"/>
              <a:t>(“C:\workshop01\example”)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4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9 </a:t>
            </a:r>
            <a:r>
              <a:rPr lang="ru-RU" dirty="0"/>
              <a:t>Собираем </a:t>
            </a:r>
            <a:r>
              <a:rPr lang="en-US" dirty="0"/>
              <a:t>JAR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Нажимаем </a:t>
            </a:r>
            <a:r>
              <a:rPr lang="en-US" dirty="0"/>
              <a:t>Build Project</a:t>
            </a:r>
          </a:p>
          <a:p>
            <a:r>
              <a:rPr lang="ru-RU" dirty="0"/>
              <a:t>Выбираем </a:t>
            </a:r>
            <a:r>
              <a:rPr lang="en-US" dirty="0"/>
              <a:t>Build Configuration</a:t>
            </a:r>
          </a:p>
          <a:p>
            <a:r>
              <a:rPr lang="ru-RU" dirty="0"/>
              <a:t>Задаем в </a:t>
            </a:r>
            <a:r>
              <a:rPr lang="en-US" dirty="0"/>
              <a:t>Target </a:t>
            </a:r>
            <a:r>
              <a:rPr lang="ru-RU" dirty="0"/>
              <a:t>значение </a:t>
            </a:r>
            <a:r>
              <a:rPr lang="en-US" dirty="0"/>
              <a:t>assembly</a:t>
            </a:r>
            <a:endParaRPr lang="ru-RU" dirty="0"/>
          </a:p>
          <a:p>
            <a:r>
              <a:rPr lang="ru-RU" dirty="0"/>
              <a:t>Нажимаем </a:t>
            </a:r>
            <a:r>
              <a:rPr lang="en-US" dirty="0"/>
              <a:t>OK</a:t>
            </a:r>
          </a:p>
          <a:p>
            <a:r>
              <a:rPr lang="ru-RU" dirty="0"/>
              <a:t>Проверяем, что в каталоге </a:t>
            </a:r>
            <a:r>
              <a:rPr lang="en-US" dirty="0"/>
              <a:t>target </a:t>
            </a:r>
            <a:r>
              <a:rPr lang="ru-RU" dirty="0"/>
              <a:t>создан архив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3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10 </a:t>
            </a:r>
            <a:r>
              <a:rPr lang="ru-RU" dirty="0"/>
              <a:t>Готовим команду </a:t>
            </a:r>
            <a:r>
              <a:rPr lang="en-US" dirty="0"/>
              <a:t>spark-submit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Создаем </a:t>
            </a:r>
            <a:r>
              <a:rPr lang="en-US" dirty="0"/>
              <a:t>shell </a:t>
            </a:r>
            <a:r>
              <a:rPr lang="ru-RU" dirty="0"/>
              <a:t>скрипт для запуска на основе примера</a:t>
            </a:r>
            <a:endParaRPr lang="en-US" dirty="0"/>
          </a:p>
          <a:p>
            <a:r>
              <a:rPr lang="en-US" dirty="0"/>
              <a:t>#!/bin/bash</a:t>
            </a:r>
          </a:p>
          <a:p>
            <a:r>
              <a:rPr lang="en-US" dirty="0"/>
              <a:t>spark-submit --master yarn --deploy-mode cluster --name "Example" --files /</a:t>
            </a:r>
            <a:r>
              <a:rPr lang="en-US" dirty="0" err="1"/>
              <a:t>etc</a:t>
            </a:r>
            <a:r>
              <a:rPr lang="en-US" dirty="0"/>
              <a:t>/conf.xml \</a:t>
            </a:r>
          </a:p>
          <a:p>
            <a:r>
              <a:rPr lang="en-US" dirty="0"/>
              <a:t>--conf </a:t>
            </a:r>
            <a:r>
              <a:rPr lang="en-US" dirty="0" err="1"/>
              <a:t>spark.yarn.submit.waitAppCompletion</a:t>
            </a:r>
            <a:r>
              <a:rPr lang="en-US" dirty="0"/>
              <a:t>=false \</a:t>
            </a:r>
          </a:p>
          <a:p>
            <a:r>
              <a:rPr lang="en-US" dirty="0"/>
              <a:t>--num-executors $</a:t>
            </a:r>
            <a:r>
              <a:rPr lang="en-US" dirty="0" err="1"/>
              <a:t>num_executors</a:t>
            </a:r>
            <a:r>
              <a:rPr lang="en-US" dirty="0"/>
              <a:t> --executor-memory $</a:t>
            </a:r>
            <a:r>
              <a:rPr lang="en-US" dirty="0" err="1"/>
              <a:t>executor_memory</a:t>
            </a:r>
            <a:r>
              <a:rPr lang="en-US" dirty="0"/>
              <a:t> --executor-cores $</a:t>
            </a:r>
            <a:r>
              <a:rPr lang="en-US" dirty="0" err="1"/>
              <a:t>executor_cores</a:t>
            </a:r>
            <a:r>
              <a:rPr lang="en-US" dirty="0"/>
              <a:t> --driver-memory $</a:t>
            </a:r>
            <a:r>
              <a:rPr lang="en-US" dirty="0" err="1"/>
              <a:t>driver_memory</a:t>
            </a:r>
            <a:r>
              <a:rPr lang="en-US" dirty="0"/>
              <a:t> \</a:t>
            </a:r>
          </a:p>
          <a:p>
            <a:r>
              <a:rPr lang="en-US" dirty="0"/>
              <a:t>--class </a:t>
            </a:r>
            <a:r>
              <a:rPr lang="en-US" dirty="0" err="1"/>
              <a:t>ru.hello.world.Main</a:t>
            </a:r>
            <a:r>
              <a:rPr lang="en-US" dirty="0"/>
              <a:t> main-jar-with-dependencies.jar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6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11 </a:t>
            </a:r>
            <a:r>
              <a:rPr lang="ru-RU" dirty="0"/>
              <a:t>Запуск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Запускаем </a:t>
            </a:r>
            <a:r>
              <a:rPr lang="en-US" dirty="0"/>
              <a:t>shell </a:t>
            </a:r>
            <a:r>
              <a:rPr lang="ru-RU" dirty="0"/>
              <a:t>скрипт</a:t>
            </a:r>
          </a:p>
          <a:p>
            <a:r>
              <a:rPr lang="ru-RU" dirty="0"/>
              <a:t>Проверяем, что в каталоге </a:t>
            </a:r>
            <a:r>
              <a:rPr lang="en-US" dirty="0"/>
              <a:t>c:\workshop02 </a:t>
            </a:r>
            <a:r>
              <a:rPr lang="ru-RU"/>
              <a:t>появился результат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6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Самостоятельная работа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/>
              <a:t>1</a:t>
            </a:r>
            <a:endParaRPr lang="ru-RU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Шаг1 Создание </a:t>
            </a:r>
            <a:r>
              <a:rPr lang="en-US" dirty="0" err="1"/>
              <a:t>sbt</a:t>
            </a:r>
            <a:r>
              <a:rPr lang="en-US" dirty="0"/>
              <a:t> </a:t>
            </a:r>
            <a:r>
              <a:rPr lang="ru-RU" dirty="0"/>
              <a:t>проекта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sz="1600" dirty="0"/>
              <a:t>Проверяем, что установлен </a:t>
            </a:r>
            <a:r>
              <a:rPr lang="en-US" sz="1600" dirty="0" err="1"/>
              <a:t>sbt</a:t>
            </a:r>
            <a:endParaRPr lang="en-US" sz="1600" dirty="0"/>
          </a:p>
          <a:p>
            <a:pPr lvl="1"/>
            <a:r>
              <a:rPr lang="ru-RU" sz="1600" dirty="0"/>
              <a:t>Если нет, то скачиваем по ссылке, распаковываем в </a:t>
            </a:r>
            <a:r>
              <a:rPr lang="en-US" sz="1600" dirty="0"/>
              <a:t>c:\sbt</a:t>
            </a:r>
          </a:p>
          <a:p>
            <a:pPr lvl="1"/>
            <a:r>
              <a:rPr lang="ru-RU" sz="1600" dirty="0"/>
              <a:t>Запускаем </a:t>
            </a:r>
            <a:r>
              <a:rPr lang="en-US" sz="1600" dirty="0"/>
              <a:t>Scala-IDE</a:t>
            </a:r>
          </a:p>
          <a:p>
            <a:pPr lvl="1"/>
            <a:r>
              <a:rPr lang="ru-RU" sz="1600" dirty="0"/>
              <a:t>Выбираем </a:t>
            </a:r>
            <a:r>
              <a:rPr lang="en-US" sz="1600" dirty="0"/>
              <a:t>New</a:t>
            </a:r>
            <a:r>
              <a:rPr lang="ru-RU" sz="1600" dirty="0"/>
              <a:t> </a:t>
            </a:r>
            <a:r>
              <a:rPr lang="en-US" sz="1600" dirty="0"/>
              <a:t>SBT Project</a:t>
            </a:r>
            <a:r>
              <a:rPr lang="ru-RU" sz="1600" dirty="0"/>
              <a:t> из меню сверху</a:t>
            </a:r>
          </a:p>
          <a:p>
            <a:pPr lvl="1"/>
            <a:endParaRPr lang="ru-RU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4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Шаг2 Готовим данные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Выбираем на сайте </a:t>
            </a:r>
            <a:r>
              <a:rPr lang="en-US" dirty="0"/>
              <a:t>data.mos.ru </a:t>
            </a:r>
            <a:r>
              <a:rPr lang="ru-RU" dirty="0"/>
              <a:t>данные в формате </a:t>
            </a:r>
            <a:r>
              <a:rPr lang="en-US" dirty="0"/>
              <a:t>JSON</a:t>
            </a:r>
            <a:endParaRPr lang="ru-RU" dirty="0"/>
          </a:p>
          <a:p>
            <a:r>
              <a:rPr lang="ru-RU" dirty="0"/>
              <a:t>Сохраняем в локальный каталог </a:t>
            </a:r>
            <a:r>
              <a:rPr lang="en-US" dirty="0"/>
              <a:t>c:\workshop01</a:t>
            </a:r>
          </a:p>
          <a:p>
            <a:r>
              <a:rPr lang="ru-RU" dirty="0"/>
              <a:t>Переименовываем в </a:t>
            </a:r>
            <a:r>
              <a:rPr lang="en-US" dirty="0" err="1"/>
              <a:t>data.json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2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3 </a:t>
            </a:r>
            <a:r>
              <a:rPr lang="ru-RU" dirty="0"/>
              <a:t>Заходим на сайт </a:t>
            </a:r>
            <a:r>
              <a:rPr lang="en-US" dirty="0"/>
              <a:t>http://www.jsonschema2pojo.org/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Копируем </a:t>
            </a:r>
            <a:r>
              <a:rPr lang="en-US" dirty="0"/>
              <a:t>JSON </a:t>
            </a:r>
            <a:r>
              <a:rPr lang="ru-RU" dirty="0"/>
              <a:t>в окно</a:t>
            </a:r>
            <a:r>
              <a:rPr lang="en-US" dirty="0"/>
              <a:t> </a:t>
            </a:r>
            <a:r>
              <a:rPr lang="ru-RU" dirty="0"/>
              <a:t>ввода</a:t>
            </a:r>
          </a:p>
          <a:p>
            <a:r>
              <a:rPr lang="ru-RU" dirty="0"/>
              <a:t>Выбираем опцию </a:t>
            </a:r>
            <a:r>
              <a:rPr lang="en-US" dirty="0"/>
              <a:t>JSON </a:t>
            </a:r>
            <a:r>
              <a:rPr lang="ru-RU" dirty="0"/>
              <a:t>вместо </a:t>
            </a:r>
            <a:r>
              <a:rPr lang="en-US" dirty="0"/>
              <a:t>JSON SCHEMA</a:t>
            </a:r>
            <a:endParaRPr lang="ru-RU" dirty="0"/>
          </a:p>
          <a:p>
            <a:r>
              <a:rPr lang="ru-RU" dirty="0"/>
              <a:t>Оставляем язык </a:t>
            </a:r>
            <a:r>
              <a:rPr lang="en-US" dirty="0"/>
              <a:t>JAVA</a:t>
            </a:r>
          </a:p>
          <a:p>
            <a:r>
              <a:rPr lang="ru-RU" dirty="0"/>
              <a:t>Задаем имя класса </a:t>
            </a:r>
            <a:r>
              <a:rPr lang="en-US" dirty="0" err="1"/>
              <a:t>ExampleParser</a:t>
            </a:r>
            <a:endParaRPr lang="en-US" dirty="0"/>
          </a:p>
          <a:p>
            <a:r>
              <a:rPr lang="ru-RU" dirty="0"/>
              <a:t>Задаем имя пакета </a:t>
            </a:r>
            <a:r>
              <a:rPr lang="en-US" dirty="0" err="1"/>
              <a:t>ru.hello.world</a:t>
            </a:r>
            <a:endParaRPr lang="en-US" dirty="0"/>
          </a:p>
          <a:p>
            <a:r>
              <a:rPr lang="ru-RU" dirty="0"/>
              <a:t>Нажимаем </a:t>
            </a:r>
            <a:r>
              <a:rPr lang="en-US" dirty="0"/>
              <a:t>PREVIEW, </a:t>
            </a:r>
            <a:r>
              <a:rPr lang="ru-RU" dirty="0"/>
              <a:t>проверяем что нет ошибок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0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4 </a:t>
            </a:r>
            <a:r>
              <a:rPr lang="ru-RU" dirty="0"/>
              <a:t>Сохраняем код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Нажимаем </a:t>
            </a:r>
            <a:r>
              <a:rPr lang="en-US" dirty="0"/>
              <a:t>Generate Zip Files</a:t>
            </a:r>
          </a:p>
          <a:p>
            <a:r>
              <a:rPr lang="ru-RU" dirty="0"/>
              <a:t>Скачиваем архив</a:t>
            </a:r>
          </a:p>
          <a:p>
            <a:r>
              <a:rPr lang="ru-RU" dirty="0"/>
              <a:t>Распаковываем в </a:t>
            </a:r>
            <a:r>
              <a:rPr lang="en-US" dirty="0" err="1"/>
              <a:t>src</a:t>
            </a:r>
            <a:r>
              <a:rPr lang="en-US" dirty="0"/>
              <a:t>/main/java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Шаг5</a:t>
            </a:r>
            <a:r>
              <a:rPr lang="en-US" dirty="0"/>
              <a:t> </a:t>
            </a:r>
            <a:r>
              <a:rPr lang="ru-RU" dirty="0"/>
              <a:t>Собираем проект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Открываем </a:t>
            </a:r>
            <a:r>
              <a:rPr lang="en-US" dirty="0"/>
              <a:t>SCALA IDE</a:t>
            </a:r>
          </a:p>
          <a:p>
            <a:r>
              <a:rPr lang="ru-RU" dirty="0"/>
              <a:t>Нажимаем </a:t>
            </a:r>
            <a:r>
              <a:rPr lang="en-US" dirty="0"/>
              <a:t>Build Project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4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Шаг6</a:t>
            </a:r>
            <a:r>
              <a:rPr lang="en-US" dirty="0"/>
              <a:t> </a:t>
            </a:r>
            <a:r>
              <a:rPr lang="ru-RU" dirty="0"/>
              <a:t>Создаем</a:t>
            </a:r>
            <a:r>
              <a:rPr lang="en-US" dirty="0"/>
              <a:t> </a:t>
            </a:r>
            <a:r>
              <a:rPr lang="ru-RU" dirty="0"/>
              <a:t>класс </a:t>
            </a:r>
            <a:r>
              <a:rPr lang="en-US" dirty="0"/>
              <a:t>Main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Правой кнопкой кликаем по проекту</a:t>
            </a:r>
            <a:endParaRPr lang="en-US" dirty="0"/>
          </a:p>
          <a:p>
            <a:r>
              <a:rPr lang="ru-RU" dirty="0"/>
              <a:t>Нажимаем </a:t>
            </a:r>
            <a:r>
              <a:rPr lang="en-US" dirty="0"/>
              <a:t>New Scala Class</a:t>
            </a:r>
          </a:p>
          <a:p>
            <a:r>
              <a:rPr lang="ru-RU" dirty="0"/>
              <a:t>Называем класс </a:t>
            </a:r>
            <a:r>
              <a:rPr lang="en-US" dirty="0"/>
              <a:t>Main</a:t>
            </a:r>
          </a:p>
          <a:p>
            <a:r>
              <a:rPr lang="ru-RU" dirty="0"/>
              <a:t>Пакет указываем </a:t>
            </a:r>
            <a:r>
              <a:rPr lang="en-US" dirty="0" err="1"/>
              <a:t>ru.hello.world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5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Шаг7 Готовим фунцкию </a:t>
            </a:r>
            <a:r>
              <a:rPr lang="en-US" dirty="0"/>
              <a:t>main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Пишем</a:t>
            </a:r>
            <a:r>
              <a:rPr lang="en-US" dirty="0"/>
              <a:t> </a:t>
            </a:r>
            <a:r>
              <a:rPr lang="ru-RU" dirty="0"/>
              <a:t>внутри класса </a:t>
            </a:r>
            <a:r>
              <a:rPr lang="en-US" dirty="0"/>
              <a:t>def main(opts: Array[String]): Unit = { </a:t>
            </a:r>
            <a:r>
              <a:rPr lang="en-US" dirty="0" err="1"/>
              <a:t>println</a:t>
            </a:r>
            <a:r>
              <a:rPr lang="en-US" dirty="0"/>
              <a:t>(“hello”) }</a:t>
            </a:r>
            <a:endParaRPr lang="ru-RU" dirty="0"/>
          </a:p>
          <a:p>
            <a:r>
              <a:rPr lang="ru-RU" dirty="0"/>
              <a:t>Создаем переменную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SparkContext</a:t>
            </a:r>
            <a:endParaRPr lang="en-US" dirty="0"/>
          </a:p>
          <a:p>
            <a:r>
              <a:rPr lang="ru-RU" dirty="0"/>
              <a:t>Добавляем </a:t>
            </a:r>
            <a:r>
              <a:rPr lang="en-US" dirty="0"/>
              <a:t>import </a:t>
            </a:r>
            <a:r>
              <a:rPr lang="en-US" dirty="0" err="1"/>
              <a:t>org.apache.spark.SparkContext</a:t>
            </a:r>
            <a:r>
              <a:rPr lang="en-US" dirty="0"/>
              <a:t> </a:t>
            </a:r>
            <a:r>
              <a:rPr lang="ru-RU" dirty="0"/>
              <a:t>в начало файла</a:t>
            </a:r>
          </a:p>
          <a:p>
            <a:r>
              <a:rPr lang="ru-RU" dirty="0"/>
              <a:t>Читаем</a:t>
            </a:r>
            <a:r>
              <a:rPr lang="en-US" dirty="0"/>
              <a:t> JSON </a:t>
            </a:r>
            <a:r>
              <a:rPr lang="ru-RU" dirty="0"/>
              <a:t>из файла </a:t>
            </a:r>
            <a:r>
              <a:rPr lang="en-US" dirty="0" err="1"/>
              <a:t>val</a:t>
            </a:r>
            <a:r>
              <a:rPr lang="en-US" dirty="0"/>
              <a:t> source = </a:t>
            </a:r>
            <a:r>
              <a:rPr lang="en-US" dirty="0" err="1"/>
              <a:t>sc.readTextFile</a:t>
            </a:r>
            <a:r>
              <a:rPr lang="en-US" dirty="0"/>
              <a:t>(“C:\workshop01\</a:t>
            </a:r>
            <a:r>
              <a:rPr lang="en-US" dirty="0" err="1"/>
              <a:t>data.json</a:t>
            </a:r>
            <a:r>
              <a:rPr lang="en-US" dirty="0"/>
              <a:t>”)</a:t>
            </a:r>
          </a:p>
          <a:p>
            <a:r>
              <a:rPr lang="ru-RU" dirty="0"/>
              <a:t>Выполняем трансформацию </a:t>
            </a:r>
            <a:r>
              <a:rPr lang="en-US" dirty="0" err="1"/>
              <a:t>val</a:t>
            </a:r>
            <a:r>
              <a:rPr lang="en-US" dirty="0"/>
              <a:t> result = </a:t>
            </a:r>
            <a:r>
              <a:rPr lang="en-US" dirty="0" err="1"/>
              <a:t>source.map</a:t>
            </a:r>
            <a:r>
              <a:rPr lang="en-US" dirty="0"/>
              <a:t>(str =&gt; “+” + str)</a:t>
            </a:r>
          </a:p>
          <a:p>
            <a:r>
              <a:rPr lang="ru-RU" dirty="0"/>
              <a:t>Сохраняем результат </a:t>
            </a:r>
            <a:r>
              <a:rPr lang="en-US" dirty="0" err="1"/>
              <a:t>result.coalesce</a:t>
            </a:r>
            <a:r>
              <a:rPr lang="en-US" dirty="0"/>
              <a:t>(1).</a:t>
            </a:r>
            <a:r>
              <a:rPr lang="en-US" dirty="0" err="1"/>
              <a:t>saveAsTextFile</a:t>
            </a:r>
            <a:r>
              <a:rPr lang="en-US" dirty="0"/>
              <a:t>(“C:\workshop01\result”)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87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4177</TotalTime>
  <Words>434</Words>
  <Application>Microsoft Office PowerPoint</Application>
  <PresentationFormat>Custom</PresentationFormat>
  <Paragraphs>75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Самостоятельная работа</vt:lpstr>
      <vt:lpstr>Шаг1 Создание sbt проекта</vt:lpstr>
      <vt:lpstr>Шаг2 Готовим данные</vt:lpstr>
      <vt:lpstr>Шаг3 Заходим на сайт http://www.jsonschema2pojo.org/</vt:lpstr>
      <vt:lpstr>Шаг4 Сохраняем код</vt:lpstr>
      <vt:lpstr>Шаг5 Собираем проект</vt:lpstr>
      <vt:lpstr>Шаг6 Создаем класс Main</vt:lpstr>
      <vt:lpstr>Шаг7 Готовим фунцкию main</vt:lpstr>
      <vt:lpstr>Шаг8 Используем парсер</vt:lpstr>
      <vt:lpstr>Шаг9 Собираем JAR</vt:lpstr>
      <vt:lpstr>Шаг10 Готовим команду spark-submit</vt:lpstr>
      <vt:lpstr>Шаг11 Запуск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283</cp:revision>
  <dcterms:created xsi:type="dcterms:W3CDTF">2018-11-09T09:23:09Z</dcterms:created>
  <dcterms:modified xsi:type="dcterms:W3CDTF">2019-03-22T21:58:23Z</dcterms:modified>
</cp:coreProperties>
</file>