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611" r:id="rId2"/>
    <p:sldId id="417" r:id="rId3"/>
    <p:sldId id="584" r:id="rId4"/>
    <p:sldId id="612" r:id="rId5"/>
    <p:sldId id="592" r:id="rId6"/>
    <p:sldId id="585" r:id="rId7"/>
    <p:sldId id="586" r:id="rId8"/>
    <p:sldId id="587" r:id="rId9"/>
    <p:sldId id="588" r:id="rId10"/>
    <p:sldId id="589" r:id="rId11"/>
    <p:sldId id="590" r:id="rId12"/>
    <p:sldId id="593" r:id="rId13"/>
    <p:sldId id="594" r:id="rId14"/>
    <p:sldId id="595" r:id="rId15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57" d="100"/>
          <a:sy n="57" d="100"/>
        </p:scale>
        <p:origin x="438" y="60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48169A-D17D-4BF4-A5AB-3C4ADEA58CE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68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9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5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662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ist.apache.org/repos/dist/release/hadoop/common/hadoop-2.7.3/hadoop-2.7.3.tar.gz.m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3CE300-ED4F-4514-8F67-4763E509913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8 A</a:t>
            </a:r>
            <a:r>
              <a:rPr lang="fr-FR" dirty="0" err="1"/>
              <a:t>ppend</a:t>
            </a:r>
            <a:r>
              <a:rPr lang="fr-FR" dirty="0"/>
              <a:t> output mode </a:t>
            </a:r>
            <a:r>
              <a:rPr lang="ru-RU" dirty="0"/>
              <a:t>для</a:t>
            </a:r>
            <a:r>
              <a:rPr lang="fr-FR" dirty="0"/>
              <a:t> non-</a:t>
            </a:r>
            <a:r>
              <a:rPr lang="fr-FR" dirty="0" err="1"/>
              <a:t>aggregate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spark-shell 03_copy-paste.txt (:paste ^D </a:t>
            </a:r>
            <a:r>
              <a:rPr lang="ru-RU" dirty="0"/>
              <a:t>запуск </a:t>
            </a:r>
            <a:r>
              <a:rPr lang="en-US" dirty="0"/>
              <a:t>complete output mode </a:t>
            </a:r>
            <a:r>
              <a:rPr lang="ru-RU" dirty="0"/>
              <a:t>и </a:t>
            </a:r>
            <a:r>
              <a:rPr lang="en-US" dirty="0"/>
              <a:t>aggregate queries)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5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9 </a:t>
            </a:r>
            <a:r>
              <a:rPr lang="ru-RU" dirty="0"/>
              <a:t>Загрузка данных по </a:t>
            </a:r>
            <a:r>
              <a:rPr lang="en-US" dirty="0"/>
              <a:t>S7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Открываем </a:t>
            </a:r>
            <a:r>
              <a:rPr lang="en-US" dirty="0"/>
              <a:t>HDFS</a:t>
            </a:r>
          </a:p>
          <a:p>
            <a:r>
              <a:rPr lang="ru-RU" dirty="0"/>
              <a:t>Загружаем файл </a:t>
            </a:r>
            <a:r>
              <a:rPr lang="en-US" dirty="0"/>
              <a:t>3_s7.json </a:t>
            </a:r>
            <a:r>
              <a:rPr lang="ru-RU" dirty="0"/>
              <a:t>на </a:t>
            </a:r>
            <a:r>
              <a:rPr lang="en-US" dirty="0"/>
              <a:t>/user/home/workshop03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6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10 </a:t>
            </a:r>
            <a:r>
              <a:rPr lang="ru-RU" dirty="0"/>
              <a:t>Изменения в топике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kafka</a:t>
            </a:r>
            <a:r>
              <a:rPr lang="en-US" dirty="0"/>
              <a:t>-console-consumer --bootstrap-server ip-172-31-41-26.ec2.internal:9092 --topic airport</a:t>
            </a:r>
            <a:r>
              <a:rPr lang="ru-RU" dirty="0"/>
              <a:t>_</a:t>
            </a:r>
            <a:r>
              <a:rPr lang="en-US" dirty="0"/>
              <a:t>bigdata</a:t>
            </a:r>
            <a:r>
              <a:rPr lang="ru-RU" dirty="0"/>
              <a:t>_</a:t>
            </a:r>
            <a:r>
              <a:rPr lang="en-US" dirty="0"/>
              <a:t>sink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3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Шаг11</a:t>
            </a:r>
            <a:r>
              <a:rPr lang="en-US" dirty="0"/>
              <a:t> </a:t>
            </a:r>
            <a:r>
              <a:rPr lang="ru-RU" dirty="0"/>
              <a:t>Загрузка данных по </a:t>
            </a:r>
            <a:r>
              <a:rPr lang="en-US" dirty="0"/>
              <a:t>Aeroflot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Открываем </a:t>
            </a:r>
            <a:r>
              <a:rPr lang="en-US" dirty="0"/>
              <a:t>HDFS</a:t>
            </a:r>
          </a:p>
          <a:p>
            <a:r>
              <a:rPr lang="ru-RU" dirty="0"/>
              <a:t>Загружаем файл </a:t>
            </a:r>
            <a:r>
              <a:rPr lang="en-US" dirty="0"/>
              <a:t>3_aeroflot.json </a:t>
            </a:r>
            <a:r>
              <a:rPr lang="ru-RU" dirty="0"/>
              <a:t>на </a:t>
            </a:r>
            <a:r>
              <a:rPr lang="en-US" dirty="0"/>
              <a:t>/user/home/workshop03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12 </a:t>
            </a:r>
            <a:r>
              <a:rPr lang="ru-RU" dirty="0"/>
              <a:t>Изменения в топике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kafka</a:t>
            </a:r>
            <a:r>
              <a:rPr lang="en-US" dirty="0"/>
              <a:t>-console-consumer --bootstrap-server ip-172-31-41-26.ec2.internal:9092 --topic airport</a:t>
            </a:r>
            <a:r>
              <a:rPr lang="ru-RU" dirty="0"/>
              <a:t>_</a:t>
            </a:r>
            <a:r>
              <a:rPr lang="en-US" dirty="0"/>
              <a:t>bigdata</a:t>
            </a:r>
            <a:r>
              <a:rPr lang="ru-RU" dirty="0"/>
              <a:t>_</a:t>
            </a:r>
            <a:r>
              <a:rPr lang="en-US" dirty="0"/>
              <a:t>sink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Шаг1 Настройка соединения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1600" dirty="0"/>
              <a:t>Зайти на машину </a:t>
            </a:r>
            <a:r>
              <a:rPr lang="en-US" sz="1600" dirty="0"/>
              <a:t>KZS00</a:t>
            </a:r>
            <a:r>
              <a:rPr lang="ru-RU" sz="1600" dirty="0"/>
              <a:t> по </a:t>
            </a:r>
            <a:r>
              <a:rPr lang="en-US" sz="1600"/>
              <a:t>ssh</a:t>
            </a:r>
            <a:endParaRPr lang="en-US" sz="1600" dirty="0"/>
          </a:p>
          <a:p>
            <a:pPr lvl="1"/>
            <a:r>
              <a:rPr lang="ru-RU" sz="1600" dirty="0"/>
              <a:t>Проверить</a:t>
            </a:r>
            <a:r>
              <a:rPr lang="en-US" sz="1600" dirty="0"/>
              <a:t>, </a:t>
            </a:r>
            <a:r>
              <a:rPr lang="ru-RU" sz="1600" dirty="0"/>
              <a:t>что запущен</a:t>
            </a:r>
            <a:r>
              <a:rPr lang="en-US" sz="1600" dirty="0"/>
              <a:t> </a:t>
            </a:r>
            <a:r>
              <a:rPr lang="ru-RU" sz="1600" dirty="0"/>
              <a:t>сервис </a:t>
            </a:r>
            <a:r>
              <a:rPr lang="en-US" sz="1600" dirty="0"/>
              <a:t>zookeeper</a:t>
            </a:r>
            <a:endParaRPr lang="ru-RU" sz="1600" dirty="0"/>
          </a:p>
          <a:p>
            <a:pPr lvl="1"/>
            <a:r>
              <a:rPr lang="ru-RU" sz="1600" dirty="0"/>
              <a:t>Проверить, что запущен сервис </a:t>
            </a:r>
            <a:r>
              <a:rPr lang="en-US" sz="1600" dirty="0" err="1"/>
              <a:t>kafka</a:t>
            </a:r>
            <a:endParaRPr lang="en-US" sz="1600" dirty="0"/>
          </a:p>
          <a:p>
            <a:pPr lvl="1"/>
            <a:endParaRPr lang="ru-RU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2</a:t>
            </a:r>
            <a:r>
              <a:rPr lang="ru-RU" dirty="0"/>
              <a:t> Установка </a:t>
            </a:r>
            <a:r>
              <a:rPr lang="en-US" dirty="0"/>
              <a:t>Hadoop </a:t>
            </a:r>
            <a:r>
              <a:rPr lang="en-US" dirty="0" err="1"/>
              <a:t>Utils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b="0" dirty="0"/>
              <a:t>wget </a:t>
            </a:r>
            <a:r>
              <a:rPr lang="da-DK" b="0" dirty="0">
                <a:hlinkClick r:id="rId2"/>
              </a:rPr>
              <a:t>https://dist.apache.org/repos/dist/release/hadoop/common/hadoop-2.7.3/hadoop-2.7.3.tar.gz.mds</a:t>
            </a:r>
            <a:endParaRPr lang="da-DK" b="0" dirty="0"/>
          </a:p>
          <a:p>
            <a:pPr lvl="1"/>
            <a:r>
              <a:rPr lang="en-US" b="0" dirty="0"/>
              <a:t>tar -</a:t>
            </a:r>
            <a:r>
              <a:rPr lang="en-US" b="0" dirty="0" err="1"/>
              <a:t>xzvf</a:t>
            </a:r>
            <a:r>
              <a:rPr lang="en-US" b="0" dirty="0"/>
              <a:t> hadoop-2.7.3.tar.gz</a:t>
            </a:r>
          </a:p>
          <a:p>
            <a:pPr lvl="1"/>
            <a:r>
              <a:rPr lang="en-US" b="0" dirty="0" err="1"/>
              <a:t>sudo</a:t>
            </a:r>
            <a:r>
              <a:rPr lang="en-US" b="0" dirty="0"/>
              <a:t> mv hadoop-2.7.3 /</a:t>
            </a:r>
            <a:r>
              <a:rPr lang="en-US" b="0" dirty="0" err="1"/>
              <a:t>usr</a:t>
            </a:r>
            <a:r>
              <a:rPr lang="en-US" b="0" dirty="0"/>
              <a:t>/local/</a:t>
            </a:r>
            <a:r>
              <a:rPr lang="en-US" b="0" dirty="0" err="1"/>
              <a:t>hadoop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E954C-5470-4633-BB01-87861240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19" y="3886200"/>
            <a:ext cx="2318130" cy="20227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D27020-B963-4015-B513-B07F0C079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19" y="3886200"/>
            <a:ext cx="3634107" cy="20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0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Шаг3 Рабочий каталог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1600" dirty="0"/>
              <a:t>Создать рабочий каталог на </a:t>
            </a:r>
            <a:r>
              <a:rPr lang="en-US" sz="1600" dirty="0"/>
              <a:t>HDFS </a:t>
            </a:r>
            <a:r>
              <a:rPr lang="ru-RU" sz="1600" dirty="0"/>
              <a:t> в /user/</a:t>
            </a:r>
            <a:r>
              <a:rPr lang="en-US" sz="1600" dirty="0"/>
              <a:t>home/</a:t>
            </a:r>
            <a:r>
              <a:rPr lang="ru-RU" sz="1600" dirty="0"/>
              <a:t>workshop0</a:t>
            </a:r>
            <a:r>
              <a:rPr lang="en-US" sz="1600" dirty="0"/>
              <a:t>3</a:t>
            </a:r>
            <a:endParaRPr lang="ru-RU" sz="1600" dirty="0"/>
          </a:p>
          <a:p>
            <a:pPr marL="457200" lvl="1" indent="0">
              <a:buNone/>
            </a:pPr>
            <a:endParaRPr lang="ru-RU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2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4 </a:t>
            </a:r>
            <a:r>
              <a:rPr lang="ru-RU" dirty="0"/>
              <a:t>Файлы на </a:t>
            </a:r>
            <a:r>
              <a:rPr lang="en-US" dirty="0"/>
              <a:t>HDFS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/>
              <a:t>HDFS</a:t>
            </a:r>
            <a:r>
              <a:rPr lang="ru-RU" dirty="0"/>
              <a:t> есть файлы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/workshop03</a:t>
            </a:r>
            <a:r>
              <a:rPr lang="ru-RU" dirty="0"/>
              <a:t>, забираем их себе в /user/</a:t>
            </a:r>
            <a:r>
              <a:rPr lang="en-US" dirty="0"/>
              <a:t>home/</a:t>
            </a:r>
            <a:r>
              <a:rPr lang="ru-RU" dirty="0"/>
              <a:t>workshop0</a:t>
            </a:r>
            <a:r>
              <a:rPr lang="en-US" dirty="0"/>
              <a:t>3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5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5 </a:t>
            </a:r>
            <a:r>
              <a:rPr lang="ru-RU" dirty="0"/>
              <a:t>Пробный запуск </a:t>
            </a:r>
            <a:r>
              <a:rPr lang="en-US" dirty="0"/>
              <a:t>spark-shell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spark-shell --master yarn</a:t>
            </a:r>
          </a:p>
        </p:txBody>
      </p:sp>
    </p:spTree>
    <p:extLst>
      <p:ext uri="{BB962C8B-B14F-4D97-AF65-F5344CB8AC3E}">
        <p14:creationId xmlns:p14="http://schemas.microsoft.com/office/powerpoint/2010/main" val="46433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6 </a:t>
            </a:r>
            <a:r>
              <a:rPr lang="ru-RU" dirty="0"/>
              <a:t>Очистка каталога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Удаляем чек-поинты </a:t>
            </a:r>
            <a:r>
              <a:rPr lang="en-US" dirty="0" err="1"/>
              <a:t>hadoop</a:t>
            </a:r>
            <a:r>
              <a:rPr lang="en-US" dirty="0"/>
              <a:t> fs -rm -f /user/home/stream/chkpt</a:t>
            </a:r>
          </a:p>
        </p:txBody>
      </p:sp>
    </p:spTree>
    <p:extLst>
      <p:ext uri="{BB962C8B-B14F-4D97-AF65-F5344CB8AC3E}">
        <p14:creationId xmlns:p14="http://schemas.microsoft.com/office/powerpoint/2010/main" val="39385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7 </a:t>
            </a:r>
            <a:r>
              <a:rPr lang="ru-RU" dirty="0"/>
              <a:t>Чтение из топика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kafka</a:t>
            </a:r>
            <a:r>
              <a:rPr lang="en-US" dirty="0"/>
              <a:t>-console-consumer --bootstrap-server ip-172-31-41-26.ec2.internal:9092 --topic airport</a:t>
            </a:r>
            <a:r>
              <a:rPr lang="ru-RU" dirty="0"/>
              <a:t>_</a:t>
            </a:r>
            <a:r>
              <a:rPr lang="en-US" dirty="0"/>
              <a:t>bigdata</a:t>
            </a:r>
            <a:r>
              <a:rPr lang="ru-RU" dirty="0"/>
              <a:t>_</a:t>
            </a:r>
            <a:r>
              <a:rPr lang="en-US" dirty="0"/>
              <a:t>sink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4145</TotalTime>
  <Words>292</Words>
  <Application>Microsoft Office PowerPoint</Application>
  <PresentationFormat>Custom</PresentationFormat>
  <Paragraphs>41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Самостоятельная работа</vt:lpstr>
      <vt:lpstr>Шаг1 Настройка соединения</vt:lpstr>
      <vt:lpstr>Шаг2 Установка Hadoop Utils</vt:lpstr>
      <vt:lpstr>Шаг3 Рабочий каталог</vt:lpstr>
      <vt:lpstr>Шаг4 Файлы на HDFS</vt:lpstr>
      <vt:lpstr>Шаг5 Пробный запуск spark-shell</vt:lpstr>
      <vt:lpstr>Шаг6 Очистка каталога</vt:lpstr>
      <vt:lpstr>Шаг7 Чтение из топика</vt:lpstr>
      <vt:lpstr>Шаг8 Append output mode для non-aggregate queries</vt:lpstr>
      <vt:lpstr>Шаг9 Загрузка данных по S7</vt:lpstr>
      <vt:lpstr>Шаг10 Изменения в топике</vt:lpstr>
      <vt:lpstr>Шаг11 Загрузка данных по Aeroflot</vt:lpstr>
      <vt:lpstr>Шаг12 Изменения в топике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275</cp:revision>
  <dcterms:created xsi:type="dcterms:W3CDTF">2018-11-09T09:23:09Z</dcterms:created>
  <dcterms:modified xsi:type="dcterms:W3CDTF">2019-03-22T21:23:57Z</dcterms:modified>
</cp:coreProperties>
</file>