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6"/>
  </p:notesMasterIdLst>
  <p:handoutMasterIdLst>
    <p:handoutMasterId r:id="rId17"/>
  </p:handoutMasterIdLst>
  <p:sldIdLst>
    <p:sldId id="611" r:id="rId2"/>
    <p:sldId id="417" r:id="rId3"/>
    <p:sldId id="612" r:id="rId4"/>
    <p:sldId id="614" r:id="rId5"/>
    <p:sldId id="613" r:id="rId6"/>
    <p:sldId id="600" r:id="rId7"/>
    <p:sldId id="615" r:id="rId8"/>
    <p:sldId id="617" r:id="rId9"/>
    <p:sldId id="619" r:id="rId10"/>
    <p:sldId id="618" r:id="rId11"/>
    <p:sldId id="620" r:id="rId12"/>
    <p:sldId id="621" r:id="rId13"/>
    <p:sldId id="622" r:id="rId14"/>
    <p:sldId id="477" r:id="rId15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4245" autoAdjust="0"/>
  </p:normalViewPr>
  <p:slideViewPr>
    <p:cSldViewPr>
      <p:cViewPr varScale="1">
        <p:scale>
          <a:sx n="85" d="100"/>
          <a:sy n="85" d="100"/>
        </p:scale>
        <p:origin x="804" y="84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21.03.2019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1-5-3-b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298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1-5-3-b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162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1-5-3-b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66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1-5-3-c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56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1-5-3-c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3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1-5-3-c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37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1-5-3-b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76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1-5-3-c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49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1-5-3-b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950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1-5-3-b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132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1-5-3-b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32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6. Hue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55" y="2321279"/>
            <a:ext cx="8794200" cy="253150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en-US" dirty="0"/>
              <a:t>Open Source </a:t>
            </a:r>
            <a:r>
              <a:rPr lang="ru-RU" dirty="0"/>
              <a:t>веб движок</a:t>
            </a:r>
            <a:r>
              <a:rPr lang="en-US" dirty="0"/>
              <a:t>, </a:t>
            </a:r>
            <a:r>
              <a:rPr lang="ru-RU" dirty="0"/>
              <a:t>используемый в </a:t>
            </a:r>
            <a:r>
              <a:rPr lang="en-US" dirty="0"/>
              <a:t>Cloudera Hadoop </a:t>
            </a:r>
            <a:r>
              <a:rPr lang="ru-RU" dirty="0"/>
              <a:t>для администрирования кластера.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252E6-67B7-49D2-800D-6568F14D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13" y="1315738"/>
            <a:ext cx="8753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6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7. Oozie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55" y="2321279"/>
            <a:ext cx="8794200" cy="253150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Фреймворк для запуска задач на кластере по расписанию.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00BA4-C9EF-4442-BA6B-8C1451F2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9" y="1410988"/>
            <a:ext cx="87344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ru-RU" dirty="0"/>
              <a:t>8</a:t>
            </a:r>
            <a:r>
              <a:rPr lang="en-US" dirty="0"/>
              <a:t>. YARN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55" y="2321279"/>
            <a:ext cx="8794200" cy="253150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Модуль управления ресурсами кластеров и выполнение заданий.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1D8A9-646F-47D7-B88A-C1F8E4E2C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19" y="1544338"/>
            <a:ext cx="87249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4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ZooKeeper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55" y="2321279"/>
            <a:ext cx="8794200" cy="253150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Распределенная система конфигурирования компонент </a:t>
            </a:r>
            <a:r>
              <a:rPr lang="en-US" dirty="0"/>
              <a:t>Hadoop</a:t>
            </a:r>
            <a:r>
              <a:rPr lang="ru-RU" dirty="0"/>
              <a:t> кластера.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30BA01-96E7-488E-9725-F5CA980D4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34" y="1363364"/>
            <a:ext cx="87344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5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Модуль </a:t>
            </a:r>
            <a:r>
              <a:rPr lang="ru-RU" dirty="0"/>
              <a:t>1</a:t>
            </a:r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ru-RU" dirty="0"/>
              <a:t>Контакты</a:t>
            </a:r>
            <a:br>
              <a:rPr lang="ru-RU" dirty="0"/>
            </a:br>
            <a:br>
              <a:rPr lang="en-US" dirty="0"/>
            </a:br>
            <a:r>
              <a:rPr lang="en-US" dirty="0"/>
              <a:t>Basov.yo@gmail.com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B0F67-1E7B-4A49-AEEC-426695C7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13" y="2819400"/>
            <a:ext cx="5059887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8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ru-RU" dirty="0"/>
              <a:t>Контакты</a:t>
            </a:r>
            <a:br>
              <a:rPr lang="ru-RU" dirty="0"/>
            </a:br>
            <a:br>
              <a:rPr lang="en-US" dirty="0"/>
            </a:br>
            <a:r>
              <a:rPr lang="en-US" dirty="0"/>
              <a:t>nickkomissarenko@gmail.com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8C9243-B06B-41F1-9F45-2409C917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1" y="3276600"/>
            <a:ext cx="19335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4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ru-RU" dirty="0"/>
              <a:t>Наш кластер </a:t>
            </a:r>
            <a:r>
              <a:rPr lang="en-US" dirty="0"/>
              <a:t>Hadoop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E2AAB-681E-4223-BA24-57851FDA4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63" y="1554481"/>
            <a:ext cx="7539250" cy="44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6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2. Amazon Web Services EC2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519" y="2040499"/>
            <a:ext cx="3151536" cy="2531500"/>
          </a:xfrm>
        </p:spPr>
        <p:txBody>
          <a:bodyPr>
            <a:normAutofit/>
          </a:bodyPr>
          <a:lstStyle/>
          <a:p>
            <a:r>
              <a:rPr lang="ru-RU" dirty="0"/>
              <a:t>Кластер на трех нодах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01CAA-A8BF-489A-BA80-953D4FFD1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3" y="1853248"/>
            <a:ext cx="4979206" cy="24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9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3.</a:t>
            </a:r>
            <a:r>
              <a:rPr lang="ru-RU" dirty="0"/>
              <a:t> Консоль </a:t>
            </a:r>
            <a:r>
              <a:rPr lang="en-US" dirty="0"/>
              <a:t>Cloudera Manager (admin / admin)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7E7FD9-5F1B-4F14-BDCC-E2B4102B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6" y="1864971"/>
            <a:ext cx="5664225" cy="3339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A99FB9-03ED-4206-9485-B240E84E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119" y="1676400"/>
            <a:ext cx="3766194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4. HDFS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55" y="2321279"/>
            <a:ext cx="8794200" cy="253150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Файловая система, предназначенная для хранения файлов больших размеров, поблочно распределённых между узлами вычислительного кластера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8105F8-BE43-4446-92D5-5B996086A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05" y="1531437"/>
            <a:ext cx="88201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ru-RU" dirty="0"/>
              <a:t>5</a:t>
            </a:r>
            <a:r>
              <a:rPr lang="en-US" dirty="0"/>
              <a:t>. Hive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55" y="2321279"/>
            <a:ext cx="8794200" cy="253150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СУБД (Система управления базами данных) - ком­плекс, по­зво­ляю­щих соз­дать ба­зу дан­ных (БД) и ма­ни­пу­ли­ро­вать дан­ны­ми (встав­лять, об­нов­лять, уда­лять и вы­би­рать), используя </a:t>
            </a:r>
            <a:r>
              <a:rPr lang="en-US" dirty="0"/>
              <a:t>SQL </a:t>
            </a:r>
            <a:r>
              <a:rPr lang="ru-RU" dirty="0"/>
              <a:t>синтаксис.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4BE39-F633-4BDF-B025-251FA3890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9" y="1477010"/>
            <a:ext cx="8782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79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4983</TotalTime>
  <Words>207</Words>
  <Application>Microsoft Office PowerPoint</Application>
  <PresentationFormat>Custom</PresentationFormat>
  <Paragraphs>70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Знакомство</vt:lpstr>
      <vt:lpstr>Контакты  Basov.yo@gmail.com </vt:lpstr>
      <vt:lpstr>Контакты  nickkomissarenko@gmail.com </vt:lpstr>
      <vt:lpstr>1. Наш кластер Hadoop </vt:lpstr>
      <vt:lpstr>2. Amazon Web Services EC2</vt:lpstr>
      <vt:lpstr>3. Консоль Cloudera Manager (admin / admin) </vt:lpstr>
      <vt:lpstr>4. HDFS</vt:lpstr>
      <vt:lpstr>5. Hive</vt:lpstr>
      <vt:lpstr>6. Hue</vt:lpstr>
      <vt:lpstr>7. Oozie</vt:lpstr>
      <vt:lpstr>8. YARN</vt:lpstr>
      <vt:lpstr>9. ZooKeeper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357</cp:revision>
  <dcterms:created xsi:type="dcterms:W3CDTF">2018-11-09T09:23:09Z</dcterms:created>
  <dcterms:modified xsi:type="dcterms:W3CDTF">2019-03-21T18:16:19Z</dcterms:modified>
</cp:coreProperties>
</file>