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1"/>
  </p:notesMasterIdLst>
  <p:handoutMasterIdLst>
    <p:handoutMasterId r:id="rId12"/>
  </p:handoutMasterIdLst>
  <p:sldIdLst>
    <p:sldId id="611" r:id="rId2"/>
    <p:sldId id="417" r:id="rId3"/>
    <p:sldId id="613" r:id="rId4"/>
    <p:sldId id="600" r:id="rId5"/>
    <p:sldId id="615" r:id="rId6"/>
    <p:sldId id="616" r:id="rId7"/>
    <p:sldId id="617" r:id="rId8"/>
    <p:sldId id="618" r:id="rId9"/>
    <p:sldId id="477" r:id="rId10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74245" autoAdjust="0"/>
  </p:normalViewPr>
  <p:slideViewPr>
    <p:cSldViewPr>
      <p:cViewPr varScale="1">
        <p:scale>
          <a:sx n="85" d="100"/>
          <a:sy n="85" d="100"/>
        </p:scale>
        <p:origin x="804" y="90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1-5-3-c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37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1-5-3-b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76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1-5-3-c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49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1-5-3-c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117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1-5-3-c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64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1-5-3-b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3089-2B18-4479-9D89-433D55832C1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41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Книги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Модуль </a:t>
            </a:r>
            <a:r>
              <a:rPr lang="ru-RU" dirty="0"/>
              <a:t>1</a:t>
            </a:r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b="0" dirty="0"/>
              <a:t>Hadoop. </a:t>
            </a:r>
            <a:r>
              <a:rPr lang="ru-RU" b="0" dirty="0"/>
              <a:t>Подробное руководство.</a:t>
            </a:r>
            <a:br>
              <a:rPr lang="ru-RU" b="0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3DFECB-BCD7-429C-A6EC-42D81173F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331" y="1090612"/>
            <a:ext cx="33051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6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2. Scala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519" y="2040499"/>
            <a:ext cx="3151536" cy="253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Учебный курс</a:t>
            </a:r>
            <a:r>
              <a:rPr lang="en-US" dirty="0"/>
              <a:t> </a:t>
            </a:r>
            <a:r>
              <a:rPr lang="ru-RU" dirty="0"/>
              <a:t>по  </a:t>
            </a:r>
            <a:r>
              <a:rPr lang="en-US" dirty="0"/>
              <a:t>Scala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05DF16-585E-482B-A727-F22F034E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9" y="3048000"/>
            <a:ext cx="77152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9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3.</a:t>
            </a:r>
            <a:r>
              <a:rPr lang="ru-RU" dirty="0"/>
              <a:t> </a:t>
            </a:r>
            <a:r>
              <a:rPr lang="en-US" dirty="0"/>
              <a:t>Big Data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EA4F9-E50D-4CFA-899B-C8C8B97D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1" y="1262697"/>
            <a:ext cx="38671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4. Spark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DFDC18-A848-4F35-AC86-CD86A0D36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731" y="695325"/>
            <a:ext cx="37623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5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5. Spark Streaming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13" y="1981200"/>
            <a:ext cx="8905809" cy="3614103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8E96CC-E3B5-4DDC-88C6-9B0C966DB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144" y="1781175"/>
            <a:ext cx="24955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70C9E-BA48-4CA6-ADF1-A37000EF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/>
              <a:t>. </a:t>
            </a:r>
            <a:r>
              <a:rPr lang="en-US" dirty="0"/>
              <a:t>Amazon Web Services EC2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D215DF-0598-4DBB-9B78-42C88828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519" y="2040499"/>
            <a:ext cx="3151536" cy="2531500"/>
          </a:xfrm>
        </p:spPr>
        <p:txBody>
          <a:bodyPr>
            <a:normAutofit/>
          </a:bodyPr>
          <a:lstStyle/>
          <a:p>
            <a:r>
              <a:rPr lang="en-US" dirty="0"/>
              <a:t>Amazon Architect Certification Book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9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4995</TotalTime>
  <Words>61</Words>
  <Application>Microsoft Office PowerPoint</Application>
  <PresentationFormat>Custom</PresentationFormat>
  <Paragraphs>36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Книги</vt:lpstr>
      <vt:lpstr>1. Hadoop. Подробное руководство.  </vt:lpstr>
      <vt:lpstr>2. Scala</vt:lpstr>
      <vt:lpstr>3. Big Data Architecture </vt:lpstr>
      <vt:lpstr>4. Spark </vt:lpstr>
      <vt:lpstr>5. Spark Streaming </vt:lpstr>
      <vt:lpstr>6. Amazon Web Services EC2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362</cp:revision>
  <dcterms:created xsi:type="dcterms:W3CDTF">2018-11-09T09:23:09Z</dcterms:created>
  <dcterms:modified xsi:type="dcterms:W3CDTF">2019-03-22T23:17:28Z</dcterms:modified>
</cp:coreProperties>
</file>