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611" r:id="rId2"/>
    <p:sldId id="417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9" r:id="rId13"/>
    <p:sldId id="610" r:id="rId14"/>
    <p:sldId id="477" r:id="rId1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1-5-3-i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4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1-5-3-i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2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1-5-3-j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6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6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1-5-3-d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2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1-5-3-e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1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1-5-3-f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0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1-5-3-g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4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1-5-3-h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6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ovyuriy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sovyuriy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ru-RU" dirty="0"/>
              <a:t>Исправление ошибок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Проверяем, что </a:t>
            </a:r>
            <a:r>
              <a:rPr lang="en-US" dirty="0"/>
              <a:t>Project View </a:t>
            </a:r>
            <a:r>
              <a:rPr lang="ru-RU" dirty="0"/>
              <a:t>активен</a:t>
            </a:r>
          </a:p>
          <a:p>
            <a:r>
              <a:rPr lang="ru-RU" dirty="0"/>
              <a:t>Кликаем правой кнопкой по проекту</a:t>
            </a:r>
          </a:p>
          <a:p>
            <a:r>
              <a:rPr lang="ru-RU" dirty="0"/>
              <a:t>В меню находим пункт </a:t>
            </a:r>
            <a:r>
              <a:rPr lang="en-US" dirty="0"/>
              <a:t>Spark Libraries</a:t>
            </a:r>
          </a:p>
          <a:p>
            <a:r>
              <a:rPr lang="ru-RU" dirty="0"/>
              <a:t>Нажимаем </a:t>
            </a:r>
            <a:r>
              <a:rPr lang="en-US" dirty="0"/>
              <a:t>Properties</a:t>
            </a:r>
          </a:p>
          <a:p>
            <a:r>
              <a:rPr lang="ru-RU" dirty="0"/>
              <a:t>Выбираем </a:t>
            </a:r>
            <a:r>
              <a:rPr lang="en-US" dirty="0"/>
              <a:t>Java Build Path</a:t>
            </a:r>
          </a:p>
          <a:p>
            <a:r>
              <a:rPr lang="ru-RU" dirty="0"/>
              <a:t>Нажимаем </a:t>
            </a:r>
            <a:r>
              <a:rPr lang="en-US" dirty="0"/>
              <a:t>External Jars</a:t>
            </a:r>
          </a:p>
          <a:p>
            <a:r>
              <a:rPr lang="ru-RU" dirty="0"/>
              <a:t>На вкладке </a:t>
            </a:r>
            <a:r>
              <a:rPr lang="en-US" dirty="0"/>
              <a:t>Libraries </a:t>
            </a:r>
            <a:r>
              <a:rPr lang="ru-RU" dirty="0"/>
              <a:t>выбираем все пункты</a:t>
            </a:r>
          </a:p>
          <a:p>
            <a:r>
              <a:rPr lang="ru-RU" dirty="0"/>
              <a:t>Нажимаем </a:t>
            </a:r>
            <a:r>
              <a:rPr lang="en-US" dirty="0"/>
              <a:t>OK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7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ru-RU" dirty="0"/>
              <a:t>Компилятор </a:t>
            </a:r>
            <a:r>
              <a:rPr lang="en-US" dirty="0"/>
              <a:t>Scala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Проверяем, что </a:t>
            </a:r>
            <a:r>
              <a:rPr lang="en-US" dirty="0"/>
              <a:t>Project View </a:t>
            </a:r>
            <a:r>
              <a:rPr lang="ru-RU" dirty="0"/>
              <a:t>активен</a:t>
            </a:r>
            <a:endParaRPr lang="en-US" dirty="0"/>
          </a:p>
          <a:p>
            <a:r>
              <a:rPr lang="ru-RU" dirty="0"/>
              <a:t>Кликаем правой кнопкой по проекту</a:t>
            </a:r>
          </a:p>
          <a:p>
            <a:r>
              <a:rPr lang="ru-RU" dirty="0"/>
              <a:t>В меню находим пункт </a:t>
            </a:r>
            <a:r>
              <a:rPr lang="en-US" dirty="0"/>
              <a:t>Spark Libraries</a:t>
            </a:r>
          </a:p>
          <a:p>
            <a:r>
              <a:rPr lang="ru-RU" dirty="0"/>
              <a:t>Нажимаем </a:t>
            </a:r>
            <a:r>
              <a:rPr lang="en-US" dirty="0"/>
              <a:t>Properties</a:t>
            </a:r>
          </a:p>
          <a:p>
            <a:r>
              <a:rPr lang="ru-RU" dirty="0"/>
              <a:t>Проверяем версию </a:t>
            </a:r>
            <a:r>
              <a:rPr lang="en-US" dirty="0"/>
              <a:t>Scala Compiler</a:t>
            </a:r>
          </a:p>
          <a:p>
            <a:r>
              <a:rPr lang="ru-RU" dirty="0"/>
              <a:t>Выбираем </a:t>
            </a:r>
            <a:r>
              <a:rPr lang="en-US" dirty="0"/>
              <a:t>2.10 (</a:t>
            </a:r>
            <a:r>
              <a:rPr lang="ru-RU" dirty="0"/>
              <a:t>последние 2.11 и 2.12)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8</a:t>
            </a:r>
            <a:r>
              <a:rPr lang="en-US" dirty="0"/>
              <a:t>. </a:t>
            </a:r>
            <a:r>
              <a:rPr lang="ru-RU" dirty="0"/>
              <a:t>Запуск приложения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Выбираем в верхнем меню </a:t>
            </a:r>
            <a:r>
              <a:rPr lang="en-US" dirty="0"/>
              <a:t>Build </a:t>
            </a:r>
            <a:r>
              <a:rPr lang="ru-RU" dirty="0"/>
              <a:t>пункт</a:t>
            </a:r>
            <a:r>
              <a:rPr lang="en-US" dirty="0"/>
              <a:t> Run Configuration</a:t>
            </a:r>
          </a:p>
          <a:p>
            <a:r>
              <a:rPr lang="ru-RU" dirty="0"/>
              <a:t>Заполняем поле </a:t>
            </a:r>
            <a:r>
              <a:rPr lang="en-US" dirty="0"/>
              <a:t>Project: Training1</a:t>
            </a:r>
            <a:endParaRPr lang="ru-RU" dirty="0"/>
          </a:p>
          <a:p>
            <a:r>
              <a:rPr lang="ru-RU" dirty="0"/>
              <a:t>Заполняем поле </a:t>
            </a:r>
            <a:r>
              <a:rPr lang="en-US" dirty="0" err="1"/>
              <a:t>MainClass</a:t>
            </a:r>
            <a:r>
              <a:rPr lang="en-US" dirty="0"/>
              <a:t>: </a:t>
            </a:r>
            <a:r>
              <a:rPr lang="en-US" dirty="0" err="1"/>
              <a:t>ru.hello.world.FirstCount</a:t>
            </a:r>
            <a:endParaRPr lang="en-US" dirty="0"/>
          </a:p>
          <a:p>
            <a:r>
              <a:rPr lang="ru-RU" dirty="0"/>
              <a:t>Нажимаем </a:t>
            </a:r>
            <a:r>
              <a:rPr lang="en-US" dirty="0"/>
              <a:t>Finish</a:t>
            </a:r>
          </a:p>
          <a:p>
            <a:r>
              <a:rPr lang="ru-RU" dirty="0"/>
              <a:t>Проверяем отсутствие ошибок</a:t>
            </a:r>
          </a:p>
          <a:p>
            <a:r>
              <a:rPr lang="ru-RU" dirty="0"/>
              <a:t>Проверяем наличие вывода в консоль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9. </a:t>
            </a:r>
            <a:r>
              <a:rPr lang="ru-RU"/>
              <a:t>Обзор </a:t>
            </a:r>
            <a:r>
              <a:rPr lang="ru-RU" dirty="0"/>
              <a:t>кода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Задача построния рейтинга</a:t>
            </a:r>
            <a:endParaRPr lang="en-US" dirty="0"/>
          </a:p>
          <a:p>
            <a:r>
              <a:rPr lang="ru-RU" dirty="0"/>
              <a:t>Чтение файла функцией </a:t>
            </a:r>
            <a:r>
              <a:rPr lang="en-US" dirty="0"/>
              <a:t>read(…)</a:t>
            </a:r>
            <a:endParaRPr lang="ru-RU" dirty="0"/>
          </a:p>
          <a:p>
            <a:r>
              <a:rPr lang="ru-RU" dirty="0"/>
              <a:t>Группировка функцией </a:t>
            </a:r>
            <a:r>
              <a:rPr lang="en-US" dirty="0" err="1"/>
              <a:t>groupBy</a:t>
            </a:r>
            <a:r>
              <a:rPr lang="en-US" dirty="0"/>
              <a:t>(…)</a:t>
            </a:r>
          </a:p>
          <a:p>
            <a:r>
              <a:rPr lang="ru-RU" dirty="0"/>
              <a:t>Расчет результата функцией </a:t>
            </a:r>
            <a:r>
              <a:rPr lang="en-US" dirty="0" err="1"/>
              <a:t>countByValue</a:t>
            </a:r>
            <a:r>
              <a:rPr lang="en-US" dirty="0"/>
              <a:t>(…)</a:t>
            </a:r>
          </a:p>
          <a:p>
            <a:r>
              <a:rPr lang="ru-RU" dirty="0"/>
              <a:t>Вывод на экран функцией </a:t>
            </a:r>
            <a:r>
              <a:rPr lang="en-US" dirty="0"/>
              <a:t>show()</a:t>
            </a:r>
          </a:p>
          <a:p>
            <a:r>
              <a:rPr lang="ru-RU" dirty="0"/>
              <a:t>Поздравления, наше первое приложение!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8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Модуль </a:t>
            </a:r>
            <a:r>
              <a:rPr lang="ru-RU" dirty="0"/>
              <a:t>1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 ждет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Самостоятельная работа</a:t>
            </a:r>
            <a:endParaRPr lang="en-US" dirty="0"/>
          </a:p>
          <a:p>
            <a:pPr lvl="1"/>
            <a:r>
              <a:rPr lang="ru-RU" dirty="0"/>
              <a:t>Коллекции</a:t>
            </a:r>
          </a:p>
          <a:p>
            <a:pPr lvl="1"/>
            <a:r>
              <a:rPr lang="ru-RU" dirty="0"/>
              <a:t>Расчеты</a:t>
            </a:r>
          </a:p>
          <a:p>
            <a:pPr lvl="1"/>
            <a:r>
              <a:rPr lang="ru-RU" dirty="0"/>
              <a:t>Аналитика</a:t>
            </a:r>
          </a:p>
          <a:p>
            <a:r>
              <a:rPr lang="ru-RU" dirty="0"/>
              <a:t>Введение в объекты </a:t>
            </a:r>
            <a:r>
              <a:rPr lang="en-US" dirty="0"/>
              <a:t>Spark</a:t>
            </a:r>
          </a:p>
          <a:p>
            <a:pPr lvl="1"/>
            <a:r>
              <a:rPr lang="en-US" dirty="0"/>
              <a:t>RDD</a:t>
            </a:r>
            <a:endParaRPr lang="ru-RU" dirty="0"/>
          </a:p>
          <a:p>
            <a:pPr lvl="1"/>
            <a:r>
              <a:rPr lang="ru-RU" dirty="0"/>
              <a:t>Трансформации</a:t>
            </a:r>
          </a:p>
          <a:p>
            <a:pPr lvl="1"/>
            <a:r>
              <a:rPr lang="en-US" dirty="0"/>
              <a:t>Lazy </a:t>
            </a:r>
            <a:r>
              <a:rPr lang="ru-RU" dirty="0"/>
              <a:t>исполнение</a:t>
            </a:r>
          </a:p>
          <a:p>
            <a:r>
              <a:rPr lang="ru-RU" dirty="0"/>
              <a:t>Интеграция </a:t>
            </a:r>
            <a:r>
              <a:rPr lang="en-US" dirty="0"/>
              <a:t>Hadoop </a:t>
            </a:r>
            <a:r>
              <a:rPr lang="ru-RU" dirty="0"/>
              <a:t>и </a:t>
            </a:r>
            <a:r>
              <a:rPr lang="en-US" dirty="0"/>
              <a:t>Spark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Persistence </a:t>
            </a:r>
            <a:r>
              <a:rPr lang="ru-RU" dirty="0"/>
              <a:t>в памяти и на диске</a:t>
            </a:r>
          </a:p>
          <a:p>
            <a:pPr lvl="1"/>
            <a:r>
              <a:rPr lang="ru-RU" dirty="0"/>
              <a:t>Примеры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CountByKey</a:t>
            </a:r>
            <a:r>
              <a:rPr lang="en-US" dirty="0"/>
              <a:t>, </a:t>
            </a:r>
            <a:r>
              <a:rPr lang="en-US" dirty="0" err="1"/>
              <a:t>SortByKey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Создание рабочего каталога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519" y="2040499"/>
            <a:ext cx="3151536" cy="2531500"/>
          </a:xfrm>
        </p:spPr>
        <p:txBody>
          <a:bodyPr>
            <a:normAutofit/>
          </a:bodyPr>
          <a:lstStyle/>
          <a:p>
            <a:r>
              <a:rPr lang="ru-RU" dirty="0"/>
              <a:t>На диске </a:t>
            </a:r>
            <a:r>
              <a:rPr lang="en-US" dirty="0"/>
              <a:t>C:\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создаем каталог</a:t>
            </a:r>
          </a:p>
          <a:p>
            <a:pPr marL="0" indent="0">
              <a:buNone/>
            </a:pPr>
            <a:r>
              <a:rPr lang="en-US" dirty="0" err="1"/>
              <a:t>SparkTraining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BAC6E-6247-4C77-829E-9CC3591D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9" y="2040499"/>
            <a:ext cx="4432667" cy="2531500"/>
          </a:xfrm>
          <a:prstGeom prst="rect">
            <a:avLst/>
          </a:prstGeom>
          <a:ln>
            <a:solidFill>
              <a:schemeClr val="accent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205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ru-RU" dirty="0"/>
              <a:t>Загрузка данных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В браузере открываем </a:t>
            </a:r>
            <a:r>
              <a:rPr lang="en-US" dirty="0">
                <a:hlinkClick r:id="rId3"/>
              </a:rPr>
              <a:t>https://basovyuriy.github.io</a:t>
            </a:r>
            <a:endParaRPr lang="en-US" dirty="0"/>
          </a:p>
          <a:p>
            <a:r>
              <a:rPr lang="ru-RU" dirty="0"/>
              <a:t>Заходим в </a:t>
            </a:r>
            <a:r>
              <a:rPr lang="en-US" dirty="0"/>
              <a:t>TRAINING SPARK</a:t>
            </a:r>
          </a:p>
          <a:p>
            <a:r>
              <a:rPr lang="ru-RU" dirty="0"/>
              <a:t>Кликаем по коллекции </a:t>
            </a:r>
            <a:r>
              <a:rPr lang="en-US" dirty="0"/>
              <a:t>data001.zip</a:t>
            </a:r>
            <a:endParaRPr lang="ru-RU" dirty="0"/>
          </a:p>
          <a:p>
            <a:r>
              <a:rPr lang="ru-RU" dirty="0"/>
              <a:t>Сохраняем на </a:t>
            </a:r>
            <a:r>
              <a:rPr lang="en-US" dirty="0"/>
              <a:t>C:\SparkTraining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ru-RU" dirty="0"/>
              <a:t>Архив с программой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В браузере открываем </a:t>
            </a:r>
            <a:r>
              <a:rPr lang="en-US" dirty="0">
                <a:hlinkClick r:id="rId3"/>
              </a:rPr>
              <a:t>https://basovyuriy.github.io</a:t>
            </a:r>
            <a:endParaRPr lang="en-US" dirty="0"/>
          </a:p>
          <a:p>
            <a:r>
              <a:rPr lang="ru-RU" dirty="0"/>
              <a:t>Заходим в </a:t>
            </a:r>
            <a:r>
              <a:rPr lang="en-US" dirty="0"/>
              <a:t>TRAINING SPARK</a:t>
            </a:r>
          </a:p>
          <a:p>
            <a:r>
              <a:rPr lang="ru-RU" dirty="0"/>
              <a:t>Кликаем по </a:t>
            </a:r>
            <a:r>
              <a:rPr lang="en-US" dirty="0"/>
              <a:t>code001.zip</a:t>
            </a:r>
            <a:endParaRPr lang="ru-RU" dirty="0"/>
          </a:p>
          <a:p>
            <a:r>
              <a:rPr lang="ru-RU" dirty="0"/>
              <a:t>Распаковываем в каталог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ru-RU" dirty="0"/>
              <a:t>Проект в </a:t>
            </a:r>
            <a:r>
              <a:rPr lang="en-US" dirty="0"/>
              <a:t>Scala IDE (Eclipse)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Запускаем ярлык с рабочего стола</a:t>
            </a:r>
            <a:endParaRPr lang="en-US" dirty="0"/>
          </a:p>
          <a:p>
            <a:r>
              <a:rPr lang="ru-RU" dirty="0"/>
              <a:t>Выбираем в меню </a:t>
            </a:r>
            <a:r>
              <a:rPr lang="en-US" dirty="0"/>
              <a:t>New …</a:t>
            </a:r>
          </a:p>
          <a:p>
            <a:r>
              <a:rPr lang="ru-RU" dirty="0"/>
              <a:t>В окне выбираем</a:t>
            </a:r>
            <a:r>
              <a:rPr lang="en-US" dirty="0"/>
              <a:t> Java Project</a:t>
            </a:r>
          </a:p>
          <a:p>
            <a:r>
              <a:rPr lang="ru-RU" dirty="0"/>
              <a:t>Имя проекта </a:t>
            </a:r>
            <a:r>
              <a:rPr lang="en-US" dirty="0"/>
              <a:t>Training001</a:t>
            </a:r>
          </a:p>
          <a:p>
            <a:r>
              <a:rPr lang="ru-RU" dirty="0"/>
              <a:t>Нажимаем Готово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8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ru-RU" dirty="0"/>
              <a:t>Добавление </a:t>
            </a:r>
            <a:r>
              <a:rPr lang="en-US" dirty="0"/>
              <a:t>package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Проверяем, что </a:t>
            </a:r>
            <a:r>
              <a:rPr lang="en-US" dirty="0"/>
              <a:t>Project View </a:t>
            </a:r>
            <a:r>
              <a:rPr lang="ru-RU" dirty="0"/>
              <a:t>активен</a:t>
            </a:r>
            <a:r>
              <a:rPr lang="en-US" dirty="0"/>
              <a:t> </a:t>
            </a:r>
            <a:r>
              <a:rPr lang="ru-RU" dirty="0"/>
              <a:t>(область слева)</a:t>
            </a:r>
            <a:endParaRPr lang="en-US" dirty="0"/>
          </a:p>
          <a:p>
            <a:r>
              <a:rPr lang="ru-RU" dirty="0"/>
              <a:t>Нажимаем по названию проекта правой кнопкой</a:t>
            </a:r>
            <a:endParaRPr lang="en-US" dirty="0"/>
          </a:p>
          <a:p>
            <a:r>
              <a:rPr lang="ru-RU" dirty="0"/>
              <a:t>Выбираем </a:t>
            </a:r>
            <a:r>
              <a:rPr lang="en-US" dirty="0"/>
              <a:t>New Java Package</a:t>
            </a:r>
          </a:p>
          <a:p>
            <a:r>
              <a:rPr lang="ru-RU" dirty="0"/>
              <a:t>Переименовываем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ru.hello.world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ru-RU" dirty="0"/>
              <a:t>Файл </a:t>
            </a:r>
            <a:r>
              <a:rPr lang="en-US" dirty="0"/>
              <a:t>FirstCount.sc</a:t>
            </a:r>
            <a:r>
              <a:rPr lang="ru-RU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Проверяем, что </a:t>
            </a:r>
            <a:r>
              <a:rPr lang="en-US" dirty="0"/>
              <a:t>Project View </a:t>
            </a:r>
            <a:r>
              <a:rPr lang="ru-RU" dirty="0"/>
              <a:t>активен</a:t>
            </a:r>
            <a:endParaRPr lang="en-US" dirty="0"/>
          </a:p>
          <a:p>
            <a:r>
              <a:rPr lang="ru-RU" dirty="0"/>
              <a:t>Кликаем по названию проекта правой кнопкой</a:t>
            </a:r>
            <a:endParaRPr lang="en-US" dirty="0"/>
          </a:p>
          <a:p>
            <a:r>
              <a:rPr lang="ru-RU" dirty="0"/>
              <a:t>Выбираем </a:t>
            </a:r>
            <a:r>
              <a:rPr lang="en-US" dirty="0"/>
              <a:t>Import Source Code</a:t>
            </a:r>
          </a:p>
          <a:p>
            <a:r>
              <a:rPr lang="ru-RU" dirty="0"/>
              <a:t>Находим файл </a:t>
            </a:r>
            <a:r>
              <a:rPr lang="en-US" dirty="0"/>
              <a:t>FirstCount.sc (</a:t>
            </a:r>
            <a:r>
              <a:rPr lang="ru-RU" dirty="0"/>
              <a:t>где распаковали </a:t>
            </a:r>
            <a:r>
              <a:rPr lang="en-US" dirty="0"/>
              <a:t>code001.zip)</a:t>
            </a:r>
          </a:p>
          <a:p>
            <a:r>
              <a:rPr lang="ru-RU" dirty="0"/>
              <a:t>Нажимаем </a:t>
            </a:r>
            <a:r>
              <a:rPr lang="en-US" dirty="0"/>
              <a:t>OK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96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4941</TotalTime>
  <Words>379</Words>
  <Application>Microsoft Office PowerPoint</Application>
  <PresentationFormat>Custom</PresentationFormat>
  <Paragraphs>119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Практика</vt:lpstr>
      <vt:lpstr>Что нас ждет ?</vt:lpstr>
      <vt:lpstr>1. Создание рабочего каталога</vt:lpstr>
      <vt:lpstr>2. Загрузка данных </vt:lpstr>
      <vt:lpstr>3. Архив с программой </vt:lpstr>
      <vt:lpstr>4. Проект в Scala IDE (Eclipse) </vt:lpstr>
      <vt:lpstr>5. Добавление package </vt:lpstr>
      <vt:lpstr>6. Файл FirstCount.sc  </vt:lpstr>
      <vt:lpstr>7. Исправление ошибок </vt:lpstr>
      <vt:lpstr>7. Компилятор Scala </vt:lpstr>
      <vt:lpstr>8. Запуск приложения </vt:lpstr>
      <vt:lpstr>9. Обзор кода 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339</cp:revision>
  <dcterms:created xsi:type="dcterms:W3CDTF">2018-11-09T09:23:09Z</dcterms:created>
  <dcterms:modified xsi:type="dcterms:W3CDTF">2019-03-14T17:55:09Z</dcterms:modified>
</cp:coreProperties>
</file>