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615" r:id="rId2"/>
    <p:sldId id="417" r:id="rId3"/>
    <p:sldId id="575" r:id="rId4"/>
    <p:sldId id="600" r:id="rId5"/>
    <p:sldId id="602" r:id="rId6"/>
    <p:sldId id="603" r:id="rId7"/>
    <p:sldId id="605" r:id="rId8"/>
    <p:sldId id="610" r:id="rId9"/>
    <p:sldId id="611" r:id="rId10"/>
    <p:sldId id="604" r:id="rId11"/>
    <p:sldId id="612" r:id="rId12"/>
    <p:sldId id="613" r:id="rId13"/>
    <p:sldId id="614" r:id="rId14"/>
    <p:sldId id="477" r:id="rId15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2-6-3-g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3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2-6-3-h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48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2-6-3-i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1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2-6-3-</a:t>
            </a:r>
            <a:r>
              <a:rPr lang="en-US" dirty="0"/>
              <a:t>a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9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2-6</a:t>
            </a:r>
            <a:r>
              <a:rPr lang="en-US" dirty="0"/>
              <a:t>-3-b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76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2-6-3-b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7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2-6-3-c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56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2-6-3-d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2-6-3-e</a:t>
            </a:r>
            <a:endParaRPr lang="en-US" dirty="0"/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21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2-6-3-f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02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2-6-3-g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2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ru-RU" dirty="0"/>
              <a:t>Переменные в </a:t>
            </a:r>
            <a:r>
              <a:rPr lang="en-US" dirty="0"/>
              <a:t>Scala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0583" y="2052919"/>
            <a:ext cx="8924408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Язык типизирован (но тип можно не указывать явно)</a:t>
            </a:r>
            <a:endParaRPr lang="en-US" dirty="0"/>
          </a:p>
          <a:p>
            <a:r>
              <a:rPr lang="ru-RU" dirty="0"/>
              <a:t>Использование неизменяемых переменных</a:t>
            </a:r>
          </a:p>
          <a:p>
            <a:r>
              <a:rPr lang="ru-RU" dirty="0"/>
              <a:t>Полная совместимость с типами </a:t>
            </a:r>
            <a:r>
              <a:rPr lang="en-US" dirty="0"/>
              <a:t>Java</a:t>
            </a:r>
            <a:endParaRPr lang="ru-RU" dirty="0"/>
          </a:p>
          <a:p>
            <a:r>
              <a:rPr lang="ru-RU" dirty="0"/>
              <a:t>Полная совместимость с </a:t>
            </a:r>
            <a:r>
              <a:rPr lang="en-US" dirty="0"/>
              <a:t>JVM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0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ru-RU" dirty="0"/>
              <a:t>Базовые типы в </a:t>
            </a:r>
            <a:r>
              <a:rPr lang="en-US" dirty="0"/>
              <a:t>Scala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0583" y="2052919"/>
            <a:ext cx="8924408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Int/Long – </a:t>
            </a:r>
            <a:r>
              <a:rPr lang="ru-RU" dirty="0"/>
              <a:t>целочисленная переменная</a:t>
            </a:r>
            <a:endParaRPr lang="en-US" dirty="0"/>
          </a:p>
          <a:p>
            <a:r>
              <a:rPr lang="en-US" dirty="0"/>
              <a:t>Boolean – </a:t>
            </a:r>
            <a:r>
              <a:rPr lang="ru-RU" dirty="0"/>
              <a:t>булева переменная </a:t>
            </a:r>
            <a:r>
              <a:rPr lang="en-US" dirty="0"/>
              <a:t>(true </a:t>
            </a:r>
            <a:r>
              <a:rPr lang="ru-RU" dirty="0"/>
              <a:t>или </a:t>
            </a:r>
            <a:r>
              <a:rPr lang="en-US" dirty="0"/>
              <a:t>false)</a:t>
            </a:r>
            <a:endParaRPr lang="ru-RU" dirty="0"/>
          </a:p>
          <a:p>
            <a:r>
              <a:rPr lang="en-US" dirty="0"/>
              <a:t>Float – </a:t>
            </a:r>
            <a:r>
              <a:rPr lang="ru-RU" dirty="0"/>
              <a:t>число с плавающей точкой</a:t>
            </a:r>
          </a:p>
          <a:p>
            <a:r>
              <a:rPr lang="en-US" dirty="0"/>
              <a:t>Numeric </a:t>
            </a:r>
            <a:r>
              <a:rPr lang="ru-RU" dirty="0"/>
              <a:t>(пакет </a:t>
            </a:r>
            <a:r>
              <a:rPr lang="en-US" dirty="0" err="1"/>
              <a:t>scala.math</a:t>
            </a:r>
            <a:r>
              <a:rPr lang="en-US" dirty="0"/>
              <a:t>) – </a:t>
            </a:r>
            <a:r>
              <a:rPr lang="ru-RU" dirty="0"/>
              <a:t>любая целочисленная переменная</a:t>
            </a:r>
            <a:endParaRPr lang="en-US" dirty="0"/>
          </a:p>
          <a:p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ru-RU" dirty="0"/>
              <a:t>(пакет </a:t>
            </a:r>
            <a:r>
              <a:rPr lang="en-US" dirty="0" err="1"/>
              <a:t>scala.math</a:t>
            </a:r>
            <a:r>
              <a:rPr lang="en-US" dirty="0"/>
              <a:t>) – </a:t>
            </a:r>
            <a:r>
              <a:rPr lang="ru-RU" dirty="0"/>
              <a:t>любой точности число</a:t>
            </a:r>
            <a:endParaRPr lang="en-US" dirty="0"/>
          </a:p>
          <a:p>
            <a:r>
              <a:rPr lang="en-US" dirty="0"/>
              <a:t>Byte – </a:t>
            </a:r>
            <a:r>
              <a:rPr lang="ru-RU" dirty="0"/>
              <a:t>аналог </a:t>
            </a:r>
            <a:r>
              <a:rPr lang="en-US" dirty="0"/>
              <a:t>char </a:t>
            </a:r>
            <a:r>
              <a:rPr lang="ru-RU" dirty="0"/>
              <a:t>(число от -128 до 127)</a:t>
            </a:r>
            <a:endParaRPr lang="en-US" dirty="0"/>
          </a:p>
          <a:p>
            <a:r>
              <a:rPr lang="en-US" dirty="0"/>
              <a:t>String - </a:t>
            </a:r>
            <a:r>
              <a:rPr lang="ru-RU" dirty="0"/>
              <a:t>строка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8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ru-RU" dirty="0"/>
              <a:t>Строки в </a:t>
            </a:r>
            <a:r>
              <a:rPr lang="en-US" dirty="0"/>
              <a:t>Scala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0583" y="2052919"/>
            <a:ext cx="8924408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Операторы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Конкатенация</a:t>
            </a:r>
            <a:r>
              <a:rPr lang="en-US" dirty="0"/>
              <a:t>: a + b + c</a:t>
            </a:r>
          </a:p>
          <a:p>
            <a:r>
              <a:rPr lang="ru-RU" dirty="0"/>
              <a:t>Рекомендуется использовать </a:t>
            </a:r>
            <a:r>
              <a:rPr lang="en-US" dirty="0" err="1"/>
              <a:t>StringBuffer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0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ru-RU" dirty="0"/>
              <a:t>Вывод на экран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0583" y="2052919"/>
            <a:ext cx="8924408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Операторы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Простой шаблон </a:t>
            </a:r>
            <a:r>
              <a:rPr lang="en-US" dirty="0" err="1"/>
              <a:t>println</a:t>
            </a:r>
            <a:r>
              <a:rPr lang="en-US" dirty="0"/>
              <a:t>(f”…%3f”)</a:t>
            </a:r>
          </a:p>
          <a:p>
            <a:r>
              <a:rPr lang="ru-RU" dirty="0"/>
              <a:t>Дополненный нулями </a:t>
            </a:r>
            <a:r>
              <a:rPr lang="en-US" dirty="0" err="1"/>
              <a:t>println</a:t>
            </a:r>
            <a:r>
              <a:rPr lang="en-US" dirty="0"/>
              <a:t>(f”…%05d”)</a:t>
            </a:r>
            <a:endParaRPr lang="ru-RU" dirty="0"/>
          </a:p>
          <a:p>
            <a:r>
              <a:rPr lang="ru-RU"/>
              <a:t>С подстановкой значения </a:t>
            </a:r>
            <a:r>
              <a:rPr lang="en-US" dirty="0" err="1"/>
              <a:t>printf</a:t>
            </a:r>
            <a:r>
              <a:rPr lang="en-US" dirty="0"/>
              <a:t>(s”…$truth”)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2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 ждет</a:t>
            </a:r>
            <a:r>
              <a:rPr lang="en-US" dirty="0"/>
              <a:t>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4513" y="1600200"/>
            <a:ext cx="8924408" cy="419548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Введение в </a:t>
            </a:r>
            <a:r>
              <a:rPr lang="en-US" dirty="0"/>
              <a:t>Scala</a:t>
            </a:r>
          </a:p>
          <a:p>
            <a:pPr lvl="1"/>
            <a:r>
              <a:rPr lang="ru-RU" dirty="0"/>
              <a:t>Синтаксис</a:t>
            </a:r>
          </a:p>
          <a:p>
            <a:pPr lvl="1"/>
            <a:r>
              <a:rPr lang="ru-RU" dirty="0"/>
              <a:t>Плюсы и минусы</a:t>
            </a:r>
          </a:p>
          <a:p>
            <a:pPr lvl="1"/>
            <a:r>
              <a:rPr lang="ru-RU" dirty="0"/>
              <a:t>Обзор кода</a:t>
            </a:r>
          </a:p>
          <a:p>
            <a:r>
              <a:rPr lang="ru-RU" dirty="0"/>
              <a:t>Библиотека </a:t>
            </a:r>
            <a:r>
              <a:rPr lang="en-US" dirty="0" err="1"/>
              <a:t>scala.lang</a:t>
            </a:r>
            <a:endParaRPr lang="en-US" dirty="0"/>
          </a:p>
          <a:p>
            <a:pPr lvl="1"/>
            <a:r>
              <a:rPr lang="ru-RU" dirty="0"/>
              <a:t>Коллекции</a:t>
            </a:r>
          </a:p>
          <a:p>
            <a:pPr lvl="1"/>
            <a:r>
              <a:rPr lang="ru-RU" dirty="0"/>
              <a:t>Базовые типы</a:t>
            </a:r>
          </a:p>
          <a:p>
            <a:pPr lvl="1"/>
            <a:r>
              <a:rPr lang="ru-RU" dirty="0"/>
              <a:t>Работа со строками</a:t>
            </a:r>
          </a:p>
          <a:p>
            <a:r>
              <a:rPr lang="ru-RU" dirty="0"/>
              <a:t>Основы функционального программирования</a:t>
            </a:r>
            <a:endParaRPr lang="en-US" dirty="0"/>
          </a:p>
          <a:p>
            <a:pPr lvl="1"/>
            <a:r>
              <a:rPr lang="en-US" dirty="0"/>
              <a:t>map</a:t>
            </a:r>
            <a:endParaRPr lang="ru-RU" dirty="0"/>
          </a:p>
          <a:p>
            <a:pPr lvl="1"/>
            <a:r>
              <a:rPr lang="en-US" dirty="0"/>
              <a:t>reduce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Создание рабочего каталога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519" y="2040499"/>
            <a:ext cx="3151536" cy="2531500"/>
          </a:xfrm>
        </p:spPr>
        <p:txBody>
          <a:bodyPr>
            <a:normAutofit/>
          </a:bodyPr>
          <a:lstStyle/>
          <a:p>
            <a:r>
              <a:rPr lang="ru-RU" dirty="0"/>
              <a:t>На диске </a:t>
            </a:r>
            <a:r>
              <a:rPr lang="en-US" dirty="0"/>
              <a:t>C:\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создаем каталог</a:t>
            </a:r>
          </a:p>
          <a:p>
            <a:pPr marL="0" indent="0">
              <a:buNone/>
            </a:pPr>
            <a:r>
              <a:rPr lang="en-US" dirty="0" err="1"/>
              <a:t>SparkTraining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BAC6E-6247-4C77-829E-9CC3591D4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9" y="2040499"/>
            <a:ext cx="4432667" cy="2531500"/>
          </a:xfrm>
          <a:prstGeom prst="rect">
            <a:avLst/>
          </a:prstGeom>
          <a:ln>
            <a:solidFill>
              <a:schemeClr val="accent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205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/>
              <a:t>Плюсы и минусы </a:t>
            </a:r>
            <a:r>
              <a:rPr lang="en-US" dirty="0"/>
              <a:t>Scala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На этом языке разработан </a:t>
            </a:r>
            <a:r>
              <a:rPr lang="en-US" dirty="0"/>
              <a:t>Spark</a:t>
            </a:r>
          </a:p>
          <a:p>
            <a:r>
              <a:rPr lang="ru-RU" dirty="0"/>
              <a:t>Приложения под </a:t>
            </a:r>
            <a:r>
              <a:rPr lang="en-US" dirty="0"/>
              <a:t>Spark </a:t>
            </a:r>
            <a:r>
              <a:rPr lang="ru-RU" dirty="0"/>
              <a:t>эффективнее на </a:t>
            </a:r>
            <a:r>
              <a:rPr lang="en-US" dirty="0"/>
              <a:t>Scala, </a:t>
            </a:r>
            <a:r>
              <a:rPr lang="ru-RU" dirty="0"/>
              <a:t>чем на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/>
              <a:t>JVM </a:t>
            </a:r>
            <a:r>
              <a:rPr lang="ru-RU" dirty="0"/>
              <a:t>для приложений </a:t>
            </a:r>
            <a:r>
              <a:rPr lang="en-US" dirty="0"/>
              <a:t>Scala</a:t>
            </a:r>
            <a:endParaRPr lang="ru-RU" dirty="0"/>
          </a:p>
          <a:p>
            <a:r>
              <a:rPr lang="ru-RU" dirty="0"/>
              <a:t>Краткий синтаксис для функционального программирования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Недостатки</a:t>
            </a:r>
            <a:r>
              <a:rPr lang="en-US" dirty="0"/>
              <a:t>:</a:t>
            </a:r>
          </a:p>
          <a:p>
            <a:r>
              <a:rPr lang="ru-RU" dirty="0"/>
              <a:t>Сложность в изучении</a:t>
            </a:r>
          </a:p>
          <a:p>
            <a:r>
              <a:rPr lang="ru-RU" dirty="0"/>
              <a:t>Планы развития </a:t>
            </a:r>
            <a:r>
              <a:rPr lang="en-US" dirty="0"/>
              <a:t>JVM </a:t>
            </a:r>
            <a:r>
              <a:rPr lang="ru-RU" dirty="0"/>
              <a:t>от </a:t>
            </a:r>
            <a:r>
              <a:rPr lang="en-US" dirty="0"/>
              <a:t>Oracle</a:t>
            </a:r>
            <a:r>
              <a:rPr lang="ru-RU" dirty="0"/>
              <a:t> </a:t>
            </a:r>
            <a:r>
              <a:rPr lang="en-US" dirty="0"/>
              <a:t>Corporation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ru-RU" dirty="0"/>
              <a:t>Создание проекта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0583" y="2052919"/>
            <a:ext cx="8924408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Запускаем </a:t>
            </a:r>
            <a:r>
              <a:rPr lang="en-US" dirty="0"/>
              <a:t>Scala IDE:</a:t>
            </a:r>
            <a:endParaRPr lang="ru-RU" dirty="0"/>
          </a:p>
          <a:p>
            <a:r>
              <a:rPr lang="ru-RU" dirty="0"/>
              <a:t>В меню выбираем пункт </a:t>
            </a:r>
            <a:r>
              <a:rPr lang="en-US" dirty="0"/>
              <a:t>New</a:t>
            </a:r>
          </a:p>
          <a:p>
            <a:r>
              <a:rPr lang="ru-RU" dirty="0"/>
              <a:t>Кликаем по </a:t>
            </a:r>
            <a:r>
              <a:rPr lang="en-US" dirty="0"/>
              <a:t>New Scala project</a:t>
            </a:r>
            <a:endParaRPr lang="ru-RU" dirty="0"/>
          </a:p>
          <a:p>
            <a:r>
              <a:rPr lang="ru-RU" dirty="0"/>
              <a:t>Заполняем имя проекта</a:t>
            </a:r>
            <a:r>
              <a:rPr lang="en-US" dirty="0"/>
              <a:t>: Training2</a:t>
            </a:r>
            <a:endParaRPr lang="ru-RU" dirty="0"/>
          </a:p>
          <a:p>
            <a:r>
              <a:rPr lang="ru-RU" dirty="0"/>
              <a:t>Нажимаем Готово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8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ru-RU" dirty="0"/>
              <a:t>Файл </a:t>
            </a:r>
            <a:r>
              <a:rPr lang="en-US" dirty="0"/>
              <a:t>ExampleScala.sc</a:t>
            </a:r>
            <a:r>
              <a:rPr lang="ru-RU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Проверяем, что </a:t>
            </a:r>
            <a:r>
              <a:rPr lang="en-US" dirty="0"/>
              <a:t>Project View </a:t>
            </a:r>
            <a:r>
              <a:rPr lang="ru-RU" dirty="0"/>
              <a:t>активен</a:t>
            </a:r>
            <a:endParaRPr lang="en-US" dirty="0"/>
          </a:p>
          <a:p>
            <a:r>
              <a:rPr lang="ru-RU" dirty="0"/>
              <a:t>Кликаем по названию проекта правой кнопкой</a:t>
            </a:r>
            <a:endParaRPr lang="en-US" dirty="0"/>
          </a:p>
          <a:p>
            <a:r>
              <a:rPr lang="ru-RU" dirty="0"/>
              <a:t>Выбираем </a:t>
            </a:r>
            <a:r>
              <a:rPr lang="en-US" dirty="0"/>
              <a:t>Import Source Code</a:t>
            </a:r>
          </a:p>
          <a:p>
            <a:r>
              <a:rPr lang="ru-RU" dirty="0"/>
              <a:t>Находим файл </a:t>
            </a:r>
            <a:r>
              <a:rPr lang="en-US" dirty="0"/>
              <a:t>ExampleScala.sc (</a:t>
            </a:r>
            <a:r>
              <a:rPr lang="ru-RU" dirty="0"/>
              <a:t>где распаковали </a:t>
            </a:r>
            <a:r>
              <a:rPr lang="en-US" dirty="0"/>
              <a:t>code002.zip)</a:t>
            </a:r>
          </a:p>
          <a:p>
            <a:r>
              <a:rPr lang="ru-RU" dirty="0"/>
              <a:t>Нажимаем </a:t>
            </a:r>
            <a:r>
              <a:rPr lang="en-US" dirty="0"/>
              <a:t>OK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9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ru-RU" dirty="0"/>
              <a:t>5</a:t>
            </a:r>
            <a:r>
              <a:rPr lang="en-US" dirty="0"/>
              <a:t>. </a:t>
            </a:r>
            <a:r>
              <a:rPr lang="ru-RU" dirty="0"/>
              <a:t>Обзор кода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Задача вывод сообщения </a:t>
            </a:r>
            <a:r>
              <a:rPr lang="en-US" dirty="0"/>
              <a:t>“Bon Jour”</a:t>
            </a:r>
          </a:p>
          <a:p>
            <a:r>
              <a:rPr lang="ru-RU" dirty="0"/>
              <a:t>Ключевое слово </a:t>
            </a:r>
            <a:r>
              <a:rPr lang="en-US" dirty="0"/>
              <a:t>var </a:t>
            </a:r>
            <a:r>
              <a:rPr lang="ru-RU" dirty="0"/>
              <a:t>для изменяемых переменных</a:t>
            </a:r>
          </a:p>
          <a:p>
            <a:r>
              <a:rPr lang="ru-RU" dirty="0"/>
              <a:t>Ключевое слово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ru-RU" dirty="0"/>
              <a:t>для неизменяемых переменных</a:t>
            </a:r>
            <a:endParaRPr lang="en-US" dirty="0"/>
          </a:p>
          <a:p>
            <a:r>
              <a:rPr lang="ru-RU" dirty="0"/>
              <a:t>Надо поменять ключевое слово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ru-RU" dirty="0"/>
              <a:t>перед </a:t>
            </a:r>
            <a:r>
              <a:rPr lang="en-US" dirty="0"/>
              <a:t>hello</a:t>
            </a:r>
          </a:p>
          <a:p>
            <a:r>
              <a:rPr lang="ru-RU" dirty="0"/>
              <a:t>Переопределить переменную</a:t>
            </a:r>
            <a:endParaRPr lang="en-US" dirty="0"/>
          </a:p>
          <a:p>
            <a:r>
              <a:rPr lang="ru-RU" dirty="0"/>
              <a:t>Вывод на экран функцией </a:t>
            </a:r>
            <a:r>
              <a:rPr lang="en-US" dirty="0" err="1"/>
              <a:t>println</a:t>
            </a:r>
            <a:r>
              <a:rPr lang="en-US" dirty="0"/>
              <a:t>()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8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ru-RU" dirty="0"/>
              <a:t>6</a:t>
            </a:r>
            <a:r>
              <a:rPr lang="en-US" dirty="0"/>
              <a:t>. </a:t>
            </a:r>
            <a:r>
              <a:rPr lang="ru-RU" dirty="0"/>
              <a:t>Обзор кода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r>
              <a:rPr lang="ru-RU" dirty="0"/>
              <a:t>Задача вывод сообщения </a:t>
            </a:r>
            <a:r>
              <a:rPr lang="en-US" dirty="0"/>
              <a:t>“Bon Jour”</a:t>
            </a:r>
          </a:p>
          <a:p>
            <a:r>
              <a:rPr lang="ru-RU" dirty="0"/>
              <a:t>Ключевое слово </a:t>
            </a:r>
            <a:r>
              <a:rPr lang="en-US" dirty="0"/>
              <a:t>var </a:t>
            </a:r>
            <a:r>
              <a:rPr lang="ru-RU" dirty="0"/>
              <a:t>для изменяемых переменных</a:t>
            </a:r>
          </a:p>
          <a:p>
            <a:r>
              <a:rPr lang="ru-RU" dirty="0"/>
              <a:t>Ключевое слово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ru-RU" dirty="0"/>
              <a:t>для неизменяемых переменных</a:t>
            </a:r>
            <a:endParaRPr lang="en-US" dirty="0"/>
          </a:p>
          <a:p>
            <a:r>
              <a:rPr lang="ru-RU" dirty="0"/>
              <a:t>Надо поменять ключевое слово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ru-RU" dirty="0"/>
              <a:t>перед </a:t>
            </a:r>
            <a:r>
              <a:rPr lang="en-US" dirty="0"/>
              <a:t>hello</a:t>
            </a:r>
          </a:p>
          <a:p>
            <a:r>
              <a:rPr lang="ru-RU" dirty="0"/>
              <a:t>Переопределить переменную</a:t>
            </a:r>
            <a:endParaRPr lang="en-US" dirty="0"/>
          </a:p>
          <a:p>
            <a:r>
              <a:rPr lang="ru-RU" dirty="0"/>
              <a:t>Вывод на экран функцией </a:t>
            </a:r>
            <a:r>
              <a:rPr lang="en-US" dirty="0" err="1"/>
              <a:t>println</a:t>
            </a:r>
            <a:r>
              <a:rPr lang="en-US" dirty="0"/>
              <a:t>()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63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4760</TotalTime>
  <Words>402</Words>
  <Application>Microsoft Office PowerPoint</Application>
  <PresentationFormat>Custom</PresentationFormat>
  <Paragraphs>134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Теория</vt:lpstr>
      <vt:lpstr>Что нас ждет ?</vt:lpstr>
      <vt:lpstr>1. Создание рабочего каталога</vt:lpstr>
      <vt:lpstr>2. Плюсы и минусы Scala </vt:lpstr>
      <vt:lpstr>3. Создание проекта</vt:lpstr>
      <vt:lpstr>4. Файл ExampleScala.sc  </vt:lpstr>
      <vt:lpstr>5. Обзор кода </vt:lpstr>
      <vt:lpstr>6. Обзор кода </vt:lpstr>
      <vt:lpstr>7. Переменные в Scala</vt:lpstr>
      <vt:lpstr>8. Базовые типы в Scala</vt:lpstr>
      <vt:lpstr>9. Строки в Scala</vt:lpstr>
      <vt:lpstr>10. Вывод на экран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331</cp:revision>
  <dcterms:created xsi:type="dcterms:W3CDTF">2018-11-09T09:23:09Z</dcterms:created>
  <dcterms:modified xsi:type="dcterms:W3CDTF">2019-03-21T18:20:18Z</dcterms:modified>
</cp:coreProperties>
</file>