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380" r:id="rId2"/>
    <p:sldId id="41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77" r:id="rId15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57" d="100"/>
          <a:sy n="57" d="100"/>
        </p:scale>
        <p:origin x="438" y="60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D7311-B1FD-4707-9EA8-2306FB5D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724919"/>
            <a:ext cx="2305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F04F0-F520-4C24-AD52-C0C1F387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724919"/>
            <a:ext cx="1466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7436A6-CDE4-48D7-AF11-1D263027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4" y="553469"/>
            <a:ext cx="19431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5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7436A6-CDE4-48D7-AF11-1D263027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4" y="553469"/>
            <a:ext cx="19431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6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3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35609-BE08-4922-AB9C-047125AB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899023"/>
            <a:ext cx="2552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44BBB-1065-4C78-A245-83771D98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690595"/>
            <a:ext cx="6629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8D235-299B-47B7-8D0A-B7909574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685800"/>
            <a:ext cx="17716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4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548DB-684F-4BAC-993C-8210CA0E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860923"/>
            <a:ext cx="2200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6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0DEFFD-2441-417F-BC04-5BF019B2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457200"/>
            <a:ext cx="19240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56F84-6B7D-471A-8B18-D7844B88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639194"/>
            <a:ext cx="1857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5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D7311-B1FD-4707-9EA8-2306FB5D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724919"/>
            <a:ext cx="2305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5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4407</TotalTime>
  <Words>13</Words>
  <Application>Microsoft Office PowerPoint</Application>
  <PresentationFormat>Custom</PresentationFormat>
  <Paragraphs>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Примеры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285</cp:revision>
  <dcterms:created xsi:type="dcterms:W3CDTF">2018-11-09T09:23:09Z</dcterms:created>
  <dcterms:modified xsi:type="dcterms:W3CDTF">2019-03-21T19:20:44Z</dcterms:modified>
</cp:coreProperties>
</file>