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4"/>
  </p:notesMasterIdLst>
  <p:handoutMasterIdLst>
    <p:handoutMasterId r:id="rId15"/>
  </p:handoutMasterIdLst>
  <p:sldIdLst>
    <p:sldId id="599" r:id="rId2"/>
    <p:sldId id="600" r:id="rId3"/>
    <p:sldId id="602" r:id="rId4"/>
    <p:sldId id="603" r:id="rId5"/>
    <p:sldId id="604" r:id="rId6"/>
    <p:sldId id="605" r:id="rId7"/>
    <p:sldId id="606" r:id="rId8"/>
    <p:sldId id="607" r:id="rId9"/>
    <p:sldId id="608" r:id="rId10"/>
    <p:sldId id="609" r:id="rId11"/>
    <p:sldId id="477" r:id="rId12"/>
    <p:sldId id="610" r:id="rId13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21.03.2019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5D90-52B7-4873-AB49-8E0D102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A381-8C96-49E0-80CF-89CCD45EF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1362C-4C65-43E0-B904-D69E8D48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50" y="724919"/>
            <a:ext cx="1866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1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5D90-52B7-4873-AB49-8E0D102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A381-8C96-49E0-80CF-89CCD45EF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B780D-7682-4B21-8624-1A448EB6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2066925"/>
            <a:ext cx="10972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Практика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3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395E-DCF9-461C-BDA3-A667EF50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1008561"/>
            <a:ext cx="6276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 – </a:t>
            </a:r>
            <a:r>
              <a:rPr lang="ru-RU" dirty="0"/>
              <a:t>отложенное вычисление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3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5D90-52B7-4873-AB49-8E0D102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A381-8C96-49E0-80CF-89CCD45EF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3D385-A4DA-4C69-9CE0-7E1AD3B1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698461"/>
            <a:ext cx="19907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2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5D90-52B7-4873-AB49-8E0D102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A381-8C96-49E0-80CF-89CCD45EF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BD128-E8E8-4624-989D-101FC61A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934469"/>
            <a:ext cx="3019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4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5D90-52B7-4873-AB49-8E0D102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A381-8C96-49E0-80CF-89CCD45EF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46671-019F-4893-8C9B-2A8ADDC3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84" y="591569"/>
            <a:ext cx="21240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5D90-52B7-4873-AB49-8E0D102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A381-8C96-49E0-80CF-89CCD45EF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5E0D3-B576-4972-B40F-F61A3F7D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939231"/>
            <a:ext cx="14192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3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5D90-52B7-4873-AB49-8E0D102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A381-8C96-49E0-80CF-89CCD45EF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5E0D3-B576-4972-B40F-F61A3F7D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98" y="939231"/>
            <a:ext cx="14192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19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4336</TotalTime>
  <Words>20</Words>
  <Application>Microsoft Office PowerPoint</Application>
  <PresentationFormat>Custom</PresentationFormat>
  <Paragraphs>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Практика</vt:lpstr>
      <vt:lpstr>Рассмотрим пример</vt:lpstr>
      <vt:lpstr>LAZY Evaluation – отложенное вычисление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Вопросы?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285</cp:revision>
  <dcterms:created xsi:type="dcterms:W3CDTF">2018-11-09T09:23:09Z</dcterms:created>
  <dcterms:modified xsi:type="dcterms:W3CDTF">2019-03-21T19:45:01Z</dcterms:modified>
</cp:coreProperties>
</file>