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380" r:id="rId2"/>
    <p:sldId id="606" r:id="rId3"/>
    <p:sldId id="477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C3E319-4127-4E9E-9E9A-BE6324E3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600201"/>
            <a:ext cx="107156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0C87C-2DB5-4DC4-969B-670883E6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0" y="1605845"/>
            <a:ext cx="9620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0C87C-2DB5-4DC4-969B-670883E6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0" y="1605845"/>
            <a:ext cx="9620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DataSets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D5ED8-A307-4E09-A5F9-31A08453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508" y="76200"/>
            <a:ext cx="519129" cy="15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F8AB2-5D7D-4858-BB04-E0068E07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8" y="1600201"/>
            <a:ext cx="9320066" cy="26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5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DataSets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D8861-AA38-4EE2-9161-DD3B9D15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4" y="1556210"/>
            <a:ext cx="8524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DataSets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4E34B-56A6-445E-9F71-4C879CF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4" y="1600201"/>
            <a:ext cx="6918775" cy="42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B8CDE-95F8-4031-A1A1-99504C8B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605757"/>
            <a:ext cx="5876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2DFC1-ABFD-49A9-90D5-CFD10554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3" y="1600201"/>
            <a:ext cx="7753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19-0FD2-410C-9205-F38EBD7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RDD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951C-DFB6-499B-A9B6-223C14C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F782-2BDA-465E-8160-516D5191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39335" y="735081"/>
            <a:ext cx="430374" cy="868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E80D5-BA40-4D38-8CF4-4BB05B0D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0" y="1600201"/>
            <a:ext cx="10831777" cy="31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1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4365</TotalTime>
  <Words>49</Words>
  <Application>Microsoft Office PowerPoint</Application>
  <PresentationFormat>Custom</PresentationFormat>
  <Paragraphs>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Примеры</vt:lpstr>
      <vt:lpstr>Вопросы?</vt:lpstr>
      <vt:lpstr>Использование DataFrames и DataSets</vt:lpstr>
      <vt:lpstr>Использование DataFrames и DataSets</vt:lpstr>
      <vt:lpstr>Использование DataFrames и DataSets</vt:lpstr>
      <vt:lpstr>Использование DataSets вместо RDD</vt:lpstr>
      <vt:lpstr>Использование DataSets вместо RDD</vt:lpstr>
      <vt:lpstr>Использование DataSets вместо RDD</vt:lpstr>
      <vt:lpstr>Использование DataSets вместо RDD</vt:lpstr>
      <vt:lpstr>Использование DataSets вместо RDD</vt:lpstr>
      <vt:lpstr>Использование DataSets вместо RDD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287</cp:revision>
  <dcterms:created xsi:type="dcterms:W3CDTF">2018-11-09T09:23:09Z</dcterms:created>
  <dcterms:modified xsi:type="dcterms:W3CDTF">2019-03-23T00:00:09Z</dcterms:modified>
</cp:coreProperties>
</file>