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3"/>
  </p:notesMasterIdLst>
  <p:handoutMasterIdLst>
    <p:handoutMasterId r:id="rId24"/>
  </p:handoutMasterIdLst>
  <p:sldIdLst>
    <p:sldId id="380" r:id="rId2"/>
    <p:sldId id="606" r:id="rId3"/>
    <p:sldId id="477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7" r:id="rId17"/>
    <p:sldId id="656" r:id="rId18"/>
    <p:sldId id="658" r:id="rId19"/>
    <p:sldId id="659" r:id="rId20"/>
    <p:sldId id="660" r:id="rId21"/>
    <p:sldId id="661" r:id="rId22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2CFBF-07EC-4DBB-A292-BDF9BDEB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2" y="1574801"/>
            <a:ext cx="8270217" cy="40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8FB82-49BF-4607-9F8D-2B4C8BAF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600200"/>
            <a:ext cx="10244067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3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5A3C2-DF5B-4401-BA08-6223223C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2" y="1600200"/>
            <a:ext cx="813246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224E5-3368-47E0-B93C-C23AC9DC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7" y="1581785"/>
            <a:ext cx="7277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3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3BA73-7E42-40AA-86AD-54935D9E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2" y="1739194"/>
            <a:ext cx="10113275" cy="7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146C94-CDB9-4930-92B3-DF0AA2CE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908" y="4337997"/>
            <a:ext cx="55245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BFFA8-A9B7-4620-9679-EEC3621D7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3" y="3009198"/>
            <a:ext cx="2914650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8A972-75E6-4394-B47B-BF9ACFF4B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05" y="1728581"/>
            <a:ext cx="9601200" cy="5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A4D92-B39F-42E7-AB0A-C2B45C03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657"/>
            <a:ext cx="12161838" cy="5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4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997AA-2D56-497D-805F-49CE63A5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600201"/>
            <a:ext cx="7909719" cy="40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2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7246-A982-4154-B370-9C3CC1F4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600201"/>
            <a:ext cx="10805319" cy="7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146C94-CDB9-4930-92B3-DF0AA2CE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908" y="4337997"/>
            <a:ext cx="55245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BFFA8-A9B7-4620-9679-EEC3621D7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3" y="3009198"/>
            <a:ext cx="2914650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0F1E7-48AB-4BEC-868E-B62F1F20C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8" y="1591000"/>
            <a:ext cx="9874611" cy="6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60A215-5B48-42EB-BB85-11EDD651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788" y="1447800"/>
            <a:ext cx="91136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7BE3B-8D78-45AA-BEB2-18237A5A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F06F0-1BFF-457F-B21A-C14CD822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536786"/>
            <a:ext cx="90613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BF7AD8-D917-4F01-8BB3-34CA448FC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13" y="1600201"/>
            <a:ext cx="10945812" cy="7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9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1820D4-8AAC-4CAB-AE98-DF26CE38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788" y="3962400"/>
            <a:ext cx="10945812" cy="6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9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CFDA6-BC31-451F-B9A6-9AFE1119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00" y="1600201"/>
            <a:ext cx="7909719" cy="38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E27D0-C71F-4CB5-AD89-8806EF1A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593230"/>
            <a:ext cx="8595519" cy="42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0921C-F575-4BC8-A796-7850A937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9" y="1600201"/>
            <a:ext cx="8458200" cy="41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ru-RU" dirty="0"/>
              <a:t>режимы без агреграции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B632-5F27-41BC-BECE-4D58789A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28" y="125506"/>
            <a:ext cx="402497" cy="14746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C659-D3B6-466C-BAC0-4BBDFF68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60D3C-9169-49E1-8567-C7AA9FB1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2" y="1524000"/>
            <a:ext cx="864265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4389</TotalTime>
  <Words>85</Words>
  <Application>Microsoft Office PowerPoint</Application>
  <PresentationFormat>Custom</PresentationFormat>
  <Paragraphs>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Примеры</vt:lpstr>
      <vt:lpstr>Вопросы?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  <vt:lpstr>Output режимы без агреграции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286</cp:revision>
  <dcterms:created xsi:type="dcterms:W3CDTF">2018-11-09T09:23:09Z</dcterms:created>
  <dcterms:modified xsi:type="dcterms:W3CDTF">2019-03-24T02:44:09Z</dcterms:modified>
</cp:coreProperties>
</file>