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6"/>
  </p:notesMasterIdLst>
  <p:handoutMasterIdLst>
    <p:handoutMasterId r:id="rId7"/>
  </p:handoutMasterIdLst>
  <p:sldIdLst>
    <p:sldId id="380" r:id="rId2"/>
    <p:sldId id="606" r:id="rId3"/>
    <p:sldId id="575" r:id="rId4"/>
    <p:sldId id="477" r:id="rId5"/>
  </p:sldIdLst>
  <p:sldSz cx="12161838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4245" autoAdjust="0"/>
  </p:normalViewPr>
  <p:slideViewPr>
    <p:cSldViewPr>
      <p:cViewPr varScale="1">
        <p:scale>
          <a:sx n="85" d="100"/>
          <a:sy n="85" d="100"/>
        </p:scale>
        <p:origin x="804" y="84"/>
      </p:cViewPr>
      <p:guideLst>
        <p:guide orient="horz" pos="216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6B26-ABA5-4D05-A37C-20E3632A5D86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D096-5737-4D04-90E1-9140EFEBC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8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B84225E-8FD8-488A-857B-B299F5226660}" type="datetimeFigureOut">
              <a:rPr lang="ru-RU" smtClean="0"/>
              <a:pPr/>
              <a:t>23.03.2019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1279525"/>
            <a:ext cx="6124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6D93089-2B18-4479-9D89-433D55832C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8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8169A-D17D-4BF4-A5AB-3C4ADEA58C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98" y="1447801"/>
            <a:ext cx="880382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098" y="4777380"/>
            <a:ext cx="880382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Николай Комиссаренко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4800587"/>
            <a:ext cx="880382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2098" y="685800"/>
            <a:ext cx="880382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9" y="5367325"/>
            <a:ext cx="880382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1447800"/>
            <a:ext cx="8803825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8803825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906" y="1447800"/>
            <a:ext cx="797952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5625" y="3771174"/>
            <a:ext cx="726164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4350657"/>
            <a:ext cx="8803825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6073" y="971253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07407" y="2613787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3124201"/>
            <a:ext cx="8803826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7" y="4777381"/>
            <a:ext cx="8803825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719" y="6172200"/>
            <a:ext cx="1219200" cy="304045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119" y="6096000"/>
            <a:ext cx="3859795" cy="304047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81" y="1981200"/>
            <a:ext cx="29395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0849" y="2667000"/>
            <a:ext cx="292010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4052" y="1981200"/>
            <a:ext cx="29289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63524" y="2667000"/>
            <a:ext cx="293950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1981200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07075" y="2667000"/>
            <a:ext cx="292485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49" y="4250949"/>
            <a:ext cx="29327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0849" y="2209800"/>
            <a:ext cx="293277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0849" y="4827212"/>
            <a:ext cx="293277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9754" y="4250949"/>
            <a:ext cx="2923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79753" y="2209800"/>
            <a:ext cx="292327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78403" y="4827211"/>
            <a:ext cx="292714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4250949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07074" y="2209800"/>
            <a:ext cx="292485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06950" y="4827209"/>
            <a:ext cx="292873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3669" y="430214"/>
            <a:ext cx="174826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49" y="887414"/>
            <a:ext cx="7404785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294A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2861734"/>
            <a:ext cx="880382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8" y="4777381"/>
            <a:ext cx="880382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583" y="2060576"/>
            <a:ext cx="438546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505" y="2056093"/>
            <a:ext cx="438546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1905000"/>
            <a:ext cx="438546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583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0507" y="1905000"/>
            <a:ext cx="43854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0507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2"/>
          <p:cNvGrpSpPr>
            <a:grpSpLocks/>
          </p:cNvGrpSpPr>
          <p:nvPr userDrawn="1"/>
        </p:nvGrpSpPr>
        <p:grpSpPr bwMode="auto">
          <a:xfrm>
            <a:off x="1" y="228600"/>
            <a:ext cx="12149169" cy="534988"/>
            <a:chOff x="0" y="0"/>
            <a:chExt cx="5754" cy="33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80" cy="331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60" y="85"/>
              <a:ext cx="5495" cy="169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8" y="85"/>
              <a:ext cx="87" cy="88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73" y="169"/>
              <a:ext cx="86" cy="86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83" y="85"/>
              <a:ext cx="89" cy="85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58" y="169"/>
              <a:ext cx="87" cy="84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73" y="253"/>
              <a:ext cx="86" cy="85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6" y="1447800"/>
            <a:ext cx="3392650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780" y="1447800"/>
            <a:ext cx="518314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6" y="3129281"/>
            <a:ext cx="3392649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52" y="1854192"/>
            <a:ext cx="50803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2354" y="1143000"/>
            <a:ext cx="319248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507239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27025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1864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587714" y="1676400"/>
            <a:ext cx="281242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79623" y="1"/>
            <a:ext cx="159942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584588" y="6096000"/>
            <a:ext cx="991276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2052919"/>
            <a:ext cx="89244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29290" y="1791078"/>
            <a:ext cx="990599" cy="3040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24654" y="3225675"/>
            <a:ext cx="3859795" cy="3040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26929" y="295730"/>
            <a:ext cx="836125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1" y="1"/>
            <a:ext cx="12149169" cy="6848475"/>
            <a:chOff x="0" y="0"/>
            <a:chExt cx="5754" cy="4314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8" cy="431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1081" y="1064"/>
              <a:ext cx="4674" cy="1596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672"/>
              <a:ext cx="1798" cy="1981"/>
              <a:chOff x="0" y="672"/>
              <a:chExt cx="1798" cy="1981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59" y="2250"/>
                <a:ext cx="359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075" y="1060"/>
                <a:ext cx="358" cy="403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430" y="672"/>
                <a:ext cx="368" cy="400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714" y="2250"/>
                <a:ext cx="365" cy="403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430" y="1060"/>
                <a:ext cx="368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714" y="1459"/>
                <a:ext cx="365" cy="398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0" y="1459"/>
                <a:ext cx="364" cy="398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1075" y="1459"/>
                <a:ext cx="358" cy="398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359" y="1852"/>
                <a:ext cx="359" cy="405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714" y="1852"/>
                <a:ext cx="365" cy="405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708" r:id="rId19"/>
    <p:sldLayoutId id="2147483709" r:id="rId20"/>
    <p:sldLayoutId id="2147483722" r:id="rId21"/>
    <p:sldLayoutId id="2147483662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rgbClr val="294A7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1" i="0" kern="1200">
          <a:solidFill>
            <a:srgbClr val="0070C0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1" i="0" kern="1200">
          <a:solidFill>
            <a:srgbClr val="0070C0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1" i="0" kern="1200">
          <a:solidFill>
            <a:srgbClr val="0070C0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b="1" dirty="0"/>
              <a:t>Администрирование</a:t>
            </a:r>
            <a:br>
              <a:rPr lang="ru-RU" sz="4400" b="1" dirty="0"/>
            </a:br>
            <a:r>
              <a:rPr lang="en-US" sz="4400" b="1" dirty="0"/>
              <a:t>Apache Spark</a:t>
            </a:r>
            <a:br>
              <a:rPr lang="en-US" sz="3600" b="1" dirty="0"/>
            </a:b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F7A8F-80E1-4F1A-9E20-002A4AEE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7" y="2324101"/>
            <a:ext cx="177165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8</a:t>
            </a:r>
            <a:endParaRPr lang="ru-RU" dirty="0"/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БАСОВ ЮРИЙ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нас ждет</a:t>
            </a:r>
            <a:r>
              <a:rPr lang="en-US" dirty="0"/>
              <a:t>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4513" y="1600200"/>
            <a:ext cx="8924408" cy="4195481"/>
          </a:xfrm>
        </p:spPr>
        <p:txBody>
          <a:bodyPr>
            <a:normAutofit/>
          </a:bodyPr>
          <a:lstStyle/>
          <a:p>
            <a:r>
              <a:rPr lang="ru-RU" dirty="0"/>
              <a:t>Введение в </a:t>
            </a:r>
            <a:r>
              <a:rPr lang="en-US" dirty="0" err="1"/>
              <a:t>GraphX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GraphX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Pregel</a:t>
            </a:r>
          </a:p>
          <a:p>
            <a:r>
              <a:rPr lang="en-US" dirty="0"/>
              <a:t>	</a:t>
            </a:r>
            <a:r>
              <a:rPr lang="ru-RU" dirty="0"/>
              <a:t>Поиск в ширину (</a:t>
            </a:r>
            <a:r>
              <a:rPr lang="en-US" dirty="0"/>
              <a:t>Breadth-First-Search) </a:t>
            </a:r>
            <a:r>
              <a:rPr lang="ru-RU" dirty="0"/>
              <a:t>с использование </a:t>
            </a:r>
            <a:r>
              <a:rPr lang="en-US" dirty="0" err="1"/>
              <a:t>GraphX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solidFill>
                  <a:schemeClr val="accent3"/>
                </a:solidFill>
              </a:rPr>
              <a:t>Вопросы</a:t>
            </a:r>
            <a:r>
              <a:rPr lang="en-US" sz="4000" dirty="0">
                <a:solidFill>
                  <a:schemeClr val="accent3"/>
                </a:solidFill>
              </a:rPr>
              <a:t>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76482" name="AutoShape 2" descr="Image result for вопросы"/>
          <p:cNvSpPr>
            <a:spLocks noChangeAspect="1" noChangeArrowheads="1"/>
          </p:cNvSpPr>
          <p:nvPr/>
        </p:nvSpPr>
        <p:spPr bwMode="auto">
          <a:xfrm>
            <a:off x="206920" y="-144463"/>
            <a:ext cx="405395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484" name="Picture 4" descr="Image result for вопрос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4719" y="2286000"/>
            <a:ext cx="6765022" cy="319087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ds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bdsm</Template>
  <TotalTime>4381</TotalTime>
  <Words>20</Words>
  <Application>Microsoft Office PowerPoint</Application>
  <PresentationFormat>Custom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Wingdings 3</vt:lpstr>
      <vt:lpstr>bdsm</vt:lpstr>
      <vt:lpstr>Администрирование Apache Spark </vt:lpstr>
      <vt:lpstr>Теория</vt:lpstr>
      <vt:lpstr>Что нас ждет ?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Yo Basov</cp:lastModifiedBy>
  <cp:revision>297</cp:revision>
  <dcterms:created xsi:type="dcterms:W3CDTF">2018-11-09T09:23:09Z</dcterms:created>
  <dcterms:modified xsi:type="dcterms:W3CDTF">2019-03-23T00:48:32Z</dcterms:modified>
</cp:coreProperties>
</file>