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380" r:id="rId2"/>
    <p:sldId id="606" r:id="rId3"/>
    <p:sldId id="477" r:id="rId4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/>
              <a:t>8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4329</TotalTime>
  <Words>13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Примеры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275</cp:revision>
  <dcterms:created xsi:type="dcterms:W3CDTF">2018-11-09T09:23:09Z</dcterms:created>
  <dcterms:modified xsi:type="dcterms:W3CDTF">2019-03-23T00:48:38Z</dcterms:modified>
</cp:coreProperties>
</file>