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2" r:id="rId5"/>
    <p:sldId id="264" r:id="rId6"/>
    <p:sldId id="265" r:id="rId7"/>
    <p:sldId id="259" r:id="rId8"/>
    <p:sldId id="260" r:id="rId9"/>
    <p:sldId id="261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6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0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5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38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7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8B2A-A9AF-4D9A-A1FB-4FC30B3F593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6F454D-E25E-422F-86AF-6CAD8679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New MEAN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Christian </a:t>
            </a:r>
            <a:r>
              <a:rPr lang="en-US" dirty="0" err="1" smtClean="0"/>
              <a:t>Dinh</a:t>
            </a:r>
            <a:endParaRPr lang="en-US" dirty="0" smtClean="0"/>
          </a:p>
          <a:p>
            <a:r>
              <a:rPr lang="en-US" dirty="0" smtClean="0"/>
              <a:t>Cesar Rios</a:t>
            </a:r>
          </a:p>
          <a:p>
            <a:r>
              <a:rPr lang="en-US" dirty="0" err="1" smtClean="0"/>
              <a:t>Hao</a:t>
            </a:r>
            <a:r>
              <a:rPr lang="en-US" dirty="0" smtClean="0"/>
              <a:t>-Hsiang 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9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our own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Insert browser cookies on log in using PL/SQL</a:t>
            </a:r>
          </a:p>
          <a:p>
            <a:pPr lvl="1"/>
            <a:r>
              <a:rPr lang="en-US" dirty="0" smtClean="0"/>
              <a:t>Name: “VOH_LOGIN”</a:t>
            </a:r>
          </a:p>
          <a:p>
            <a:pPr lvl="1"/>
            <a:r>
              <a:rPr lang="en-US" dirty="0" smtClean="0"/>
              <a:t>Value: the _id field in the user’s “Stylist” or “Enthusiast” document</a:t>
            </a:r>
          </a:p>
          <a:p>
            <a:pPr lvl="2"/>
            <a:r>
              <a:rPr lang="en-US" dirty="0" smtClean="0"/>
              <a:t>This is a bad idea</a:t>
            </a:r>
          </a:p>
          <a:p>
            <a:pPr lvl="2"/>
            <a:r>
              <a:rPr lang="en-US" dirty="0" smtClean="0"/>
              <a:t>It works!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2160589"/>
            <a:ext cx="4184650" cy="3121881"/>
          </a:xfrm>
        </p:spPr>
      </p:pic>
    </p:spTree>
    <p:extLst>
      <p:ext uri="{BB962C8B-B14F-4D97-AF65-F5344CB8AC3E}">
        <p14:creationId xmlns:p14="http://schemas.microsoft.com/office/powerpoint/2010/main" val="410500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our own authentication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cookies on log out works the same way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11" y="3100474"/>
            <a:ext cx="7097713" cy="2576513"/>
          </a:xfrm>
        </p:spPr>
      </p:pic>
    </p:spTree>
    <p:extLst>
      <p:ext uri="{BB962C8B-B14F-4D97-AF65-F5344CB8AC3E}">
        <p14:creationId xmlns:p14="http://schemas.microsoft.com/office/powerpoint/2010/main" val="321427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Starring Kevin 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8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 smtClean="0"/>
              <a:t>an APEX application using a NoSQL </a:t>
            </a:r>
            <a:r>
              <a:rPr lang="en-US" dirty="0" smtClean="0"/>
              <a:t>database</a:t>
            </a:r>
            <a:endParaRPr lang="en-US" dirty="0" smtClean="0"/>
          </a:p>
          <a:p>
            <a:pPr lvl="1"/>
            <a:r>
              <a:rPr lang="en-US" dirty="0" smtClean="0"/>
              <a:t>Uses</a:t>
            </a:r>
            <a:r>
              <a:rPr lang="en-US" dirty="0" smtClean="0"/>
              <a:t> REST web </a:t>
            </a:r>
            <a:r>
              <a:rPr lang="en-US" dirty="0" smtClean="0"/>
              <a:t>service </a:t>
            </a:r>
            <a:r>
              <a:rPr lang="en-US" dirty="0" smtClean="0"/>
              <a:t>references</a:t>
            </a:r>
            <a:endParaRPr lang="en-US" dirty="0" smtClean="0"/>
          </a:p>
          <a:p>
            <a:pPr lvl="2"/>
            <a:r>
              <a:rPr lang="en-US" dirty="0" smtClean="0"/>
              <a:t>Needs </a:t>
            </a:r>
            <a:r>
              <a:rPr lang="en-US" dirty="0" smtClean="0"/>
              <a:t>access to a </a:t>
            </a:r>
            <a:r>
              <a:rPr lang="en-US" dirty="0" smtClean="0"/>
              <a:t>RESTful API</a:t>
            </a:r>
          </a:p>
          <a:p>
            <a:pPr lvl="3"/>
            <a:r>
              <a:rPr lang="en-US" dirty="0" smtClean="0"/>
              <a:t>Needs a </a:t>
            </a:r>
            <a:r>
              <a:rPr lang="en-US" dirty="0" smtClean="0"/>
              <a:t>REST server</a:t>
            </a:r>
          </a:p>
          <a:p>
            <a:pPr lvl="4"/>
            <a:r>
              <a:rPr lang="en-US" dirty="0" smtClean="0"/>
              <a:t>We set one up</a:t>
            </a:r>
            <a:endParaRPr lang="en-US" dirty="0" smtClean="0"/>
          </a:p>
          <a:p>
            <a:r>
              <a:rPr lang="en-US" dirty="0" smtClean="0"/>
              <a:t>We have a real client!</a:t>
            </a:r>
          </a:p>
        </p:txBody>
      </p:sp>
    </p:spTree>
    <p:extLst>
      <p:ext uri="{BB962C8B-B14F-4D97-AF65-F5344CB8AC3E}">
        <p14:creationId xmlns:p14="http://schemas.microsoft.com/office/powerpoint/2010/main" val="175758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(with Mongoose.js)</a:t>
            </a:r>
          </a:p>
          <a:p>
            <a:r>
              <a:rPr lang="en-US" dirty="0" smtClean="0"/>
              <a:t>Express.js</a:t>
            </a:r>
          </a:p>
          <a:p>
            <a:r>
              <a:rPr lang="en-US" dirty="0" smtClean="0"/>
              <a:t>APEX</a:t>
            </a:r>
          </a:p>
          <a:p>
            <a:r>
              <a:rPr lang="en-US" dirty="0" smtClean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356047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Implemented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Log in using email address and password</a:t>
            </a:r>
          </a:p>
          <a:p>
            <a:r>
              <a:rPr lang="en-US" dirty="0" smtClean="0"/>
              <a:t>Register as either a ‘Stylist’ or an ‘Enthusiast’</a:t>
            </a:r>
          </a:p>
          <a:p>
            <a:r>
              <a:rPr lang="en-US" dirty="0" smtClean="0"/>
              <a:t>Search for stylists based on location</a:t>
            </a:r>
          </a:p>
          <a:p>
            <a:r>
              <a:rPr lang="en-US" dirty="0" smtClean="0"/>
              <a:t>Author posts as either user type</a:t>
            </a:r>
          </a:p>
          <a:p>
            <a:r>
              <a:rPr lang="en-US" dirty="0" smtClean="0"/>
              <a:t>Search for posts using tags</a:t>
            </a:r>
          </a:p>
          <a:p>
            <a:r>
              <a:rPr lang="en-US" dirty="0" smtClean="0"/>
              <a:t>View all posts from a stylist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Requested by Client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Comment on and “like” posts</a:t>
            </a:r>
          </a:p>
          <a:p>
            <a:r>
              <a:rPr lang="en-US" dirty="0" smtClean="0"/>
              <a:t>Homepage should display most “liked” posts and recent stylist posts</a:t>
            </a:r>
          </a:p>
          <a:p>
            <a:r>
              <a:rPr lang="en-US" dirty="0" smtClean="0"/>
              <a:t>Stylist ratings and reviews</a:t>
            </a:r>
          </a:p>
          <a:p>
            <a:r>
              <a:rPr lang="en-US" dirty="0" smtClean="0"/>
              <a:t>Search for stylist by price range</a:t>
            </a:r>
          </a:p>
          <a:p>
            <a:r>
              <a:rPr lang="en-US" dirty="0" smtClean="0"/>
              <a:t>Connect to social media</a:t>
            </a:r>
          </a:p>
          <a:p>
            <a:r>
              <a:rPr lang="en-US" smtClean="0"/>
              <a:t>User profiles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8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Reference: 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53" y="2260896"/>
            <a:ext cx="6371429" cy="2666667"/>
          </a:xfrm>
        </p:spPr>
      </p:pic>
    </p:spTree>
    <p:extLst>
      <p:ext uri="{BB962C8B-B14F-4D97-AF65-F5344CB8AC3E}">
        <p14:creationId xmlns:p14="http://schemas.microsoft.com/office/powerpoint/2010/main" val="384510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Reference: GET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13" y="2676700"/>
            <a:ext cx="5346909" cy="2126948"/>
          </a:xfrm>
        </p:spPr>
      </p:pic>
    </p:spTree>
    <p:extLst>
      <p:ext uri="{BB962C8B-B14F-4D97-AF65-F5344CB8AC3E}">
        <p14:creationId xmlns:p14="http://schemas.microsoft.com/office/powerpoint/2010/main" val="342595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Reference</a:t>
            </a:r>
            <a:r>
              <a:rPr lang="en-US" dirty="0" smtClean="0"/>
              <a:t>: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 app sends a request to the server</a:t>
            </a:r>
          </a:p>
          <a:p>
            <a:r>
              <a:rPr lang="en-US" dirty="0" smtClean="0"/>
              <a:t>The server responds with a JSON object</a:t>
            </a:r>
          </a:p>
          <a:p>
            <a:r>
              <a:rPr lang="en-US" dirty="0" smtClean="0"/>
              <a:t>APEX stores the response in a temporary collection</a:t>
            </a:r>
          </a:p>
          <a:p>
            <a:r>
              <a:rPr lang="en-US" dirty="0" smtClean="0"/>
              <a:t>APEX runs a PL/SQL procedure to turn the JSON into an </a:t>
            </a:r>
            <a:r>
              <a:rPr lang="en-US" dirty="0" err="1" smtClean="0"/>
              <a:t>XMLtable</a:t>
            </a:r>
            <a:r>
              <a:rPr lang="en-US" dirty="0" smtClean="0"/>
              <a:t> and then into a table on 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8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JSON to </a:t>
            </a:r>
            <a:r>
              <a:rPr lang="en-US" dirty="0" err="1" smtClean="0"/>
              <a:t>XMLtable</a:t>
            </a:r>
            <a:r>
              <a:rPr lang="en-US" dirty="0" smtClean="0"/>
              <a:t> to Report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0" y="1594209"/>
            <a:ext cx="3516675" cy="4755387"/>
          </a:xfrm>
        </p:spPr>
      </p:pic>
    </p:spTree>
    <p:extLst>
      <p:ext uri="{BB962C8B-B14F-4D97-AF65-F5344CB8AC3E}">
        <p14:creationId xmlns:p14="http://schemas.microsoft.com/office/powerpoint/2010/main" val="39081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JSON to </a:t>
            </a:r>
            <a:r>
              <a:rPr lang="en-US" dirty="0" err="1"/>
              <a:t>XMLtable</a:t>
            </a:r>
            <a:r>
              <a:rPr lang="en-US" dirty="0"/>
              <a:t> to 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987171" cy="1790447"/>
          </a:xfrm>
        </p:spPr>
      </p:pic>
    </p:spTree>
    <p:extLst>
      <p:ext uri="{BB962C8B-B14F-4D97-AF65-F5344CB8AC3E}">
        <p14:creationId xmlns:p14="http://schemas.microsoft.com/office/powerpoint/2010/main" val="1628199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4F4F4F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268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 New MEAN Stack</vt:lpstr>
      <vt:lpstr>Overview</vt:lpstr>
      <vt:lpstr>The Stack</vt:lpstr>
      <vt:lpstr>Features</vt:lpstr>
      <vt:lpstr>Web Service Reference: GET</vt:lpstr>
      <vt:lpstr>Web Service Reference: GET</vt:lpstr>
      <vt:lpstr>Web Service Reference: GET</vt:lpstr>
      <vt:lpstr>From JSON to XMLtable to Report</vt:lpstr>
      <vt:lpstr>From JSON to XMLtable to Report</vt:lpstr>
      <vt:lpstr>Rolling our own authentication</vt:lpstr>
      <vt:lpstr>Rolling our own authentication</vt:lpstr>
      <vt:lpstr>DEMO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MEAN Stack</dc:title>
  <dc:creator>Christian</dc:creator>
  <cp:lastModifiedBy>Christian</cp:lastModifiedBy>
  <cp:revision>7</cp:revision>
  <dcterms:created xsi:type="dcterms:W3CDTF">2015-04-27T15:30:30Z</dcterms:created>
  <dcterms:modified xsi:type="dcterms:W3CDTF">2015-04-27T17:05:29Z</dcterms:modified>
</cp:coreProperties>
</file>