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5" r:id="rId8"/>
    <p:sldId id="261" r:id="rId9"/>
    <p:sldId id="262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FF8C21-BE85-4A2D-9DB0-C17EA12D6A79}" v="343" dt="2024-07-17T01:28:06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9" autoAdjust="0"/>
    <p:restoredTop sz="94660"/>
  </p:normalViewPr>
  <p:slideViewPr>
    <p:cSldViewPr snapToGrid="0">
      <p:cViewPr varScale="1">
        <p:scale>
          <a:sx n="57" d="100"/>
          <a:sy n="57" d="100"/>
        </p:scale>
        <p:origin x="157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翼 遠藤" userId="c647a1750adb2fa2" providerId="LiveId" clId="{38FF8C21-BE85-4A2D-9DB0-C17EA12D6A79}"/>
    <pc:docChg chg="undo custSel addSld delSld modSld modShowInfo">
      <pc:chgData name="翼 遠藤" userId="c647a1750adb2fa2" providerId="LiveId" clId="{38FF8C21-BE85-4A2D-9DB0-C17EA12D6A79}" dt="2024-07-17T02:55:51.597" v="3095" actId="20577"/>
      <pc:docMkLst>
        <pc:docMk/>
      </pc:docMkLst>
      <pc:sldChg chg="addSp delSp modSp mod setBg addAnim setClrOvrMap">
        <pc:chgData name="翼 遠藤" userId="c647a1750adb2fa2" providerId="LiveId" clId="{38FF8C21-BE85-4A2D-9DB0-C17EA12D6A79}" dt="2024-07-17T01:01:10.809" v="1882" actId="20577"/>
        <pc:sldMkLst>
          <pc:docMk/>
          <pc:sldMk cId="1176886541" sldId="256"/>
        </pc:sldMkLst>
        <pc:spChg chg="mod">
          <ac:chgData name="翼 遠藤" userId="c647a1750adb2fa2" providerId="LiveId" clId="{38FF8C21-BE85-4A2D-9DB0-C17EA12D6A79}" dt="2024-07-17T00:22:24.894" v="993" actId="20577"/>
          <ac:spMkLst>
            <pc:docMk/>
            <pc:sldMk cId="1176886541" sldId="256"/>
            <ac:spMk id="2" creationId="{54540CF1-E4D1-254F-D633-77D3CE86FE74}"/>
          </ac:spMkLst>
        </pc:spChg>
        <pc:spChg chg="del mod">
          <ac:chgData name="翼 遠藤" userId="c647a1750adb2fa2" providerId="LiveId" clId="{38FF8C21-BE85-4A2D-9DB0-C17EA12D6A79}" dt="2024-07-17T00:19:06.245" v="859" actId="478"/>
          <ac:spMkLst>
            <pc:docMk/>
            <pc:sldMk cId="1176886541" sldId="256"/>
            <ac:spMk id="3" creationId="{4D51FE1B-A920-0D1F-B320-03EEBF057782}"/>
          </ac:spMkLst>
        </pc:spChg>
        <pc:spChg chg="add mod">
          <ac:chgData name="翼 遠藤" userId="c647a1750adb2fa2" providerId="LiveId" clId="{38FF8C21-BE85-4A2D-9DB0-C17EA12D6A79}" dt="2024-07-17T01:01:10.809" v="1882" actId="20577"/>
          <ac:spMkLst>
            <pc:docMk/>
            <pc:sldMk cId="1176886541" sldId="256"/>
            <ac:spMk id="5" creationId="{64D60D39-E11A-D42A-985C-3F4455E5894C}"/>
          </ac:spMkLst>
        </pc:spChg>
        <pc:spChg chg="add">
          <ac:chgData name="翼 遠藤" userId="c647a1750adb2fa2" providerId="LiveId" clId="{38FF8C21-BE85-4A2D-9DB0-C17EA12D6A79}" dt="2024-07-17T00:20:40.866" v="957" actId="26606"/>
          <ac:spMkLst>
            <pc:docMk/>
            <pc:sldMk cId="1176886541" sldId="256"/>
            <ac:spMk id="8" creationId="{B709ADC9-6EAF-4268-9415-1ED5ECFA2218}"/>
          </ac:spMkLst>
        </pc:spChg>
        <pc:picChg chg="add">
          <ac:chgData name="翼 遠藤" userId="c647a1750adb2fa2" providerId="LiveId" clId="{38FF8C21-BE85-4A2D-9DB0-C17EA12D6A79}" dt="2024-07-17T00:20:40.866" v="957" actId="26606"/>
          <ac:picMkLst>
            <pc:docMk/>
            <pc:sldMk cId="1176886541" sldId="256"/>
            <ac:picMk id="4" creationId="{5BECE21C-A902-7A63-8078-EC7521080CFB}"/>
          </ac:picMkLst>
        </pc:picChg>
      </pc:sldChg>
      <pc:sldChg chg="addSp delSp modSp mod setBg">
        <pc:chgData name="翼 遠藤" userId="c647a1750adb2fa2" providerId="LiveId" clId="{38FF8C21-BE85-4A2D-9DB0-C17EA12D6A79}" dt="2024-07-17T01:24:58.968" v="2625" actId="20577"/>
        <pc:sldMkLst>
          <pc:docMk/>
          <pc:sldMk cId="1390310128" sldId="257"/>
        </pc:sldMkLst>
        <pc:spChg chg="mod">
          <ac:chgData name="翼 遠藤" userId="c647a1750adb2fa2" providerId="LiveId" clId="{38FF8C21-BE85-4A2D-9DB0-C17EA12D6A79}" dt="2024-07-16T22:04:04.241" v="28" actId="26606"/>
          <ac:spMkLst>
            <pc:docMk/>
            <pc:sldMk cId="1390310128" sldId="257"/>
            <ac:spMk id="2" creationId="{425F8D5C-E383-339E-EB1E-3E772A27C4D1}"/>
          </ac:spMkLst>
        </pc:spChg>
        <pc:spChg chg="del mod">
          <ac:chgData name="翼 遠藤" userId="c647a1750adb2fa2" providerId="LiveId" clId="{38FF8C21-BE85-4A2D-9DB0-C17EA12D6A79}" dt="2024-07-16T22:04:04.241" v="28" actId="26606"/>
          <ac:spMkLst>
            <pc:docMk/>
            <pc:sldMk cId="1390310128" sldId="257"/>
            <ac:spMk id="3" creationId="{29537BAF-783E-2592-6C90-14A0E0879EFA}"/>
          </ac:spMkLst>
        </pc:spChg>
        <pc:spChg chg="add">
          <ac:chgData name="翼 遠藤" userId="c647a1750adb2fa2" providerId="LiveId" clId="{38FF8C21-BE85-4A2D-9DB0-C17EA12D6A79}" dt="2024-07-16T22:04:04.241" v="28" actId="26606"/>
          <ac:spMkLst>
            <pc:docMk/>
            <pc:sldMk cId="1390310128" sldId="257"/>
            <ac:spMk id="9" creationId="{1E1665A6-74DB-4F44-A6EF-F01205E8718B}"/>
          </ac:spMkLst>
        </pc:spChg>
        <pc:graphicFrameChg chg="add mod">
          <ac:chgData name="翼 遠藤" userId="c647a1750adb2fa2" providerId="LiveId" clId="{38FF8C21-BE85-4A2D-9DB0-C17EA12D6A79}" dt="2024-07-17T01:24:58.968" v="2625" actId="20577"/>
          <ac:graphicFrameMkLst>
            <pc:docMk/>
            <pc:sldMk cId="1390310128" sldId="257"/>
            <ac:graphicFrameMk id="5" creationId="{3102E321-6270-7057-77E3-667D431CB5D2}"/>
          </ac:graphicFrameMkLst>
        </pc:graphicFrameChg>
      </pc:sldChg>
      <pc:sldChg chg="addSp delSp modSp mod modAnim">
        <pc:chgData name="翼 遠藤" userId="c647a1750adb2fa2" providerId="LiveId" clId="{38FF8C21-BE85-4A2D-9DB0-C17EA12D6A79}" dt="2024-07-17T01:35:33.014" v="2833" actId="2711"/>
        <pc:sldMkLst>
          <pc:docMk/>
          <pc:sldMk cId="3714544425" sldId="258"/>
        </pc:sldMkLst>
        <pc:spChg chg="mod">
          <ac:chgData name="翼 遠藤" userId="c647a1750adb2fa2" providerId="LiveId" clId="{38FF8C21-BE85-4A2D-9DB0-C17EA12D6A79}" dt="2024-07-17T01:35:33.014" v="2833" actId="2711"/>
          <ac:spMkLst>
            <pc:docMk/>
            <pc:sldMk cId="3714544425" sldId="258"/>
            <ac:spMk id="2" creationId="{C458C14F-BA20-8642-F6CA-2B72961F5221}"/>
          </ac:spMkLst>
        </pc:spChg>
        <pc:spChg chg="del mod">
          <ac:chgData name="翼 遠藤" userId="c647a1750adb2fa2" providerId="LiveId" clId="{38FF8C21-BE85-4A2D-9DB0-C17EA12D6A79}" dt="2024-07-16T22:05:31.873" v="52" actId="478"/>
          <ac:spMkLst>
            <pc:docMk/>
            <pc:sldMk cId="3714544425" sldId="258"/>
            <ac:spMk id="3" creationId="{1DA5B249-60D2-5741-8B3B-7FBE8520E1D7}"/>
          </ac:spMkLst>
        </pc:spChg>
        <pc:spChg chg="add mod">
          <ac:chgData name="翼 遠藤" userId="c647a1750adb2fa2" providerId="LiveId" clId="{38FF8C21-BE85-4A2D-9DB0-C17EA12D6A79}" dt="2024-07-17T01:05:58.623" v="2094" actId="20577"/>
          <ac:spMkLst>
            <pc:docMk/>
            <pc:sldMk cId="3714544425" sldId="258"/>
            <ac:spMk id="4" creationId="{49C62175-BCB5-25F1-53A3-8DD5C7782EEA}"/>
          </ac:spMkLst>
        </pc:spChg>
        <pc:spChg chg="add mod">
          <ac:chgData name="翼 遠藤" userId="c647a1750adb2fa2" providerId="LiveId" clId="{38FF8C21-BE85-4A2D-9DB0-C17EA12D6A79}" dt="2024-07-17T01:06:01.965" v="2097" actId="20577"/>
          <ac:spMkLst>
            <pc:docMk/>
            <pc:sldMk cId="3714544425" sldId="258"/>
            <ac:spMk id="5" creationId="{69E8973F-6670-D369-9FC7-501F072527BC}"/>
          </ac:spMkLst>
        </pc:spChg>
        <pc:spChg chg="add mod">
          <ac:chgData name="翼 遠藤" userId="c647a1750adb2fa2" providerId="LiveId" clId="{38FF8C21-BE85-4A2D-9DB0-C17EA12D6A79}" dt="2024-07-17T01:06:04.396" v="2100" actId="20577"/>
          <ac:spMkLst>
            <pc:docMk/>
            <pc:sldMk cId="3714544425" sldId="258"/>
            <ac:spMk id="6" creationId="{9509F6EC-B157-A085-C67F-32D275445F79}"/>
          </ac:spMkLst>
        </pc:spChg>
        <pc:spChg chg="add mod">
          <ac:chgData name="翼 遠藤" userId="c647a1750adb2fa2" providerId="LiveId" clId="{38FF8C21-BE85-4A2D-9DB0-C17EA12D6A79}" dt="2024-07-17T01:06:07.161" v="2103" actId="20577"/>
          <ac:spMkLst>
            <pc:docMk/>
            <pc:sldMk cId="3714544425" sldId="258"/>
            <ac:spMk id="7" creationId="{4701D830-3618-99CF-1746-C7F3F6615308}"/>
          </ac:spMkLst>
        </pc:spChg>
      </pc:sldChg>
      <pc:sldChg chg="addSp delSp modSp mod modTransition">
        <pc:chgData name="翼 遠藤" userId="c647a1750adb2fa2" providerId="LiveId" clId="{38FF8C21-BE85-4A2D-9DB0-C17EA12D6A79}" dt="2024-07-17T02:10:06.258" v="2959" actId="20577"/>
        <pc:sldMkLst>
          <pc:docMk/>
          <pc:sldMk cId="4210408598" sldId="259"/>
        </pc:sldMkLst>
        <pc:spChg chg="mod">
          <ac:chgData name="翼 遠藤" userId="c647a1750adb2fa2" providerId="LiveId" clId="{38FF8C21-BE85-4A2D-9DB0-C17EA12D6A79}" dt="2024-07-17T02:10:06.258" v="2959" actId="20577"/>
          <ac:spMkLst>
            <pc:docMk/>
            <pc:sldMk cId="4210408598" sldId="259"/>
            <ac:spMk id="2" creationId="{38D581C8-0AE4-1C2D-8981-15EF27685C22}"/>
          </ac:spMkLst>
        </pc:spChg>
        <pc:spChg chg="del mod">
          <ac:chgData name="翼 遠藤" userId="c647a1750adb2fa2" providerId="LiveId" clId="{38FF8C21-BE85-4A2D-9DB0-C17EA12D6A79}" dt="2024-07-16T22:20:11.550" v="366" actId="478"/>
          <ac:spMkLst>
            <pc:docMk/>
            <pc:sldMk cId="4210408598" sldId="259"/>
            <ac:spMk id="3" creationId="{718F11B4-8942-D722-3D69-28085AE7379C}"/>
          </ac:spMkLst>
        </pc:spChg>
        <pc:picChg chg="add mod">
          <ac:chgData name="翼 遠藤" userId="c647a1750adb2fa2" providerId="LiveId" clId="{38FF8C21-BE85-4A2D-9DB0-C17EA12D6A79}" dt="2024-07-16T22:20:50.507" v="371" actId="1076"/>
          <ac:picMkLst>
            <pc:docMk/>
            <pc:sldMk cId="4210408598" sldId="259"/>
            <ac:picMk id="5" creationId="{5A80014B-991F-E350-EAF9-F0ED77D6327E}"/>
          </ac:picMkLst>
        </pc:picChg>
      </pc:sldChg>
      <pc:sldChg chg="addSp delSp modSp mod modTransition modAnim">
        <pc:chgData name="翼 遠藤" userId="c647a1750adb2fa2" providerId="LiveId" clId="{38FF8C21-BE85-4A2D-9DB0-C17EA12D6A79}" dt="2024-07-17T00:27:46.477" v="1035"/>
        <pc:sldMkLst>
          <pc:docMk/>
          <pc:sldMk cId="3526800046" sldId="260"/>
        </pc:sldMkLst>
        <pc:spChg chg="del mod">
          <ac:chgData name="翼 遠藤" userId="c647a1750adb2fa2" providerId="LiveId" clId="{38FF8C21-BE85-4A2D-9DB0-C17EA12D6A79}" dt="2024-07-16T22:21:13.248" v="394" actId="478"/>
          <ac:spMkLst>
            <pc:docMk/>
            <pc:sldMk cId="3526800046" sldId="260"/>
            <ac:spMk id="2" creationId="{BA9F031E-495A-801A-E042-42B89545BF23}"/>
          </ac:spMkLst>
        </pc:spChg>
        <pc:spChg chg="del mod">
          <ac:chgData name="翼 遠藤" userId="c647a1750adb2fa2" providerId="LiveId" clId="{38FF8C21-BE85-4A2D-9DB0-C17EA12D6A79}" dt="2024-07-16T22:21:14.219" v="395" actId="478"/>
          <ac:spMkLst>
            <pc:docMk/>
            <pc:sldMk cId="3526800046" sldId="260"/>
            <ac:spMk id="3" creationId="{58A41145-A616-2FB9-99AB-8EC4AB88FB86}"/>
          </ac:spMkLst>
        </pc:spChg>
        <pc:spChg chg="add mod">
          <ac:chgData name="翼 遠藤" userId="c647a1750adb2fa2" providerId="LiveId" clId="{38FF8C21-BE85-4A2D-9DB0-C17EA12D6A79}" dt="2024-07-17T00:25:09.247" v="1007" actId="14100"/>
          <ac:spMkLst>
            <pc:docMk/>
            <pc:sldMk cId="3526800046" sldId="260"/>
            <ac:spMk id="17" creationId="{9D4B9FE8-5016-A2E1-1F55-EA5AF83A2471}"/>
          </ac:spMkLst>
        </pc:spChg>
        <pc:spChg chg="add mod">
          <ac:chgData name="翼 遠藤" userId="c647a1750adb2fa2" providerId="LiveId" clId="{38FF8C21-BE85-4A2D-9DB0-C17EA12D6A79}" dt="2024-07-17T00:25:17.238" v="1009" actId="1076"/>
          <ac:spMkLst>
            <pc:docMk/>
            <pc:sldMk cId="3526800046" sldId="260"/>
            <ac:spMk id="18" creationId="{41F4A8F3-64E8-D00B-0AEC-EC61375CB631}"/>
          </ac:spMkLst>
        </pc:spChg>
        <pc:spChg chg="add mod">
          <ac:chgData name="翼 遠藤" userId="c647a1750adb2fa2" providerId="LiveId" clId="{38FF8C21-BE85-4A2D-9DB0-C17EA12D6A79}" dt="2024-07-17T00:27:11.580" v="1032" actId="1076"/>
          <ac:spMkLst>
            <pc:docMk/>
            <pc:sldMk cId="3526800046" sldId="260"/>
            <ac:spMk id="19" creationId="{CBB155D6-3633-FE24-F5EB-35E199245AED}"/>
          </ac:spMkLst>
        </pc:spChg>
        <pc:spChg chg="add del mod">
          <ac:chgData name="翼 遠藤" userId="c647a1750adb2fa2" providerId="LiveId" clId="{38FF8C21-BE85-4A2D-9DB0-C17EA12D6A79}" dt="2024-07-17T00:26:49.521" v="1024" actId="478"/>
          <ac:spMkLst>
            <pc:docMk/>
            <pc:sldMk cId="3526800046" sldId="260"/>
            <ac:spMk id="20" creationId="{925B6F7F-E004-5CFA-615C-B686CC9C270B}"/>
          </ac:spMkLst>
        </pc:spChg>
        <pc:spChg chg="add mod">
          <ac:chgData name="翼 遠藤" userId="c647a1750adb2fa2" providerId="LiveId" clId="{38FF8C21-BE85-4A2D-9DB0-C17EA12D6A79}" dt="2024-07-17T00:27:01.086" v="1029" actId="1076"/>
          <ac:spMkLst>
            <pc:docMk/>
            <pc:sldMk cId="3526800046" sldId="260"/>
            <ac:spMk id="21" creationId="{0C3855ED-A3FC-880E-93CC-8FFC77568856}"/>
          </ac:spMkLst>
        </pc:spChg>
        <pc:picChg chg="add del mod">
          <ac:chgData name="翼 遠藤" userId="c647a1750adb2fa2" providerId="LiveId" clId="{38FF8C21-BE85-4A2D-9DB0-C17EA12D6A79}" dt="2024-07-16T22:29:47.578" v="434" actId="478"/>
          <ac:picMkLst>
            <pc:docMk/>
            <pc:sldMk cId="3526800046" sldId="260"/>
            <ac:picMk id="5" creationId="{51F0FAF3-8D98-07DD-0C48-C2439A41CC89}"/>
          </ac:picMkLst>
        </pc:picChg>
        <pc:picChg chg="add del mod">
          <ac:chgData name="翼 遠藤" userId="c647a1750adb2fa2" providerId="LiveId" clId="{38FF8C21-BE85-4A2D-9DB0-C17EA12D6A79}" dt="2024-07-16T22:30:03.980" v="436" actId="478"/>
          <ac:picMkLst>
            <pc:docMk/>
            <pc:sldMk cId="3526800046" sldId="260"/>
            <ac:picMk id="7" creationId="{23D6F6DB-7D2F-415E-7545-55A7BDC65ADF}"/>
          </ac:picMkLst>
        </pc:picChg>
        <pc:picChg chg="add del mod">
          <ac:chgData name="翼 遠藤" userId="c647a1750adb2fa2" providerId="LiveId" clId="{38FF8C21-BE85-4A2D-9DB0-C17EA12D6A79}" dt="2024-07-16T22:29:48.302" v="435" actId="478"/>
          <ac:picMkLst>
            <pc:docMk/>
            <pc:sldMk cId="3526800046" sldId="260"/>
            <ac:picMk id="9" creationId="{57F757FC-A6A0-6300-C236-0A3988F5712E}"/>
          </ac:picMkLst>
        </pc:picChg>
        <pc:picChg chg="add del mod">
          <ac:chgData name="翼 遠藤" userId="c647a1750adb2fa2" providerId="LiveId" clId="{38FF8C21-BE85-4A2D-9DB0-C17EA12D6A79}" dt="2024-07-16T22:23:17.640" v="420" actId="478"/>
          <ac:picMkLst>
            <pc:docMk/>
            <pc:sldMk cId="3526800046" sldId="260"/>
            <ac:picMk id="11" creationId="{4E8A3658-7662-943F-BED5-C2496F98A480}"/>
          </ac:picMkLst>
        </pc:picChg>
        <pc:picChg chg="add del mod">
          <ac:chgData name="翼 遠藤" userId="c647a1750adb2fa2" providerId="LiveId" clId="{38FF8C21-BE85-4A2D-9DB0-C17EA12D6A79}" dt="2024-07-16T22:22:38.450" v="408" actId="478"/>
          <ac:picMkLst>
            <pc:docMk/>
            <pc:sldMk cId="3526800046" sldId="260"/>
            <ac:picMk id="13" creationId="{35EEF2F2-8372-83B2-8456-C955BBACBF51}"/>
          </ac:picMkLst>
        </pc:picChg>
        <pc:picChg chg="add mod">
          <ac:chgData name="翼 遠藤" userId="c647a1750adb2fa2" providerId="LiveId" clId="{38FF8C21-BE85-4A2D-9DB0-C17EA12D6A79}" dt="2024-07-17T00:27:08.262" v="1031" actId="1076"/>
          <ac:picMkLst>
            <pc:docMk/>
            <pc:sldMk cId="3526800046" sldId="260"/>
            <ac:picMk id="14" creationId="{3B04C6BE-575D-1EFF-55BE-DE5EB3900C4B}"/>
          </ac:picMkLst>
        </pc:picChg>
        <pc:picChg chg="add mod">
          <ac:chgData name="翼 遠藤" userId="c647a1750adb2fa2" providerId="LiveId" clId="{38FF8C21-BE85-4A2D-9DB0-C17EA12D6A79}" dt="2024-07-17T00:26:24.386" v="1021" actId="1076"/>
          <ac:picMkLst>
            <pc:docMk/>
            <pc:sldMk cId="3526800046" sldId="260"/>
            <ac:picMk id="15" creationId="{0BA0EC53-EE3C-E7D5-A915-DD3A52D21085}"/>
          </ac:picMkLst>
        </pc:picChg>
        <pc:picChg chg="add mod">
          <ac:chgData name="翼 遠藤" userId="c647a1750adb2fa2" providerId="LiveId" clId="{38FF8C21-BE85-4A2D-9DB0-C17EA12D6A79}" dt="2024-07-17T00:26:22.598" v="1020" actId="1076"/>
          <ac:picMkLst>
            <pc:docMk/>
            <pc:sldMk cId="3526800046" sldId="260"/>
            <ac:picMk id="16" creationId="{577BF4E3-D154-5232-809C-E782FBAA7123}"/>
          </ac:picMkLst>
        </pc:picChg>
      </pc:sldChg>
      <pc:sldChg chg="addSp delSp modSp mod modTransition modAnim">
        <pc:chgData name="翼 遠藤" userId="c647a1750adb2fa2" providerId="LiveId" clId="{38FF8C21-BE85-4A2D-9DB0-C17EA12D6A79}" dt="2024-07-17T00:53:27.319" v="1575"/>
        <pc:sldMkLst>
          <pc:docMk/>
          <pc:sldMk cId="520538512" sldId="261"/>
        </pc:sldMkLst>
        <pc:spChg chg="del mod">
          <ac:chgData name="翼 遠藤" userId="c647a1750adb2fa2" providerId="LiveId" clId="{38FF8C21-BE85-4A2D-9DB0-C17EA12D6A79}" dt="2024-07-16T22:23:22.315" v="421" actId="478"/>
          <ac:spMkLst>
            <pc:docMk/>
            <pc:sldMk cId="520538512" sldId="261"/>
            <ac:spMk id="2" creationId="{240230CE-9ED7-26FB-80E0-9D0F1DEF914A}"/>
          </ac:spMkLst>
        </pc:spChg>
        <pc:spChg chg="del mod">
          <ac:chgData name="翼 遠藤" userId="c647a1750adb2fa2" providerId="LiveId" clId="{38FF8C21-BE85-4A2D-9DB0-C17EA12D6A79}" dt="2024-07-16T22:23:23.116" v="422" actId="478"/>
          <ac:spMkLst>
            <pc:docMk/>
            <pc:sldMk cId="520538512" sldId="261"/>
            <ac:spMk id="3" creationId="{FEDF7E0E-4D9C-567B-2680-DEC20AF3AC30}"/>
          </ac:spMkLst>
        </pc:spChg>
        <pc:spChg chg="add mod">
          <ac:chgData name="翼 遠藤" userId="c647a1750adb2fa2" providerId="LiveId" clId="{38FF8C21-BE85-4A2D-9DB0-C17EA12D6A79}" dt="2024-07-17T00:52:10.353" v="1564" actId="1076"/>
          <ac:spMkLst>
            <pc:docMk/>
            <pc:sldMk cId="520538512" sldId="261"/>
            <ac:spMk id="7" creationId="{E1C5D01D-98F5-AB11-498A-8A6F6BDEEB89}"/>
          </ac:spMkLst>
        </pc:spChg>
        <pc:spChg chg="add del mod">
          <ac:chgData name="翼 遠藤" userId="c647a1750adb2fa2" providerId="LiveId" clId="{38FF8C21-BE85-4A2D-9DB0-C17EA12D6A79}" dt="2024-07-17T00:52:21.742" v="1567" actId="478"/>
          <ac:spMkLst>
            <pc:docMk/>
            <pc:sldMk cId="520538512" sldId="261"/>
            <ac:spMk id="8" creationId="{0F5C5385-6614-3286-7446-70FE7FFD9349}"/>
          </ac:spMkLst>
        </pc:spChg>
        <pc:spChg chg="add mod">
          <ac:chgData name="翼 遠藤" userId="c647a1750adb2fa2" providerId="LiveId" clId="{38FF8C21-BE85-4A2D-9DB0-C17EA12D6A79}" dt="2024-07-17T00:52:43.739" v="1573" actId="1076"/>
          <ac:spMkLst>
            <pc:docMk/>
            <pc:sldMk cId="520538512" sldId="261"/>
            <ac:spMk id="9" creationId="{F9D13863-3799-4C33-AB78-A2A94E6F6E58}"/>
          </ac:spMkLst>
        </pc:spChg>
        <pc:picChg chg="add mod">
          <ac:chgData name="翼 遠藤" userId="c647a1750adb2fa2" providerId="LiveId" clId="{38FF8C21-BE85-4A2D-9DB0-C17EA12D6A79}" dt="2024-07-17T00:51:47.511" v="1561" actId="1076"/>
          <ac:picMkLst>
            <pc:docMk/>
            <pc:sldMk cId="520538512" sldId="261"/>
            <ac:picMk id="4" creationId="{4D4BF989-67C1-F610-53B6-9DB5715D8454}"/>
          </ac:picMkLst>
        </pc:picChg>
        <pc:picChg chg="add mod">
          <ac:chgData name="翼 遠藤" userId="c647a1750adb2fa2" providerId="LiveId" clId="{38FF8C21-BE85-4A2D-9DB0-C17EA12D6A79}" dt="2024-07-17T00:51:45.064" v="1560" actId="1076"/>
          <ac:picMkLst>
            <pc:docMk/>
            <pc:sldMk cId="520538512" sldId="261"/>
            <ac:picMk id="6" creationId="{59D116BE-BF5C-E29C-5F39-5A08D8901D21}"/>
          </ac:picMkLst>
        </pc:picChg>
      </pc:sldChg>
      <pc:sldChg chg="addSp delSp modSp mod modTransition modAnim">
        <pc:chgData name="翼 遠藤" userId="c647a1750adb2fa2" providerId="LiveId" clId="{38FF8C21-BE85-4A2D-9DB0-C17EA12D6A79}" dt="2024-07-17T01:35:54.268" v="2836" actId="2711"/>
        <pc:sldMkLst>
          <pc:docMk/>
          <pc:sldMk cId="2629188920" sldId="262"/>
        </pc:sldMkLst>
        <pc:spChg chg="del mod">
          <ac:chgData name="翼 遠藤" userId="c647a1750adb2fa2" providerId="LiveId" clId="{38FF8C21-BE85-4A2D-9DB0-C17EA12D6A79}" dt="2024-07-16T22:22:43.156" v="409" actId="478"/>
          <ac:spMkLst>
            <pc:docMk/>
            <pc:sldMk cId="2629188920" sldId="262"/>
            <ac:spMk id="2" creationId="{CBCDAF18-97A3-E4EE-63ED-36DE47E6D5CB}"/>
          </ac:spMkLst>
        </pc:spChg>
        <pc:spChg chg="del mod">
          <ac:chgData name="翼 遠藤" userId="c647a1750adb2fa2" providerId="LiveId" clId="{38FF8C21-BE85-4A2D-9DB0-C17EA12D6A79}" dt="2024-07-16T22:22:45.292" v="410" actId="478"/>
          <ac:spMkLst>
            <pc:docMk/>
            <pc:sldMk cId="2629188920" sldId="262"/>
            <ac:spMk id="3" creationId="{40BDE647-0BF9-7B5A-D63B-762E7432D22B}"/>
          </ac:spMkLst>
        </pc:spChg>
        <pc:spChg chg="add mod">
          <ac:chgData name="翼 遠藤" userId="c647a1750adb2fa2" providerId="LiveId" clId="{38FF8C21-BE85-4A2D-9DB0-C17EA12D6A79}" dt="2024-07-17T00:54:20.829" v="1585" actId="14100"/>
          <ac:spMkLst>
            <pc:docMk/>
            <pc:sldMk cId="2629188920" sldId="262"/>
            <ac:spMk id="5" creationId="{C26562BC-AFE4-1CF3-A03D-E01F6D42429E}"/>
          </ac:spMkLst>
        </pc:spChg>
        <pc:spChg chg="add del mod">
          <ac:chgData name="翼 遠藤" userId="c647a1750adb2fa2" providerId="LiveId" clId="{38FF8C21-BE85-4A2D-9DB0-C17EA12D6A79}" dt="2024-07-17T00:54:48.375" v="1589" actId="478"/>
          <ac:spMkLst>
            <pc:docMk/>
            <pc:sldMk cId="2629188920" sldId="262"/>
            <ac:spMk id="6" creationId="{EF4BAA88-7BE4-6432-1093-554E80DD8FC7}"/>
          </ac:spMkLst>
        </pc:spChg>
        <pc:spChg chg="add mod">
          <ac:chgData name="翼 遠藤" userId="c647a1750adb2fa2" providerId="LiveId" clId="{38FF8C21-BE85-4A2D-9DB0-C17EA12D6A79}" dt="2024-07-17T01:35:54.268" v="2836" actId="2711"/>
          <ac:spMkLst>
            <pc:docMk/>
            <pc:sldMk cId="2629188920" sldId="262"/>
            <ac:spMk id="7" creationId="{73EB3C35-9674-99C6-235F-3AA6EE45096A}"/>
          </ac:spMkLst>
        </pc:spChg>
        <pc:picChg chg="add mod modCrop">
          <ac:chgData name="翼 遠藤" userId="c647a1750adb2fa2" providerId="LiveId" clId="{38FF8C21-BE85-4A2D-9DB0-C17EA12D6A79}" dt="2024-07-17T00:54:30.438" v="1587" actId="1076"/>
          <ac:picMkLst>
            <pc:docMk/>
            <pc:sldMk cId="2629188920" sldId="262"/>
            <ac:picMk id="4" creationId="{7406D922-EEC0-DE3E-844D-04E971237F0A}"/>
          </ac:picMkLst>
        </pc:picChg>
      </pc:sldChg>
      <pc:sldChg chg="addSp delSp modSp del mod">
        <pc:chgData name="翼 遠藤" userId="c647a1750adb2fa2" providerId="LiveId" clId="{38FF8C21-BE85-4A2D-9DB0-C17EA12D6A79}" dt="2024-07-17T01:12:47.466" v="2245" actId="47"/>
        <pc:sldMkLst>
          <pc:docMk/>
          <pc:sldMk cId="493872644" sldId="263"/>
        </pc:sldMkLst>
        <pc:spChg chg="mod">
          <ac:chgData name="翼 遠藤" userId="c647a1750adb2fa2" providerId="LiveId" clId="{38FF8C21-BE85-4A2D-9DB0-C17EA12D6A79}" dt="2024-07-17T00:36:18.133" v="1075" actId="20577"/>
          <ac:spMkLst>
            <pc:docMk/>
            <pc:sldMk cId="493872644" sldId="263"/>
            <ac:spMk id="2" creationId="{BFAA2F7C-9952-65AB-2BE6-12DA780584F8}"/>
          </ac:spMkLst>
        </pc:spChg>
        <pc:spChg chg="del mod">
          <ac:chgData name="翼 遠藤" userId="c647a1750adb2fa2" providerId="LiveId" clId="{38FF8C21-BE85-4A2D-9DB0-C17EA12D6A79}" dt="2024-07-16T23:20:45.780" v="532" actId="478"/>
          <ac:spMkLst>
            <pc:docMk/>
            <pc:sldMk cId="493872644" sldId="263"/>
            <ac:spMk id="3" creationId="{1894222A-18E6-EDE0-1F6A-5E65F80BE720}"/>
          </ac:spMkLst>
        </pc:spChg>
        <pc:spChg chg="add mod">
          <ac:chgData name="翼 遠藤" userId="c647a1750adb2fa2" providerId="LiveId" clId="{38FF8C21-BE85-4A2D-9DB0-C17EA12D6A79}" dt="2024-07-17T00:47:34.221" v="1431" actId="20577"/>
          <ac:spMkLst>
            <pc:docMk/>
            <pc:sldMk cId="493872644" sldId="263"/>
            <ac:spMk id="4" creationId="{7C9AF143-B6ED-A8F9-18C4-EB8FAF38F2E8}"/>
          </ac:spMkLst>
        </pc:spChg>
        <pc:spChg chg="add del mod">
          <ac:chgData name="翼 遠藤" userId="c647a1750adb2fa2" providerId="LiveId" clId="{38FF8C21-BE85-4A2D-9DB0-C17EA12D6A79}" dt="2024-07-17T00:36:23.475" v="1077"/>
          <ac:spMkLst>
            <pc:docMk/>
            <pc:sldMk cId="493872644" sldId="263"/>
            <ac:spMk id="5" creationId="{E8DE2ECD-B1A2-2383-694B-0E6702EEB7FE}"/>
          </ac:spMkLst>
        </pc:spChg>
        <pc:spChg chg="add mod">
          <ac:chgData name="翼 遠藤" userId="c647a1750adb2fa2" providerId="LiveId" clId="{38FF8C21-BE85-4A2D-9DB0-C17EA12D6A79}" dt="2024-07-17T01:12:23.332" v="2244" actId="20577"/>
          <ac:spMkLst>
            <pc:docMk/>
            <pc:sldMk cId="493872644" sldId="263"/>
            <ac:spMk id="6" creationId="{606192D0-C4C3-7B4D-628E-8304E9F80DBF}"/>
          </ac:spMkLst>
        </pc:spChg>
      </pc:sldChg>
      <pc:sldChg chg="addSp delSp modSp mod">
        <pc:chgData name="翼 遠藤" userId="c647a1750adb2fa2" providerId="LiveId" clId="{38FF8C21-BE85-4A2D-9DB0-C17EA12D6A79}" dt="2024-07-17T02:49:21.491" v="3030" actId="20577"/>
        <pc:sldMkLst>
          <pc:docMk/>
          <pc:sldMk cId="3464553100" sldId="264"/>
        </pc:sldMkLst>
        <pc:spChg chg="mod">
          <ac:chgData name="翼 遠藤" userId="c647a1750adb2fa2" providerId="LiveId" clId="{38FF8C21-BE85-4A2D-9DB0-C17EA12D6A79}" dt="2024-07-17T01:36:02.822" v="2837" actId="2711"/>
          <ac:spMkLst>
            <pc:docMk/>
            <pc:sldMk cId="3464553100" sldId="264"/>
            <ac:spMk id="2" creationId="{0BFB09EA-22DC-2A89-E946-C5E04C01F765}"/>
          </ac:spMkLst>
        </pc:spChg>
        <pc:spChg chg="del mod">
          <ac:chgData name="翼 遠藤" userId="c647a1750adb2fa2" providerId="LiveId" clId="{38FF8C21-BE85-4A2D-9DB0-C17EA12D6A79}" dt="2024-07-17T00:06:39.306" v="810" actId="478"/>
          <ac:spMkLst>
            <pc:docMk/>
            <pc:sldMk cId="3464553100" sldId="264"/>
            <ac:spMk id="3" creationId="{63BFD525-2BE7-E38C-F0B4-307E5BD328D9}"/>
          </ac:spMkLst>
        </pc:spChg>
        <pc:spChg chg="add del mod">
          <ac:chgData name="翼 遠藤" userId="c647a1750adb2fa2" providerId="LiveId" clId="{38FF8C21-BE85-4A2D-9DB0-C17EA12D6A79}" dt="2024-07-17T00:07:13.225" v="815"/>
          <ac:spMkLst>
            <pc:docMk/>
            <pc:sldMk cId="3464553100" sldId="264"/>
            <ac:spMk id="5" creationId="{5FCA120D-92EF-5C04-8F5B-E0C92ECD1067}"/>
          </ac:spMkLst>
        </pc:spChg>
        <pc:spChg chg="add del mod">
          <ac:chgData name="翼 遠藤" userId="c647a1750adb2fa2" providerId="LiveId" clId="{38FF8C21-BE85-4A2D-9DB0-C17EA12D6A79}" dt="2024-07-17T00:15:51.472" v="835"/>
          <ac:spMkLst>
            <pc:docMk/>
            <pc:sldMk cId="3464553100" sldId="264"/>
            <ac:spMk id="6" creationId="{C813886B-7450-1CFB-66D1-743C1C33D251}"/>
          </ac:spMkLst>
        </pc:spChg>
        <pc:spChg chg="add mod">
          <ac:chgData name="翼 遠藤" userId="c647a1750adb2fa2" providerId="LiveId" clId="{38FF8C21-BE85-4A2D-9DB0-C17EA12D6A79}" dt="2024-07-17T00:57:50.544" v="1736" actId="20577"/>
          <ac:spMkLst>
            <pc:docMk/>
            <pc:sldMk cId="3464553100" sldId="264"/>
            <ac:spMk id="7" creationId="{CADE9EB1-0AB5-479F-A7B5-13691C47B492}"/>
          </ac:spMkLst>
        </pc:spChg>
        <pc:spChg chg="add del mod">
          <ac:chgData name="翼 遠藤" userId="c647a1750adb2fa2" providerId="LiveId" clId="{38FF8C21-BE85-4A2D-9DB0-C17EA12D6A79}" dt="2024-07-17T00:46:52.175" v="1391"/>
          <ac:spMkLst>
            <pc:docMk/>
            <pc:sldMk cId="3464553100" sldId="264"/>
            <ac:spMk id="8" creationId="{6388D1F5-12E9-9EAF-20F4-5BCDCF4A9D30}"/>
          </ac:spMkLst>
        </pc:spChg>
        <pc:spChg chg="add mod">
          <ac:chgData name="翼 遠藤" userId="c647a1750adb2fa2" providerId="LiveId" clId="{38FF8C21-BE85-4A2D-9DB0-C17EA12D6A79}" dt="2024-07-17T02:49:21.491" v="3030" actId="20577"/>
          <ac:spMkLst>
            <pc:docMk/>
            <pc:sldMk cId="3464553100" sldId="264"/>
            <ac:spMk id="9" creationId="{E078159B-9A85-4446-001D-311D009FC47F}"/>
          </ac:spMkLst>
        </pc:spChg>
        <pc:picChg chg="add del mod">
          <ac:chgData name="翼 遠藤" userId="c647a1750adb2fa2" providerId="LiveId" clId="{38FF8C21-BE85-4A2D-9DB0-C17EA12D6A79}" dt="2024-07-17T00:06:54.404" v="812" actId="478"/>
          <ac:picMkLst>
            <pc:docMk/>
            <pc:sldMk cId="3464553100" sldId="264"/>
            <ac:picMk id="4" creationId="{99C73050-8575-8307-434E-9821F860594D}"/>
          </ac:picMkLst>
        </pc:picChg>
      </pc:sldChg>
      <pc:sldChg chg="addSp delSp modSp new mod modTransition modAnim">
        <pc:chgData name="翼 遠藤" userId="c647a1750adb2fa2" providerId="LiveId" clId="{38FF8C21-BE85-4A2D-9DB0-C17EA12D6A79}" dt="2024-07-17T00:30:40.050" v="1051" actId="1076"/>
        <pc:sldMkLst>
          <pc:docMk/>
          <pc:sldMk cId="1159732364" sldId="265"/>
        </pc:sldMkLst>
        <pc:spChg chg="del">
          <ac:chgData name="翼 遠藤" userId="c647a1750adb2fa2" providerId="LiveId" clId="{38FF8C21-BE85-4A2D-9DB0-C17EA12D6A79}" dt="2024-07-16T22:29:32.180" v="430" actId="478"/>
          <ac:spMkLst>
            <pc:docMk/>
            <pc:sldMk cId="1159732364" sldId="265"/>
            <ac:spMk id="2" creationId="{0C701493-1A74-40E2-1BEE-BDB03A76A2D6}"/>
          </ac:spMkLst>
        </pc:spChg>
        <pc:spChg chg="del">
          <ac:chgData name="翼 遠藤" userId="c647a1750adb2fa2" providerId="LiveId" clId="{38FF8C21-BE85-4A2D-9DB0-C17EA12D6A79}" dt="2024-07-16T22:29:34.592" v="431" actId="478"/>
          <ac:spMkLst>
            <pc:docMk/>
            <pc:sldMk cId="1159732364" sldId="265"/>
            <ac:spMk id="3" creationId="{805E234B-640F-2F24-C0A8-6B29C157F269}"/>
          </ac:spMkLst>
        </pc:spChg>
        <pc:spChg chg="add mod">
          <ac:chgData name="翼 遠藤" userId="c647a1750adb2fa2" providerId="LiveId" clId="{38FF8C21-BE85-4A2D-9DB0-C17EA12D6A79}" dt="2024-07-17T00:29:19.239" v="1040" actId="1076"/>
          <ac:spMkLst>
            <pc:docMk/>
            <pc:sldMk cId="1159732364" sldId="265"/>
            <ac:spMk id="7" creationId="{6BBB391C-11B5-5541-6317-35366714A4C8}"/>
          </ac:spMkLst>
        </pc:spChg>
        <pc:spChg chg="add mod">
          <ac:chgData name="翼 遠藤" userId="c647a1750adb2fa2" providerId="LiveId" clId="{38FF8C21-BE85-4A2D-9DB0-C17EA12D6A79}" dt="2024-07-17T00:30:40.050" v="1051" actId="1076"/>
          <ac:spMkLst>
            <pc:docMk/>
            <pc:sldMk cId="1159732364" sldId="265"/>
            <ac:spMk id="8" creationId="{D594758A-1583-8FAA-7152-600EB2B94A8D}"/>
          </ac:spMkLst>
        </pc:spChg>
        <pc:picChg chg="add del mod">
          <ac:chgData name="翼 遠藤" userId="c647a1750adb2fa2" providerId="LiveId" clId="{38FF8C21-BE85-4A2D-9DB0-C17EA12D6A79}" dt="2024-07-16T22:30:09.795" v="438" actId="478"/>
          <ac:picMkLst>
            <pc:docMk/>
            <pc:sldMk cId="1159732364" sldId="265"/>
            <ac:picMk id="4" creationId="{D135B2F1-E936-5CE5-565E-941A64B296C8}"/>
          </ac:picMkLst>
        </pc:picChg>
        <pc:picChg chg="add mod">
          <ac:chgData name="翼 遠藤" userId="c647a1750adb2fa2" providerId="LiveId" clId="{38FF8C21-BE85-4A2D-9DB0-C17EA12D6A79}" dt="2024-07-17T00:28:16.518" v="1037" actId="14100"/>
          <ac:picMkLst>
            <pc:docMk/>
            <pc:sldMk cId="1159732364" sldId="265"/>
            <ac:picMk id="5" creationId="{EBDF4020-EE9F-2542-FB37-9E71EA4F2461}"/>
          </ac:picMkLst>
        </pc:picChg>
        <pc:picChg chg="add mod">
          <ac:chgData name="翼 遠藤" userId="c647a1750adb2fa2" providerId="LiveId" clId="{38FF8C21-BE85-4A2D-9DB0-C17EA12D6A79}" dt="2024-07-17T00:28:19.932" v="1038" actId="1076"/>
          <ac:picMkLst>
            <pc:docMk/>
            <pc:sldMk cId="1159732364" sldId="265"/>
            <ac:picMk id="6" creationId="{A5AE10E1-2D6C-4DA4-92C5-A08C1525A2BC}"/>
          </ac:picMkLst>
        </pc:picChg>
      </pc:sldChg>
      <pc:sldChg chg="addSp delSp modSp new del mod">
        <pc:chgData name="翼 遠藤" userId="c647a1750adb2fa2" providerId="LiveId" clId="{38FF8C21-BE85-4A2D-9DB0-C17EA12D6A79}" dt="2024-07-17T00:50:45.516" v="1555" actId="47"/>
        <pc:sldMkLst>
          <pc:docMk/>
          <pc:sldMk cId="770988323" sldId="266"/>
        </pc:sldMkLst>
        <pc:spChg chg="del">
          <ac:chgData name="翼 遠藤" userId="c647a1750adb2fa2" providerId="LiveId" clId="{38FF8C21-BE85-4A2D-9DB0-C17EA12D6A79}" dt="2024-07-17T00:38:14.508" v="1168" actId="478"/>
          <ac:spMkLst>
            <pc:docMk/>
            <pc:sldMk cId="770988323" sldId="266"/>
            <ac:spMk id="2" creationId="{7FE48389-228F-C50A-AB4F-C14A51DE22A5}"/>
          </ac:spMkLst>
        </pc:spChg>
        <pc:spChg chg="del">
          <ac:chgData name="翼 遠藤" userId="c647a1750adb2fa2" providerId="LiveId" clId="{38FF8C21-BE85-4A2D-9DB0-C17EA12D6A79}" dt="2024-07-17T00:38:17.773" v="1169" actId="478"/>
          <ac:spMkLst>
            <pc:docMk/>
            <pc:sldMk cId="770988323" sldId="266"/>
            <ac:spMk id="3" creationId="{D4906F4E-FC07-5F1B-5AA2-1764B600E7A4}"/>
          </ac:spMkLst>
        </pc:spChg>
        <pc:spChg chg="add mod">
          <ac:chgData name="翼 遠藤" userId="c647a1750adb2fa2" providerId="LiveId" clId="{38FF8C21-BE85-4A2D-9DB0-C17EA12D6A79}" dt="2024-07-17T00:39:03.555" v="1188" actId="20577"/>
          <ac:spMkLst>
            <pc:docMk/>
            <pc:sldMk cId="770988323" sldId="266"/>
            <ac:spMk id="4" creationId="{90CBE64A-5A70-A8AE-44DB-AF21560C0E7A}"/>
          </ac:spMkLst>
        </pc:spChg>
      </pc:sldChg>
      <pc:sldChg chg="addSp delSp modSp new mod setBg addAnim modAnim setClrOvrMap">
        <pc:chgData name="翼 遠藤" userId="c647a1750adb2fa2" providerId="LiveId" clId="{38FF8C21-BE85-4A2D-9DB0-C17EA12D6A79}" dt="2024-07-17T02:55:51.597" v="3095" actId="20577"/>
        <pc:sldMkLst>
          <pc:docMk/>
          <pc:sldMk cId="3419587972" sldId="267"/>
        </pc:sldMkLst>
        <pc:spChg chg="mod">
          <ac:chgData name="翼 遠藤" userId="c647a1750adb2fa2" providerId="LiveId" clId="{38FF8C21-BE85-4A2D-9DB0-C17EA12D6A79}" dt="2024-07-17T01:41:30.825" v="2850" actId="20577"/>
          <ac:spMkLst>
            <pc:docMk/>
            <pc:sldMk cId="3419587972" sldId="267"/>
            <ac:spMk id="2" creationId="{F4365244-2929-F787-1F70-F77F2DAD0927}"/>
          </ac:spMkLst>
        </pc:spChg>
        <pc:spChg chg="del mod">
          <ac:chgData name="翼 遠藤" userId="c647a1750adb2fa2" providerId="LiveId" clId="{38FF8C21-BE85-4A2D-9DB0-C17EA12D6A79}" dt="2024-07-17T00:42:33.173" v="1210" actId="478"/>
          <ac:spMkLst>
            <pc:docMk/>
            <pc:sldMk cId="3419587972" sldId="267"/>
            <ac:spMk id="3" creationId="{0F55CF6A-7AAD-8DB8-F2B4-65D4810E4105}"/>
          </ac:spMkLst>
        </pc:spChg>
        <pc:spChg chg="add mod ord">
          <ac:chgData name="翼 遠藤" userId="c647a1750adb2fa2" providerId="LiveId" clId="{38FF8C21-BE85-4A2D-9DB0-C17EA12D6A79}" dt="2024-07-17T01:28:06.323" v="2806" actId="20577"/>
          <ac:spMkLst>
            <pc:docMk/>
            <pc:sldMk cId="3419587972" sldId="267"/>
            <ac:spMk id="4" creationId="{3E6B9CFC-6F3B-DAEF-425A-EDB9AB161AD4}"/>
          </ac:spMkLst>
        </pc:spChg>
        <pc:spChg chg="add del mod">
          <ac:chgData name="翼 遠藤" userId="c647a1750adb2fa2" providerId="LiveId" clId="{38FF8C21-BE85-4A2D-9DB0-C17EA12D6A79}" dt="2024-07-17T01:16:16.100" v="2489"/>
          <ac:spMkLst>
            <pc:docMk/>
            <pc:sldMk cId="3419587972" sldId="267"/>
            <ac:spMk id="5" creationId="{588B5DAA-ECA6-8812-E046-697E5F223463}"/>
          </ac:spMkLst>
        </pc:spChg>
        <pc:spChg chg="add mod">
          <ac:chgData name="翼 遠藤" userId="c647a1750adb2fa2" providerId="LiveId" clId="{38FF8C21-BE85-4A2D-9DB0-C17EA12D6A79}" dt="2024-07-17T01:18:38.419" v="2595" actId="1076"/>
          <ac:spMkLst>
            <pc:docMk/>
            <pc:sldMk cId="3419587972" sldId="267"/>
            <ac:spMk id="6" creationId="{74430ACA-75A6-8046-0333-C957612A769A}"/>
          </ac:spMkLst>
        </pc:spChg>
        <pc:spChg chg="add mod">
          <ac:chgData name="翼 遠藤" userId="c647a1750adb2fa2" providerId="LiveId" clId="{38FF8C21-BE85-4A2D-9DB0-C17EA12D6A79}" dt="2024-07-17T02:55:51.597" v="3095" actId="20577"/>
          <ac:spMkLst>
            <pc:docMk/>
            <pc:sldMk cId="3419587972" sldId="267"/>
            <ac:spMk id="7" creationId="{9B95EEFF-CB19-4D7B-E65E-C23C0E7E4CD0}"/>
          </ac:spMkLst>
        </pc:spChg>
        <pc:spChg chg="add">
          <ac:chgData name="翼 遠藤" userId="c647a1750adb2fa2" providerId="LiveId" clId="{38FF8C21-BE85-4A2D-9DB0-C17EA12D6A79}" dt="2024-07-17T01:17:44.502" v="2587" actId="26606"/>
          <ac:spMkLst>
            <pc:docMk/>
            <pc:sldMk cId="3419587972" sldId="267"/>
            <ac:spMk id="16" creationId="{B709ADC9-6EAF-4268-9415-1ED5ECFA2218}"/>
          </ac:spMkLst>
        </pc:spChg>
        <pc:grpChg chg="add">
          <ac:chgData name="翼 遠藤" userId="c647a1750adb2fa2" providerId="LiveId" clId="{38FF8C21-BE85-4A2D-9DB0-C17EA12D6A79}" dt="2024-07-17T01:17:44.502" v="2587" actId="26606"/>
          <ac:grpSpMkLst>
            <pc:docMk/>
            <pc:sldMk cId="3419587972" sldId="267"/>
            <ac:grpSpMk id="12" creationId="{624E16E8-84BF-4D4C-A746-2537B1C15979}"/>
          </ac:grpSpMkLst>
        </pc:grpChg>
        <pc:picChg chg="add">
          <ac:chgData name="翼 遠藤" userId="c647a1750adb2fa2" providerId="LiveId" clId="{38FF8C21-BE85-4A2D-9DB0-C17EA12D6A79}" dt="2024-07-17T01:17:44.502" v="2587" actId="26606"/>
          <ac:picMkLst>
            <pc:docMk/>
            <pc:sldMk cId="3419587972" sldId="267"/>
            <ac:picMk id="8" creationId="{CC99804E-0174-20BE-FCA8-08D50BA4A622}"/>
          </ac:picMkLst>
        </pc:picChg>
      </pc:sldChg>
      <pc:sldChg chg="addSp delSp modSp new mod">
        <pc:chgData name="翼 遠藤" userId="c647a1750adb2fa2" providerId="LiveId" clId="{38FF8C21-BE85-4A2D-9DB0-C17EA12D6A79}" dt="2024-07-17T01:35:21.206" v="2832" actId="2711"/>
        <pc:sldMkLst>
          <pc:docMk/>
          <pc:sldMk cId="2257774012" sldId="268"/>
        </pc:sldMkLst>
        <pc:spChg chg="mod">
          <ac:chgData name="翼 遠藤" userId="c647a1750adb2fa2" providerId="LiveId" clId="{38FF8C21-BE85-4A2D-9DB0-C17EA12D6A79}" dt="2024-07-17T01:35:21.206" v="2832" actId="2711"/>
          <ac:spMkLst>
            <pc:docMk/>
            <pc:sldMk cId="2257774012" sldId="268"/>
            <ac:spMk id="2" creationId="{F1F6C03F-3AC4-E454-E873-1D9933D9501B}"/>
          </ac:spMkLst>
        </pc:spChg>
        <pc:spChg chg="del">
          <ac:chgData name="翼 遠藤" userId="c647a1750adb2fa2" providerId="LiveId" clId="{38FF8C21-BE85-4A2D-9DB0-C17EA12D6A79}" dt="2024-07-17T01:07:23.064" v="2125" actId="478"/>
          <ac:spMkLst>
            <pc:docMk/>
            <pc:sldMk cId="2257774012" sldId="268"/>
            <ac:spMk id="3" creationId="{6D3EF8FA-1BEE-825D-DDC1-06AF40170970}"/>
          </ac:spMkLst>
        </pc:spChg>
        <pc:spChg chg="add mod">
          <ac:chgData name="翼 遠藤" userId="c647a1750adb2fa2" providerId="LiveId" clId="{38FF8C21-BE85-4A2D-9DB0-C17EA12D6A79}" dt="2024-07-17T01:10:00.167" v="2168" actId="20577"/>
          <ac:spMkLst>
            <pc:docMk/>
            <pc:sldMk cId="2257774012" sldId="268"/>
            <ac:spMk id="4" creationId="{B60F5FA2-2D54-6D99-6E4D-5E04528D2A99}"/>
          </ac:spMkLst>
        </pc:spChg>
        <pc:picChg chg="add mod">
          <ac:chgData name="翼 遠藤" userId="c647a1750adb2fa2" providerId="LiveId" clId="{38FF8C21-BE85-4A2D-9DB0-C17EA12D6A79}" dt="2024-07-17T01:10:38.597" v="2172" actId="1076"/>
          <ac:picMkLst>
            <pc:docMk/>
            <pc:sldMk cId="2257774012" sldId="268"/>
            <ac:picMk id="6" creationId="{D9BDC680-165E-695B-AA28-72112CE279F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4F33F4-EAC0-498D-AE48-16684620947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C52B120-2C6A-4FC2-BA5E-6A85006763DB}">
      <dgm:prSet/>
      <dgm:spPr/>
      <dgm:t>
        <a:bodyPr/>
        <a:lstStyle/>
        <a:p>
          <a:r>
            <a:rPr lang="ja-JP" dirty="0"/>
            <a:t>あまり自分で予算管理をしておらず、</a:t>
          </a:r>
          <a:endParaRPr lang="en-US" altLang="ja-JP" dirty="0"/>
        </a:p>
        <a:p>
          <a:r>
            <a:rPr lang="ja-JP" dirty="0"/>
            <a:t>使い過ぎと感じる場面が多々あったから</a:t>
          </a:r>
          <a:endParaRPr lang="en-US" dirty="0"/>
        </a:p>
      </dgm:t>
    </dgm:pt>
    <dgm:pt modelId="{CB59E4E0-11E1-4B54-8F6D-C9033737B085}" type="parTrans" cxnId="{13C4A84D-7548-449C-A09F-58F25A2B2065}">
      <dgm:prSet/>
      <dgm:spPr/>
      <dgm:t>
        <a:bodyPr/>
        <a:lstStyle/>
        <a:p>
          <a:endParaRPr lang="en-US"/>
        </a:p>
      </dgm:t>
    </dgm:pt>
    <dgm:pt modelId="{0BBAA841-33AC-43A6-B18A-C372035CFC38}" type="sibTrans" cxnId="{13C4A84D-7548-449C-A09F-58F25A2B206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DE23E98-9E5D-439F-B4CC-F71D93AF9826}">
      <dgm:prSet/>
      <dgm:spPr/>
      <dgm:t>
        <a:bodyPr/>
        <a:lstStyle/>
        <a:p>
          <a:r>
            <a:rPr lang="ja-JP" altLang="en-US" dirty="0"/>
            <a:t>スケジュールと予算を同時に管理できる、</a:t>
          </a:r>
          <a:endParaRPr lang="en-US" altLang="ja-JP" dirty="0"/>
        </a:p>
        <a:p>
          <a:r>
            <a:rPr lang="ja-JP" altLang="en-US" dirty="0"/>
            <a:t>自分好みのアプリがあったらなと思ったから</a:t>
          </a:r>
          <a:endParaRPr lang="en-US" dirty="0"/>
        </a:p>
      </dgm:t>
    </dgm:pt>
    <dgm:pt modelId="{D5E0FE6A-53AA-4A4B-A257-5610826AA4D2}" type="parTrans" cxnId="{226D746B-20E1-468B-9CFA-6F11C2CDBC35}">
      <dgm:prSet/>
      <dgm:spPr/>
      <dgm:t>
        <a:bodyPr/>
        <a:lstStyle/>
        <a:p>
          <a:endParaRPr lang="en-US"/>
        </a:p>
      </dgm:t>
    </dgm:pt>
    <dgm:pt modelId="{D7D012EB-D7D9-443D-B95A-352D99AEDBAB}" type="sibTrans" cxnId="{226D746B-20E1-468B-9CFA-6F11C2CDBC3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5978CBE-5350-4BC3-AC32-300290845202}">
      <dgm:prSet/>
      <dgm:spPr/>
      <dgm:t>
        <a:bodyPr/>
        <a:lstStyle/>
        <a:p>
          <a:r>
            <a:rPr lang="ja-JP" altLang="en-US" dirty="0"/>
            <a:t>一人でできそうな</a:t>
          </a:r>
          <a:endParaRPr lang="en-US" altLang="ja-JP" dirty="0"/>
        </a:p>
        <a:p>
          <a:r>
            <a:rPr lang="ja-JP" altLang="en-US" dirty="0"/>
            <a:t>テーマだと思ったから</a:t>
          </a:r>
          <a:endParaRPr lang="en-US" dirty="0"/>
        </a:p>
      </dgm:t>
    </dgm:pt>
    <dgm:pt modelId="{39C783D6-BFE1-4FF9-8BF1-CC29DE836117}" type="parTrans" cxnId="{CDEDCAF0-2CCA-4D45-9671-D8C5B0435A1C}">
      <dgm:prSet/>
      <dgm:spPr/>
      <dgm:t>
        <a:bodyPr/>
        <a:lstStyle/>
        <a:p>
          <a:endParaRPr lang="en-US"/>
        </a:p>
      </dgm:t>
    </dgm:pt>
    <dgm:pt modelId="{85CDB440-9986-4ECB-B9DE-BB0A830ECCEF}" type="sibTrans" cxnId="{CDEDCAF0-2CCA-4D45-9671-D8C5B0435A1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E2C7833-0059-4F76-AC4A-F408ABB6DAAC}" type="pres">
      <dgm:prSet presAssocID="{914F33F4-EAC0-498D-AE48-166846209472}" presName="Name0" presStyleCnt="0">
        <dgm:presLayoutVars>
          <dgm:animLvl val="lvl"/>
          <dgm:resizeHandles val="exact"/>
        </dgm:presLayoutVars>
      </dgm:prSet>
      <dgm:spPr/>
    </dgm:pt>
    <dgm:pt modelId="{7DB23673-85A1-49DF-92CD-94A41F06CE21}" type="pres">
      <dgm:prSet presAssocID="{2C52B120-2C6A-4FC2-BA5E-6A85006763DB}" presName="compositeNode" presStyleCnt="0">
        <dgm:presLayoutVars>
          <dgm:bulletEnabled val="1"/>
        </dgm:presLayoutVars>
      </dgm:prSet>
      <dgm:spPr/>
    </dgm:pt>
    <dgm:pt modelId="{A665E2FF-E6F4-40E1-ADE9-327D790DC325}" type="pres">
      <dgm:prSet presAssocID="{2C52B120-2C6A-4FC2-BA5E-6A85006763DB}" presName="bgRect" presStyleLbl="bgAccFollowNode1" presStyleIdx="0" presStyleCnt="3"/>
      <dgm:spPr/>
    </dgm:pt>
    <dgm:pt modelId="{3EE1F54E-1FFF-4098-B2EF-7171D1C69EB9}" type="pres">
      <dgm:prSet presAssocID="{0BBAA841-33AC-43A6-B18A-C372035CFC38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A5633BA-EA52-4CDC-AA1D-42D8B19BAC17}" type="pres">
      <dgm:prSet presAssocID="{2C52B120-2C6A-4FC2-BA5E-6A85006763DB}" presName="bottomLine" presStyleLbl="alignNode1" presStyleIdx="1" presStyleCnt="6">
        <dgm:presLayoutVars/>
      </dgm:prSet>
      <dgm:spPr/>
    </dgm:pt>
    <dgm:pt modelId="{1980BD9C-317F-4048-B3DA-A3558E91A57D}" type="pres">
      <dgm:prSet presAssocID="{2C52B120-2C6A-4FC2-BA5E-6A85006763DB}" presName="nodeText" presStyleLbl="bgAccFollowNode1" presStyleIdx="0" presStyleCnt="3">
        <dgm:presLayoutVars>
          <dgm:bulletEnabled val="1"/>
        </dgm:presLayoutVars>
      </dgm:prSet>
      <dgm:spPr/>
    </dgm:pt>
    <dgm:pt modelId="{65A5769C-4C64-4A29-80CE-D51787023B7E}" type="pres">
      <dgm:prSet presAssocID="{0BBAA841-33AC-43A6-B18A-C372035CFC38}" presName="sibTrans" presStyleCnt="0"/>
      <dgm:spPr/>
    </dgm:pt>
    <dgm:pt modelId="{3BB94F94-8E60-4255-B94C-CED57CB876F1}" type="pres">
      <dgm:prSet presAssocID="{8DE23E98-9E5D-439F-B4CC-F71D93AF9826}" presName="compositeNode" presStyleCnt="0">
        <dgm:presLayoutVars>
          <dgm:bulletEnabled val="1"/>
        </dgm:presLayoutVars>
      </dgm:prSet>
      <dgm:spPr/>
    </dgm:pt>
    <dgm:pt modelId="{AD5D7CA6-A3BF-4EF5-94DE-89BFF5E05FE1}" type="pres">
      <dgm:prSet presAssocID="{8DE23E98-9E5D-439F-B4CC-F71D93AF9826}" presName="bgRect" presStyleLbl="bgAccFollowNode1" presStyleIdx="1" presStyleCnt="3"/>
      <dgm:spPr/>
    </dgm:pt>
    <dgm:pt modelId="{C1F0FC02-A212-4E9D-9C9D-1039777590B2}" type="pres">
      <dgm:prSet presAssocID="{D7D012EB-D7D9-443D-B95A-352D99AEDBA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FF34D357-22D8-4546-9547-EE27E6340FCF}" type="pres">
      <dgm:prSet presAssocID="{8DE23E98-9E5D-439F-B4CC-F71D93AF9826}" presName="bottomLine" presStyleLbl="alignNode1" presStyleIdx="3" presStyleCnt="6">
        <dgm:presLayoutVars/>
      </dgm:prSet>
      <dgm:spPr/>
    </dgm:pt>
    <dgm:pt modelId="{084798E9-0E11-42AF-BDA0-46E0218588AA}" type="pres">
      <dgm:prSet presAssocID="{8DE23E98-9E5D-439F-B4CC-F71D93AF9826}" presName="nodeText" presStyleLbl="bgAccFollowNode1" presStyleIdx="1" presStyleCnt="3">
        <dgm:presLayoutVars>
          <dgm:bulletEnabled val="1"/>
        </dgm:presLayoutVars>
      </dgm:prSet>
      <dgm:spPr/>
    </dgm:pt>
    <dgm:pt modelId="{73E1B7C7-48C0-4BBD-8706-F34A1B920870}" type="pres">
      <dgm:prSet presAssocID="{D7D012EB-D7D9-443D-B95A-352D99AEDBAB}" presName="sibTrans" presStyleCnt="0"/>
      <dgm:spPr/>
    </dgm:pt>
    <dgm:pt modelId="{B6E6B5E2-A5BB-4680-ACD9-F8967EC89F5F}" type="pres">
      <dgm:prSet presAssocID="{25978CBE-5350-4BC3-AC32-300290845202}" presName="compositeNode" presStyleCnt="0">
        <dgm:presLayoutVars>
          <dgm:bulletEnabled val="1"/>
        </dgm:presLayoutVars>
      </dgm:prSet>
      <dgm:spPr/>
    </dgm:pt>
    <dgm:pt modelId="{1C2C6A1B-063A-479D-96C4-490F249D18CD}" type="pres">
      <dgm:prSet presAssocID="{25978CBE-5350-4BC3-AC32-300290845202}" presName="bgRect" presStyleLbl="bgAccFollowNode1" presStyleIdx="2" presStyleCnt="3"/>
      <dgm:spPr/>
    </dgm:pt>
    <dgm:pt modelId="{A326684D-45DB-44FD-B64F-0FF09AA1B816}" type="pres">
      <dgm:prSet presAssocID="{85CDB440-9986-4ECB-B9DE-BB0A830ECCEF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6A4F813E-A23D-455C-B00C-A5FEE8E1F7F9}" type="pres">
      <dgm:prSet presAssocID="{25978CBE-5350-4BC3-AC32-300290845202}" presName="bottomLine" presStyleLbl="alignNode1" presStyleIdx="5" presStyleCnt="6">
        <dgm:presLayoutVars/>
      </dgm:prSet>
      <dgm:spPr/>
    </dgm:pt>
    <dgm:pt modelId="{6938BBE4-8A73-4018-A597-2FABC6707DE7}" type="pres">
      <dgm:prSet presAssocID="{25978CBE-5350-4BC3-AC32-30029084520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6241E01-83E0-4C82-91A2-F71876F8F7E6}" type="presOf" srcId="{25978CBE-5350-4BC3-AC32-300290845202}" destId="{1C2C6A1B-063A-479D-96C4-490F249D18CD}" srcOrd="0" destOrd="0" presId="urn:microsoft.com/office/officeart/2016/7/layout/BasicLinearProcessNumbered"/>
    <dgm:cxn modelId="{BCE19125-0425-44A2-8E05-6E7685826E67}" type="presOf" srcId="{25978CBE-5350-4BC3-AC32-300290845202}" destId="{6938BBE4-8A73-4018-A597-2FABC6707DE7}" srcOrd="1" destOrd="0" presId="urn:microsoft.com/office/officeart/2016/7/layout/BasicLinearProcessNumbered"/>
    <dgm:cxn modelId="{4D25A62B-9CC2-44F8-B369-113668BBE9A9}" type="presOf" srcId="{8DE23E98-9E5D-439F-B4CC-F71D93AF9826}" destId="{AD5D7CA6-A3BF-4EF5-94DE-89BFF5E05FE1}" srcOrd="0" destOrd="0" presId="urn:microsoft.com/office/officeart/2016/7/layout/BasicLinearProcessNumbered"/>
    <dgm:cxn modelId="{7292B844-F398-4D62-980E-4562E58586F2}" type="presOf" srcId="{914F33F4-EAC0-498D-AE48-166846209472}" destId="{DE2C7833-0059-4F76-AC4A-F408ABB6DAAC}" srcOrd="0" destOrd="0" presId="urn:microsoft.com/office/officeart/2016/7/layout/BasicLinearProcessNumbered"/>
    <dgm:cxn modelId="{226D746B-20E1-468B-9CFA-6F11C2CDBC35}" srcId="{914F33F4-EAC0-498D-AE48-166846209472}" destId="{8DE23E98-9E5D-439F-B4CC-F71D93AF9826}" srcOrd="1" destOrd="0" parTransId="{D5E0FE6A-53AA-4A4B-A257-5610826AA4D2}" sibTransId="{D7D012EB-D7D9-443D-B95A-352D99AEDBAB}"/>
    <dgm:cxn modelId="{13C4A84D-7548-449C-A09F-58F25A2B2065}" srcId="{914F33F4-EAC0-498D-AE48-166846209472}" destId="{2C52B120-2C6A-4FC2-BA5E-6A85006763DB}" srcOrd="0" destOrd="0" parTransId="{CB59E4E0-11E1-4B54-8F6D-C9033737B085}" sibTransId="{0BBAA841-33AC-43A6-B18A-C372035CFC38}"/>
    <dgm:cxn modelId="{AE759078-2F18-43E5-A21D-DF778E01E92B}" type="presOf" srcId="{2C52B120-2C6A-4FC2-BA5E-6A85006763DB}" destId="{1980BD9C-317F-4048-B3DA-A3558E91A57D}" srcOrd="1" destOrd="0" presId="urn:microsoft.com/office/officeart/2016/7/layout/BasicLinearProcessNumbered"/>
    <dgm:cxn modelId="{9F01C08E-389E-4451-BC7D-5EE5EEBF0B69}" type="presOf" srcId="{8DE23E98-9E5D-439F-B4CC-F71D93AF9826}" destId="{084798E9-0E11-42AF-BDA0-46E0218588AA}" srcOrd="1" destOrd="0" presId="urn:microsoft.com/office/officeart/2016/7/layout/BasicLinearProcessNumbered"/>
    <dgm:cxn modelId="{238B6B99-AAA0-4D9B-8CCA-7F3FA5D02FC6}" type="presOf" srcId="{2C52B120-2C6A-4FC2-BA5E-6A85006763DB}" destId="{A665E2FF-E6F4-40E1-ADE9-327D790DC325}" srcOrd="0" destOrd="0" presId="urn:microsoft.com/office/officeart/2016/7/layout/BasicLinearProcessNumbered"/>
    <dgm:cxn modelId="{E2493BB2-BB7C-4536-A13E-A1CA2FE99B45}" type="presOf" srcId="{85CDB440-9986-4ECB-B9DE-BB0A830ECCEF}" destId="{A326684D-45DB-44FD-B64F-0FF09AA1B816}" srcOrd="0" destOrd="0" presId="urn:microsoft.com/office/officeart/2016/7/layout/BasicLinearProcessNumbered"/>
    <dgm:cxn modelId="{CDEDCAF0-2CCA-4D45-9671-D8C5B0435A1C}" srcId="{914F33F4-EAC0-498D-AE48-166846209472}" destId="{25978CBE-5350-4BC3-AC32-300290845202}" srcOrd="2" destOrd="0" parTransId="{39C783D6-BFE1-4FF9-8BF1-CC29DE836117}" sibTransId="{85CDB440-9986-4ECB-B9DE-BB0A830ECCEF}"/>
    <dgm:cxn modelId="{C7E64FFC-8B0B-48BE-8DD6-37E69C2ECB48}" type="presOf" srcId="{0BBAA841-33AC-43A6-B18A-C372035CFC38}" destId="{3EE1F54E-1FFF-4098-B2EF-7171D1C69EB9}" srcOrd="0" destOrd="0" presId="urn:microsoft.com/office/officeart/2016/7/layout/BasicLinearProcessNumbered"/>
    <dgm:cxn modelId="{399754FF-ED61-49A4-BDA2-74749BD53F16}" type="presOf" srcId="{D7D012EB-D7D9-443D-B95A-352D99AEDBAB}" destId="{C1F0FC02-A212-4E9D-9C9D-1039777590B2}" srcOrd="0" destOrd="0" presId="urn:microsoft.com/office/officeart/2016/7/layout/BasicLinearProcessNumbered"/>
    <dgm:cxn modelId="{19CCDF33-64F5-4D26-90FF-16486EFACFA2}" type="presParOf" srcId="{DE2C7833-0059-4F76-AC4A-F408ABB6DAAC}" destId="{7DB23673-85A1-49DF-92CD-94A41F06CE21}" srcOrd="0" destOrd="0" presId="urn:microsoft.com/office/officeart/2016/7/layout/BasicLinearProcessNumbered"/>
    <dgm:cxn modelId="{30F027E5-B8E9-4F13-934E-507570E6464A}" type="presParOf" srcId="{7DB23673-85A1-49DF-92CD-94A41F06CE21}" destId="{A665E2FF-E6F4-40E1-ADE9-327D790DC325}" srcOrd="0" destOrd="0" presId="urn:microsoft.com/office/officeart/2016/7/layout/BasicLinearProcessNumbered"/>
    <dgm:cxn modelId="{9CFE8626-ED45-4077-9856-40562956F296}" type="presParOf" srcId="{7DB23673-85A1-49DF-92CD-94A41F06CE21}" destId="{3EE1F54E-1FFF-4098-B2EF-7171D1C69EB9}" srcOrd="1" destOrd="0" presId="urn:microsoft.com/office/officeart/2016/7/layout/BasicLinearProcessNumbered"/>
    <dgm:cxn modelId="{FFE14158-6CDA-4627-A51F-13E381D83E8F}" type="presParOf" srcId="{7DB23673-85A1-49DF-92CD-94A41F06CE21}" destId="{6A5633BA-EA52-4CDC-AA1D-42D8B19BAC17}" srcOrd="2" destOrd="0" presId="urn:microsoft.com/office/officeart/2016/7/layout/BasicLinearProcessNumbered"/>
    <dgm:cxn modelId="{C7CFBDB8-3E7D-422A-B90C-153250D77465}" type="presParOf" srcId="{7DB23673-85A1-49DF-92CD-94A41F06CE21}" destId="{1980BD9C-317F-4048-B3DA-A3558E91A57D}" srcOrd="3" destOrd="0" presId="urn:microsoft.com/office/officeart/2016/7/layout/BasicLinearProcessNumbered"/>
    <dgm:cxn modelId="{3B23EE47-3BE9-4339-B90B-B3AD8A5A80C6}" type="presParOf" srcId="{DE2C7833-0059-4F76-AC4A-F408ABB6DAAC}" destId="{65A5769C-4C64-4A29-80CE-D51787023B7E}" srcOrd="1" destOrd="0" presId="urn:microsoft.com/office/officeart/2016/7/layout/BasicLinearProcessNumbered"/>
    <dgm:cxn modelId="{079A40CE-641F-434D-8C6A-5D336C47E694}" type="presParOf" srcId="{DE2C7833-0059-4F76-AC4A-F408ABB6DAAC}" destId="{3BB94F94-8E60-4255-B94C-CED57CB876F1}" srcOrd="2" destOrd="0" presId="urn:microsoft.com/office/officeart/2016/7/layout/BasicLinearProcessNumbered"/>
    <dgm:cxn modelId="{AC909CAA-F10D-481D-A99E-CB4CC72CCFD6}" type="presParOf" srcId="{3BB94F94-8E60-4255-B94C-CED57CB876F1}" destId="{AD5D7CA6-A3BF-4EF5-94DE-89BFF5E05FE1}" srcOrd="0" destOrd="0" presId="urn:microsoft.com/office/officeart/2016/7/layout/BasicLinearProcessNumbered"/>
    <dgm:cxn modelId="{8688DCFF-98E7-4A22-B06F-7757EB38E5DE}" type="presParOf" srcId="{3BB94F94-8E60-4255-B94C-CED57CB876F1}" destId="{C1F0FC02-A212-4E9D-9C9D-1039777590B2}" srcOrd="1" destOrd="0" presId="urn:microsoft.com/office/officeart/2016/7/layout/BasicLinearProcessNumbered"/>
    <dgm:cxn modelId="{331256C4-67EC-43AC-B115-0C567004C59D}" type="presParOf" srcId="{3BB94F94-8E60-4255-B94C-CED57CB876F1}" destId="{FF34D357-22D8-4546-9547-EE27E6340FCF}" srcOrd="2" destOrd="0" presId="urn:microsoft.com/office/officeart/2016/7/layout/BasicLinearProcessNumbered"/>
    <dgm:cxn modelId="{7371FFAA-3318-4FAC-AC7D-8119CE196757}" type="presParOf" srcId="{3BB94F94-8E60-4255-B94C-CED57CB876F1}" destId="{084798E9-0E11-42AF-BDA0-46E0218588AA}" srcOrd="3" destOrd="0" presId="urn:microsoft.com/office/officeart/2016/7/layout/BasicLinearProcessNumbered"/>
    <dgm:cxn modelId="{89EB646C-40C7-4B78-BB66-FE78EA642709}" type="presParOf" srcId="{DE2C7833-0059-4F76-AC4A-F408ABB6DAAC}" destId="{73E1B7C7-48C0-4BBD-8706-F34A1B920870}" srcOrd="3" destOrd="0" presId="urn:microsoft.com/office/officeart/2016/7/layout/BasicLinearProcessNumbered"/>
    <dgm:cxn modelId="{C7358F3F-B025-4815-8B5F-D2EC2C025C4C}" type="presParOf" srcId="{DE2C7833-0059-4F76-AC4A-F408ABB6DAAC}" destId="{B6E6B5E2-A5BB-4680-ACD9-F8967EC89F5F}" srcOrd="4" destOrd="0" presId="urn:microsoft.com/office/officeart/2016/7/layout/BasicLinearProcessNumbered"/>
    <dgm:cxn modelId="{B9BE56D2-5D81-4BC7-8183-2718B9D65F73}" type="presParOf" srcId="{B6E6B5E2-A5BB-4680-ACD9-F8967EC89F5F}" destId="{1C2C6A1B-063A-479D-96C4-490F249D18CD}" srcOrd="0" destOrd="0" presId="urn:microsoft.com/office/officeart/2016/7/layout/BasicLinearProcessNumbered"/>
    <dgm:cxn modelId="{DF05AA11-3EA0-4847-9580-9CBA021DEA3A}" type="presParOf" srcId="{B6E6B5E2-A5BB-4680-ACD9-F8967EC89F5F}" destId="{A326684D-45DB-44FD-B64F-0FF09AA1B816}" srcOrd="1" destOrd="0" presId="urn:microsoft.com/office/officeart/2016/7/layout/BasicLinearProcessNumbered"/>
    <dgm:cxn modelId="{F3E10C94-5F61-4D52-918D-A1CC28433939}" type="presParOf" srcId="{B6E6B5E2-A5BB-4680-ACD9-F8967EC89F5F}" destId="{6A4F813E-A23D-455C-B00C-A5FEE8E1F7F9}" srcOrd="2" destOrd="0" presId="urn:microsoft.com/office/officeart/2016/7/layout/BasicLinearProcessNumbered"/>
    <dgm:cxn modelId="{CB6B792C-3718-4941-BC15-7E55405704FE}" type="presParOf" srcId="{B6E6B5E2-A5BB-4680-ACD9-F8967EC89F5F}" destId="{6938BBE4-8A73-4018-A597-2FABC6707DE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5E2FF-E6F4-40E1-ADE9-327D790DC325}">
      <dsp:nvSpPr>
        <dsp:cNvPr id="0" name=""/>
        <dsp:cNvSpPr/>
      </dsp:nvSpPr>
      <dsp:spPr>
        <a:xfrm>
          <a:off x="0" y="196663"/>
          <a:ext cx="3378573" cy="473000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07" tIns="330200" rIns="263407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000" kern="1200" dirty="0"/>
            <a:t>あまり自分で予算管理をしておらず、</a:t>
          </a:r>
          <a:endParaRPr lang="en-US" altLang="ja-JP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000" kern="1200" dirty="0"/>
            <a:t>使い過ぎと感じる場面が多々あったから</a:t>
          </a:r>
          <a:endParaRPr lang="en-US" sz="2000" kern="1200" dirty="0"/>
        </a:p>
      </dsp:txBody>
      <dsp:txXfrm>
        <a:off x="0" y="1994064"/>
        <a:ext cx="3378573" cy="2838001"/>
      </dsp:txXfrm>
    </dsp:sp>
    <dsp:sp modelId="{3EE1F54E-1FFF-4098-B2EF-7171D1C69EB9}">
      <dsp:nvSpPr>
        <dsp:cNvPr id="0" name=""/>
        <dsp:cNvSpPr/>
      </dsp:nvSpPr>
      <dsp:spPr>
        <a:xfrm>
          <a:off x="979786" y="669663"/>
          <a:ext cx="1419000" cy="1419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631" tIns="12700" rIns="11063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7594" y="877471"/>
        <a:ext cx="1003384" cy="1003384"/>
      </dsp:txXfrm>
    </dsp:sp>
    <dsp:sp modelId="{6A5633BA-EA52-4CDC-AA1D-42D8B19BAC17}">
      <dsp:nvSpPr>
        <dsp:cNvPr id="0" name=""/>
        <dsp:cNvSpPr/>
      </dsp:nvSpPr>
      <dsp:spPr>
        <a:xfrm>
          <a:off x="0" y="4926594"/>
          <a:ext cx="3378573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5D7CA6-A3BF-4EF5-94DE-89BFF5E05FE1}">
      <dsp:nvSpPr>
        <dsp:cNvPr id="0" name=""/>
        <dsp:cNvSpPr/>
      </dsp:nvSpPr>
      <dsp:spPr>
        <a:xfrm>
          <a:off x="3716431" y="196663"/>
          <a:ext cx="3378573" cy="473000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07" tIns="330200" rIns="263407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kern="1200" dirty="0"/>
            <a:t>スケジュールと予算を同時に管理できる、</a:t>
          </a:r>
          <a:endParaRPr lang="en-US" altLang="ja-JP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kern="1200" dirty="0"/>
            <a:t>自分好みのアプリがあったらなと思ったから</a:t>
          </a:r>
          <a:endParaRPr lang="en-US" sz="2000" kern="1200" dirty="0"/>
        </a:p>
      </dsp:txBody>
      <dsp:txXfrm>
        <a:off x="3716431" y="1994064"/>
        <a:ext cx="3378573" cy="2838001"/>
      </dsp:txXfrm>
    </dsp:sp>
    <dsp:sp modelId="{C1F0FC02-A212-4E9D-9C9D-1039777590B2}">
      <dsp:nvSpPr>
        <dsp:cNvPr id="0" name=""/>
        <dsp:cNvSpPr/>
      </dsp:nvSpPr>
      <dsp:spPr>
        <a:xfrm>
          <a:off x="4696217" y="669663"/>
          <a:ext cx="1419000" cy="1419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631" tIns="12700" rIns="11063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904025" y="877471"/>
        <a:ext cx="1003384" cy="1003384"/>
      </dsp:txXfrm>
    </dsp:sp>
    <dsp:sp modelId="{FF34D357-22D8-4546-9547-EE27E6340FCF}">
      <dsp:nvSpPr>
        <dsp:cNvPr id="0" name=""/>
        <dsp:cNvSpPr/>
      </dsp:nvSpPr>
      <dsp:spPr>
        <a:xfrm>
          <a:off x="3716431" y="4926594"/>
          <a:ext cx="3378573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C6A1B-063A-479D-96C4-490F249D18CD}">
      <dsp:nvSpPr>
        <dsp:cNvPr id="0" name=""/>
        <dsp:cNvSpPr/>
      </dsp:nvSpPr>
      <dsp:spPr>
        <a:xfrm>
          <a:off x="7432862" y="196663"/>
          <a:ext cx="3378573" cy="473000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07" tIns="330200" rIns="263407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kern="1200" dirty="0"/>
            <a:t>一人でできそうな</a:t>
          </a:r>
          <a:endParaRPr lang="en-US" altLang="ja-JP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kern="1200" dirty="0"/>
            <a:t>テーマだと思ったから</a:t>
          </a:r>
          <a:endParaRPr lang="en-US" sz="2000" kern="1200" dirty="0"/>
        </a:p>
      </dsp:txBody>
      <dsp:txXfrm>
        <a:off x="7432862" y="1994064"/>
        <a:ext cx="3378573" cy="2838001"/>
      </dsp:txXfrm>
    </dsp:sp>
    <dsp:sp modelId="{A326684D-45DB-44FD-B64F-0FF09AA1B816}">
      <dsp:nvSpPr>
        <dsp:cNvPr id="0" name=""/>
        <dsp:cNvSpPr/>
      </dsp:nvSpPr>
      <dsp:spPr>
        <a:xfrm>
          <a:off x="8412648" y="669663"/>
          <a:ext cx="1419000" cy="1419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631" tIns="12700" rIns="11063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620456" y="877471"/>
        <a:ext cx="1003384" cy="1003384"/>
      </dsp:txXfrm>
    </dsp:sp>
    <dsp:sp modelId="{6A4F813E-A23D-455C-B00C-A5FEE8E1F7F9}">
      <dsp:nvSpPr>
        <dsp:cNvPr id="0" name=""/>
        <dsp:cNvSpPr/>
      </dsp:nvSpPr>
      <dsp:spPr>
        <a:xfrm>
          <a:off x="7432862" y="4926594"/>
          <a:ext cx="3378573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7C7C587-AE56-490F-95FA-7F367D33D8DE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D50477B-0BAD-4102-BE41-020C72B41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58490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C587-AE56-490F-95FA-7F367D33D8DE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477B-0BAD-4102-BE41-020C72B41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C587-AE56-490F-95FA-7F367D33D8DE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477B-0BAD-4102-BE41-020C72B41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6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C587-AE56-490F-95FA-7F367D33D8DE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477B-0BAD-4102-BE41-020C72B41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56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C7C587-AE56-490F-95FA-7F367D33D8DE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50477B-0BAD-4102-BE41-020C72B41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50901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C587-AE56-490F-95FA-7F367D33D8DE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477B-0BAD-4102-BE41-020C72B41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34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C587-AE56-490F-95FA-7F367D33D8DE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477B-0BAD-4102-BE41-020C72B41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7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C587-AE56-490F-95FA-7F367D33D8DE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477B-0BAD-4102-BE41-020C72B41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84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C587-AE56-490F-95FA-7F367D33D8DE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477B-0BAD-4102-BE41-020C72B41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21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C7C587-AE56-490F-95FA-7F367D33D8DE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50477B-0BAD-4102-BE41-020C72B41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933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C7C587-AE56-490F-95FA-7F367D33D8DE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50477B-0BAD-4102-BE41-020C72B41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684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7C7C587-AE56-490F-95FA-7F367D33D8DE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D50477B-0BAD-4102-BE41-020C72B41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881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qiita.com/hiroki0456/items/1a41e6bfa945b5796f1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ECE21C-A902-7A63-8078-EC7521080CF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r="311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4540CF1-E4D1-254F-D633-77D3CE86F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1716" y="2191871"/>
            <a:ext cx="9071119" cy="1438834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予定・予算を管理する</a:t>
            </a:r>
            <a:br>
              <a:rPr lang="en-US" altLang="ja-JP" dirty="0"/>
            </a:br>
            <a:r>
              <a:rPr lang="ja-JP" altLang="en-US" dirty="0"/>
              <a:t>アプリを作る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4D60D39-E11A-D42A-985C-3F4455E5894C}"/>
              </a:ext>
            </a:extLst>
          </p:cNvPr>
          <p:cNvSpPr txBox="1"/>
          <p:nvPr/>
        </p:nvSpPr>
        <p:spPr>
          <a:xfrm>
            <a:off x="0" y="5657671"/>
            <a:ext cx="3200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Dart: 3.3.4</a:t>
            </a:r>
          </a:p>
          <a:p>
            <a:r>
              <a:rPr kumimoji="1" lang="en-US" altLang="ja-JP" sz="3600" dirty="0"/>
              <a:t>Flutter: 3.19.6</a:t>
            </a:r>
          </a:p>
        </p:txBody>
      </p:sp>
    </p:spTree>
    <p:extLst>
      <p:ext uri="{BB962C8B-B14F-4D97-AF65-F5344CB8AC3E}">
        <p14:creationId xmlns:p14="http://schemas.microsoft.com/office/powerpoint/2010/main" val="1176886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FB09EA-22DC-2A89-E946-C5E04C01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実装したかった事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ADE9EB1-0AB5-479F-A7B5-13691C47B492}"/>
              </a:ext>
            </a:extLst>
          </p:cNvPr>
          <p:cNvSpPr txBox="1"/>
          <p:nvPr/>
        </p:nvSpPr>
        <p:spPr>
          <a:xfrm>
            <a:off x="1385047" y="2097741"/>
            <a:ext cx="8256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本当はデータベースに情報を記録し、</a:t>
            </a:r>
            <a:endParaRPr kumimoji="1" lang="en-US" altLang="ja-JP" sz="2800" dirty="0"/>
          </a:p>
          <a:p>
            <a:r>
              <a:rPr kumimoji="1" lang="ja-JP" altLang="en-US" sz="2800" dirty="0"/>
              <a:t>入力情報が保存されるようにしたかったです。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078159B-9A85-4446-001D-311D009FC47F}"/>
              </a:ext>
            </a:extLst>
          </p:cNvPr>
          <p:cNvSpPr txBox="1"/>
          <p:nvPr/>
        </p:nvSpPr>
        <p:spPr>
          <a:xfrm>
            <a:off x="1362635" y="3890682"/>
            <a:ext cx="8256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モバイル版もやってみたかったです。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464553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24E16E8-84BF-4D4C-A746-2537B1C15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890A3A2-97E0-41D2-BD93-30D3DFA73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718CB90A-6005-4951-84F5-70B5863EF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虫眼鏡と明るい背景">
            <a:extLst>
              <a:ext uri="{FF2B5EF4-FFF2-40B4-BE49-F238E27FC236}">
                <a16:creationId xmlns:a16="http://schemas.microsoft.com/office/drawing/2014/main" id="{CC99804E-0174-20BE-FCA8-08D50BA4A6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33503" r="7223" b="-1"/>
          <a:stretch/>
        </p:blipFill>
        <p:spPr>
          <a:xfrm>
            <a:off x="20" y="10"/>
            <a:ext cx="6089884" cy="685799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4365244-2929-F787-1F70-F77F2DAD0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49296" y="-793381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ja-JP" altLang="en-US" sz="7200" cap="all" dirty="0">
                <a:solidFill>
                  <a:srgbClr val="FFFFFF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総括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4430ACA-75A6-8046-0333-C957612A769A}"/>
              </a:ext>
            </a:extLst>
          </p:cNvPr>
          <p:cNvSpPr txBox="1"/>
          <p:nvPr/>
        </p:nvSpPr>
        <p:spPr>
          <a:xfrm>
            <a:off x="5710793" y="4623335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112000"/>
              </a:lnSpc>
              <a:spcAft>
                <a:spcPts val="600"/>
              </a:spcAft>
            </a:pPr>
            <a:r>
              <a:rPr kumimoji="1" lang="ja-JP" altLang="en-US" sz="2300" dirty="0">
                <a:solidFill>
                  <a:srgbClr val="FFFFFF"/>
                </a:solidFill>
              </a:rPr>
              <a:t>一人でやるって難しい</a:t>
            </a:r>
            <a:endParaRPr kumimoji="1" lang="en-US" altLang="ja-JP" sz="2300" dirty="0">
              <a:solidFill>
                <a:srgbClr val="FFFFFF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E6B9CFC-6F3B-DAEF-425A-EDB9AB161AD4}"/>
              </a:ext>
            </a:extLst>
          </p:cNvPr>
          <p:cNvSpPr txBox="1"/>
          <p:nvPr/>
        </p:nvSpPr>
        <p:spPr>
          <a:xfrm>
            <a:off x="4829531" y="3554100"/>
            <a:ext cx="852543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ja-JP" altLang="en-US" dirty="0"/>
              <a:t>初めての開発で、トラブルも多くあったのですが</a:t>
            </a:r>
            <a:endParaRPr kumimoji="1" lang="en-US" altLang="ja-JP" dirty="0"/>
          </a:p>
          <a:p>
            <a:pPr algn="ctr">
              <a:spcAft>
                <a:spcPts val="600"/>
              </a:spcAft>
            </a:pPr>
            <a:r>
              <a:rPr kumimoji="1" lang="ja-JP" altLang="en-US" dirty="0"/>
              <a:t>なんとか形にできてよかったです。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B95EEFF-CB19-4D7B-E65E-C23C0E7E4CD0}"/>
              </a:ext>
            </a:extLst>
          </p:cNvPr>
          <p:cNvSpPr txBox="1"/>
          <p:nvPr/>
        </p:nvSpPr>
        <p:spPr>
          <a:xfrm>
            <a:off x="5769064" y="2314923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112000"/>
              </a:lnSpc>
              <a:spcAft>
                <a:spcPts val="600"/>
              </a:spcAft>
            </a:pPr>
            <a:r>
              <a:rPr kumimoji="1" lang="ja-JP" altLang="en-US" sz="2300" dirty="0">
                <a:solidFill>
                  <a:srgbClr val="FFFFFF"/>
                </a:solidFill>
              </a:rPr>
              <a:t>もっと使いやすいアプリがすでにでてるよなぁ</a:t>
            </a:r>
            <a:endParaRPr kumimoji="1" lang="en-US" altLang="ja-JP" sz="2300" dirty="0">
              <a:solidFill>
                <a:srgbClr val="FFFFFF"/>
              </a:solidFill>
            </a:endParaRPr>
          </a:p>
          <a:p>
            <a:pPr algn="ctr" defTabSz="914400">
              <a:lnSpc>
                <a:spcPct val="112000"/>
              </a:lnSpc>
              <a:spcAft>
                <a:spcPts val="600"/>
              </a:spcAft>
            </a:pPr>
            <a:r>
              <a:rPr kumimoji="1" lang="ja-JP" altLang="en-US" sz="2300" dirty="0">
                <a:solidFill>
                  <a:srgbClr val="FFFFFF"/>
                </a:solidFill>
              </a:rPr>
              <a:t>と思いました。</a:t>
            </a:r>
            <a:endParaRPr kumimoji="1" lang="en-US" altLang="ja-JP" sz="2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587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25F8D5C-E383-339E-EB1E-3E772A27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kumimoji="1" lang="ja-JP" altLang="en-US" dirty="0"/>
              <a:t>作ることにした経緯</a:t>
            </a:r>
            <a:endParaRPr kumimoji="1" lang="ja-JP" altLang="en-US"/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3102E321-6270-7057-77E3-667D431CB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7375"/>
              </p:ext>
            </p:extLst>
          </p:nvPr>
        </p:nvGraphicFramePr>
        <p:xfrm>
          <a:off x="632011" y="1398494"/>
          <a:ext cx="10811436" cy="51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031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F6C03F-3AC4-E454-E873-1D9933D95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参考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60F5FA2-2D54-6D99-6E4D-5E04528D2A99}"/>
              </a:ext>
            </a:extLst>
          </p:cNvPr>
          <p:cNvSpPr txBox="1"/>
          <p:nvPr/>
        </p:nvSpPr>
        <p:spPr>
          <a:xfrm>
            <a:off x="1573306" y="1586753"/>
            <a:ext cx="970877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Chat GPT</a:t>
            </a:r>
          </a:p>
          <a:p>
            <a:endParaRPr kumimoji="1" lang="en-US" altLang="ja-JP" sz="4000" dirty="0"/>
          </a:p>
          <a:p>
            <a:r>
              <a:rPr kumimoji="1" lang="en-US" altLang="ja-JP" sz="4000" dirty="0"/>
              <a:t>Code zine</a:t>
            </a:r>
          </a:p>
          <a:p>
            <a:endParaRPr kumimoji="1" lang="en-US" altLang="ja-JP" dirty="0"/>
          </a:p>
          <a:p>
            <a:r>
              <a:rPr lang="en-US" altLang="ja-JP" dirty="0">
                <a:hlinkClick r:id="rId2" tooltip="https://qiita.com/hiroki0456/items/1a41e6bfa945b5796f11"/>
              </a:rPr>
              <a:t>https://qiita.com/hiroki0456/items/1a41e6bfa945b5796f11</a:t>
            </a:r>
            <a:endParaRPr kumimoji="1" lang="ja-JP" altLang="en-US" dirty="0"/>
          </a:p>
        </p:txBody>
      </p:sp>
      <p:pic>
        <p:nvPicPr>
          <p:cNvPr id="6" name="図 5" descr="テキスト&#10;&#10;自動的に生成された説明">
            <a:extLst>
              <a:ext uri="{FF2B5EF4-FFF2-40B4-BE49-F238E27FC236}">
                <a16:creationId xmlns:a16="http://schemas.microsoft.com/office/drawing/2014/main" id="{D9BDC680-165E-695B-AA28-72112CE27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405" y="4087258"/>
            <a:ext cx="5487166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7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58C14F-BA20-8642-F6CA-2B72961F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実装した機能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C62175-BCB5-25F1-53A3-8DD5C7782EEA}"/>
              </a:ext>
            </a:extLst>
          </p:cNvPr>
          <p:cNvSpPr txBox="1"/>
          <p:nvPr/>
        </p:nvSpPr>
        <p:spPr>
          <a:xfrm>
            <a:off x="1409700" y="1707777"/>
            <a:ext cx="937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・一般的なカレンダー機能</a:t>
            </a:r>
            <a:endParaRPr kumimoji="1" lang="en-US" altLang="ja-JP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E8973F-6670-D369-9FC7-501F072527BC}"/>
              </a:ext>
            </a:extLst>
          </p:cNvPr>
          <p:cNvSpPr txBox="1"/>
          <p:nvPr/>
        </p:nvSpPr>
        <p:spPr>
          <a:xfrm>
            <a:off x="1409700" y="2559423"/>
            <a:ext cx="937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・予算（その日使った金額）を入力、表示できる機能</a:t>
            </a:r>
            <a:endParaRPr kumimoji="1"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509F6EC-B157-A085-C67F-32D275445F79}"/>
              </a:ext>
            </a:extLst>
          </p:cNvPr>
          <p:cNvSpPr txBox="1"/>
          <p:nvPr/>
        </p:nvSpPr>
        <p:spPr>
          <a:xfrm>
            <a:off x="1409700" y="3487270"/>
            <a:ext cx="937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・今後の予定とその時刻を設定できる機能</a:t>
            </a:r>
            <a:endParaRPr kumimoji="1"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701D830-3618-99CF-1746-C7F3F6615308}"/>
              </a:ext>
            </a:extLst>
          </p:cNvPr>
          <p:cNvSpPr txBox="1"/>
          <p:nvPr/>
        </p:nvSpPr>
        <p:spPr>
          <a:xfrm>
            <a:off x="1409700" y="4401669"/>
            <a:ext cx="937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・日付を押すとその日の予定が一目でわかる機能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71454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D581C8-0AE4-1C2D-8981-15EF27685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318" y="457200"/>
            <a:ext cx="9601200" cy="1485900"/>
          </a:xfrm>
        </p:spPr>
        <p:txBody>
          <a:bodyPr/>
          <a:lstStyle/>
          <a:p>
            <a:r>
              <a:rPr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実機説明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 descr="テーブル&#10;&#10;自動的に生成された説明">
            <a:extLst>
              <a:ext uri="{FF2B5EF4-FFF2-40B4-BE49-F238E27FC236}">
                <a16:creationId xmlns:a16="http://schemas.microsoft.com/office/drawing/2014/main" id="{5A80014B-991F-E350-EAF9-F0ED77D63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94" y="1301192"/>
            <a:ext cx="9122827" cy="540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0859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3B04C6BE-575D-1EFF-55BE-DE5EB3900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023" y="234343"/>
            <a:ext cx="6468378" cy="3019846"/>
          </a:xfrm>
          <a:prstGeom prst="rect">
            <a:avLst/>
          </a:prstGeom>
        </p:spPr>
      </p:pic>
      <p:pic>
        <p:nvPicPr>
          <p:cNvPr id="15" name="図 1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0BA0EC53-EE3C-E7D5-A915-DD3A52D21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98" y="3845858"/>
            <a:ext cx="3950186" cy="2594801"/>
          </a:xfrm>
          <a:prstGeom prst="rect">
            <a:avLst/>
          </a:prstGeom>
        </p:spPr>
      </p:pic>
      <p:pic>
        <p:nvPicPr>
          <p:cNvPr id="16" name="図 15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577BF4E3-D154-5232-809C-E782FBAA71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633" y="3875469"/>
            <a:ext cx="4248743" cy="2400635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D4B9FE8-5016-A2E1-1F55-EA5AF83A2471}"/>
              </a:ext>
            </a:extLst>
          </p:cNvPr>
          <p:cNvSpPr/>
          <p:nvPr/>
        </p:nvSpPr>
        <p:spPr>
          <a:xfrm>
            <a:off x="5244354" y="1653989"/>
            <a:ext cx="1398494" cy="52443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1F4A8F3-64E8-D00B-0AEC-EC61375CB631}"/>
              </a:ext>
            </a:extLst>
          </p:cNvPr>
          <p:cNvSpPr/>
          <p:nvPr/>
        </p:nvSpPr>
        <p:spPr>
          <a:xfrm>
            <a:off x="6647330" y="1658472"/>
            <a:ext cx="1398494" cy="52443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CBB155D6-3633-FE24-F5EB-35E199245AED}"/>
              </a:ext>
            </a:extLst>
          </p:cNvPr>
          <p:cNvSpPr/>
          <p:nvPr/>
        </p:nvSpPr>
        <p:spPr>
          <a:xfrm rot="7564851">
            <a:off x="3922903" y="2752041"/>
            <a:ext cx="1867918" cy="534470"/>
          </a:xfrm>
          <a:prstGeom prst="right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0C3855ED-A3FC-880E-93CC-8FFC77568856}"/>
              </a:ext>
            </a:extLst>
          </p:cNvPr>
          <p:cNvSpPr/>
          <p:nvPr/>
        </p:nvSpPr>
        <p:spPr>
          <a:xfrm rot="3602430">
            <a:off x="7154679" y="2756522"/>
            <a:ext cx="1867918" cy="534470"/>
          </a:xfrm>
          <a:prstGeom prst="right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8000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パソコンの画面&#10;&#10;中程度の精度で自動的に生成された説明">
            <a:extLst>
              <a:ext uri="{FF2B5EF4-FFF2-40B4-BE49-F238E27FC236}">
                <a16:creationId xmlns:a16="http://schemas.microsoft.com/office/drawing/2014/main" id="{EBDF4020-EE9F-2542-FB37-9E71EA4F2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565" y="3005137"/>
            <a:ext cx="5728890" cy="3750396"/>
          </a:xfrm>
          <a:prstGeom prst="rect">
            <a:avLst/>
          </a:prstGeom>
        </p:spPr>
      </p:pic>
      <p:pic>
        <p:nvPicPr>
          <p:cNvPr id="6" name="図 5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A5AE10E1-2D6C-4DA4-92C5-A08C1525A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69" y="475293"/>
            <a:ext cx="5191850" cy="3410426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BBB391C-11B5-5541-6317-35366714A4C8}"/>
              </a:ext>
            </a:extLst>
          </p:cNvPr>
          <p:cNvSpPr/>
          <p:nvPr/>
        </p:nvSpPr>
        <p:spPr>
          <a:xfrm>
            <a:off x="2810437" y="2057400"/>
            <a:ext cx="1398494" cy="52443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D594758A-1583-8FAA-7152-600EB2B94A8D}"/>
              </a:ext>
            </a:extLst>
          </p:cNvPr>
          <p:cNvSpPr/>
          <p:nvPr/>
        </p:nvSpPr>
        <p:spPr>
          <a:xfrm rot="1761124">
            <a:off x="4518212" y="1721222"/>
            <a:ext cx="1936376" cy="11698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7323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4D4BF989-67C1-F610-53B6-9DB5715D8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447" y="742304"/>
            <a:ext cx="4248743" cy="2400635"/>
          </a:xfrm>
          <a:prstGeom prst="rect">
            <a:avLst/>
          </a:prstGeom>
        </p:spPr>
      </p:pic>
      <p:pic>
        <p:nvPicPr>
          <p:cNvPr id="6" name="図 5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59D116BE-BF5C-E29C-5F39-5A08D8901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341" y="4359894"/>
            <a:ext cx="6682417" cy="2108142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1C5D01D-98F5-AB11-498A-8A6F6BDEEB89}"/>
              </a:ext>
            </a:extLst>
          </p:cNvPr>
          <p:cNvSpPr/>
          <p:nvPr/>
        </p:nvSpPr>
        <p:spPr>
          <a:xfrm>
            <a:off x="1210236" y="1586753"/>
            <a:ext cx="2675963" cy="60511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F9D13863-3799-4C33-AB78-A2A94E6F6E58}"/>
              </a:ext>
            </a:extLst>
          </p:cNvPr>
          <p:cNvSpPr/>
          <p:nvPr/>
        </p:nvSpPr>
        <p:spPr>
          <a:xfrm rot="2947310">
            <a:off x="4891868" y="2871643"/>
            <a:ext cx="2568974" cy="67366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5385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, 箱ひげ図&#10;&#10;自動的に生成された説明">
            <a:extLst>
              <a:ext uri="{FF2B5EF4-FFF2-40B4-BE49-F238E27FC236}">
                <a16:creationId xmlns:a16="http://schemas.microsoft.com/office/drawing/2014/main" id="{7406D922-EEC0-DE3E-844D-04E971237F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-1" b="26605"/>
          <a:stretch/>
        </p:blipFill>
        <p:spPr>
          <a:xfrm>
            <a:off x="779930" y="1368775"/>
            <a:ext cx="11317941" cy="4978237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26562BC-AFE4-1CF3-A03D-E01F6D42429E}"/>
              </a:ext>
            </a:extLst>
          </p:cNvPr>
          <p:cNvSpPr/>
          <p:nvPr/>
        </p:nvSpPr>
        <p:spPr>
          <a:xfrm>
            <a:off x="739589" y="5204012"/>
            <a:ext cx="2837329" cy="71269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73EB3C35-9674-99C6-235F-3AA6EE450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3" y="510988"/>
            <a:ext cx="9601200" cy="1485900"/>
          </a:xfrm>
        </p:spPr>
        <p:txBody>
          <a:bodyPr/>
          <a:lstStyle/>
          <a:p>
            <a:r>
              <a:rPr kumimoji="1"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最終的な画面</a:t>
            </a:r>
          </a:p>
        </p:txBody>
      </p:sp>
    </p:spTree>
    <p:extLst>
      <p:ext uri="{BB962C8B-B14F-4D97-AF65-F5344CB8AC3E}">
        <p14:creationId xmlns:p14="http://schemas.microsoft.com/office/powerpoint/2010/main" val="26291889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トリミング">
  <a:themeElements>
    <a:clrScheme name="トリミン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トリミン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トリミン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TM10001105[[fn=トリミング]]</Template>
  <TotalTime>7054</TotalTime>
  <Words>199</Words>
  <Application>Microsoft Office PowerPoint</Application>
  <PresentationFormat>ワイド画面</PresentationFormat>
  <Paragraphs>33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4" baseType="lpstr">
      <vt:lpstr>HGP創英角ﾎﾟｯﾌﾟ体</vt:lpstr>
      <vt:lpstr>Franklin Gothic Book</vt:lpstr>
      <vt:lpstr>トリミング</vt:lpstr>
      <vt:lpstr>予定・予算を管理する アプリを作る</vt:lpstr>
      <vt:lpstr>作ることにした経緯</vt:lpstr>
      <vt:lpstr>参考</vt:lpstr>
      <vt:lpstr>実装した機能</vt:lpstr>
      <vt:lpstr>実機説明</vt:lpstr>
      <vt:lpstr>PowerPoint プレゼンテーション</vt:lpstr>
      <vt:lpstr>PowerPoint プレゼンテーション</vt:lpstr>
      <vt:lpstr>PowerPoint プレゼンテーション</vt:lpstr>
      <vt:lpstr>最終的な画面</vt:lpstr>
      <vt:lpstr>実装したかった事</vt:lpstr>
      <vt:lpstr>総括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翼 遠藤</dc:creator>
  <cp:lastModifiedBy>翼 遠藤</cp:lastModifiedBy>
  <cp:revision>1</cp:revision>
  <dcterms:created xsi:type="dcterms:W3CDTF">2024-07-12T02:57:47Z</dcterms:created>
  <dcterms:modified xsi:type="dcterms:W3CDTF">2024-07-17T02:56:00Z</dcterms:modified>
</cp:coreProperties>
</file>