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8" r:id="rId3"/>
    <p:sldId id="259" r:id="rId4"/>
    <p:sldId id="260" r:id="rId5"/>
    <p:sldId id="262" r:id="rId6"/>
    <p:sldId id="261" r:id="rId7"/>
    <p:sldId id="263" r:id="rId8"/>
    <p:sldId id="264" r:id="rId9"/>
    <p:sldId id="266" r:id="rId10"/>
    <p:sldId id="267" r:id="rId11"/>
    <p:sldId id="268" r:id="rId12"/>
    <p:sldId id="269" r:id="rId13"/>
    <p:sldId id="270" r:id="rId14"/>
    <p:sldId id="271" r:id="rId15"/>
    <p:sldId id="272" r:id="rId16"/>
    <p:sldId id="274" r:id="rId17"/>
    <p:sldId id="276" r:id="rId18"/>
    <p:sldId id="277"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13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F1581B-9130-47E7-88BA-116513000EA6}" v="125" dt="2023-09-26T18:26:23.3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3" autoAdjust="0"/>
    <p:restoredTop sz="86405" autoAdjust="0"/>
  </p:normalViewPr>
  <p:slideViewPr>
    <p:cSldViewPr snapToGrid="0">
      <p:cViewPr varScale="1">
        <p:scale>
          <a:sx n="69" d="100"/>
          <a:sy n="69" d="100"/>
        </p:scale>
        <p:origin x="624" y="3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805"/>
    </p:cViewPr>
  </p:sorterViewPr>
  <p:notesViewPr>
    <p:cSldViewPr snapToGrid="0">
      <p:cViewPr varScale="1">
        <p:scale>
          <a:sx n="62" d="100"/>
          <a:sy n="62" d="100"/>
        </p:scale>
        <p:origin x="217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samma Madival" userId="e53e96574bbc3b4f" providerId="LiveId" clId="{D4F1581B-9130-47E7-88BA-116513000EA6}"/>
    <pc:docChg chg="undo custSel addSld delSld modSld sldOrd modMainMaster">
      <pc:chgData name="Basamma Madival" userId="e53e96574bbc3b4f" providerId="LiveId" clId="{D4F1581B-9130-47E7-88BA-116513000EA6}" dt="2023-09-26T18:26:23.303" v="1503"/>
      <pc:docMkLst>
        <pc:docMk/>
      </pc:docMkLst>
      <pc:sldChg chg="addSp delSp modSp mod ord modTransition">
        <pc:chgData name="Basamma Madival" userId="e53e96574bbc3b4f" providerId="LiveId" clId="{D4F1581B-9130-47E7-88BA-116513000EA6}" dt="2023-09-26T18:26:23.303" v="1503"/>
        <pc:sldMkLst>
          <pc:docMk/>
          <pc:sldMk cId="3384787858" sldId="256"/>
        </pc:sldMkLst>
        <pc:spChg chg="add del mod">
          <ac:chgData name="Basamma Madival" userId="e53e96574bbc3b4f" providerId="LiveId" clId="{D4F1581B-9130-47E7-88BA-116513000EA6}" dt="2023-09-25T20:27:18.634" v="963" actId="14100"/>
          <ac:spMkLst>
            <pc:docMk/>
            <pc:sldMk cId="3384787858" sldId="256"/>
            <ac:spMk id="2" creationId="{2E142027-E6A2-C931-498E-0655C35FD752}"/>
          </ac:spMkLst>
        </pc:spChg>
        <pc:spChg chg="mod">
          <ac:chgData name="Basamma Madival" userId="e53e96574bbc3b4f" providerId="LiveId" clId="{D4F1581B-9130-47E7-88BA-116513000EA6}" dt="2023-09-25T20:27:24.906" v="964" actId="14100"/>
          <ac:spMkLst>
            <pc:docMk/>
            <pc:sldMk cId="3384787858" sldId="256"/>
            <ac:spMk id="3" creationId="{D4973441-35C7-F93C-0BF7-62734F19A1F2}"/>
          </ac:spMkLst>
        </pc:spChg>
        <pc:spChg chg="add del mod">
          <ac:chgData name="Basamma Madival" userId="e53e96574bbc3b4f" providerId="LiveId" clId="{D4F1581B-9130-47E7-88BA-116513000EA6}" dt="2023-09-25T20:44:07.011" v="1135" actId="478"/>
          <ac:spMkLst>
            <pc:docMk/>
            <pc:sldMk cId="3384787858" sldId="256"/>
            <ac:spMk id="6" creationId="{4B6A4F15-F466-D7D4-DEA9-2C9E6BBE53A2}"/>
          </ac:spMkLst>
        </pc:spChg>
        <pc:spChg chg="add del mod">
          <ac:chgData name="Basamma Madival" userId="e53e96574bbc3b4f" providerId="LiveId" clId="{D4F1581B-9130-47E7-88BA-116513000EA6}" dt="2023-09-25T20:11:36.735" v="766" actId="21"/>
          <ac:spMkLst>
            <pc:docMk/>
            <pc:sldMk cId="3384787858" sldId="256"/>
            <ac:spMk id="9" creationId="{ED1ECA39-E369-7B53-4F73-814D4CF275C9}"/>
          </ac:spMkLst>
        </pc:spChg>
        <pc:spChg chg="add del mod">
          <ac:chgData name="Basamma Madival" userId="e53e96574bbc3b4f" providerId="LiveId" clId="{D4F1581B-9130-47E7-88BA-116513000EA6}" dt="2023-09-25T20:11:06.611" v="759" actId="478"/>
          <ac:spMkLst>
            <pc:docMk/>
            <pc:sldMk cId="3384787858" sldId="256"/>
            <ac:spMk id="11" creationId="{A938FFC7-B719-9DF1-1AB3-7153E966D5D2}"/>
          </ac:spMkLst>
        </pc:spChg>
        <pc:picChg chg="add mod">
          <ac:chgData name="Basamma Madival" userId="e53e96574bbc3b4f" providerId="LiveId" clId="{D4F1581B-9130-47E7-88BA-116513000EA6}" dt="2023-09-26T16:45:43.135" v="1433" actId="1076"/>
          <ac:picMkLst>
            <pc:docMk/>
            <pc:sldMk cId="3384787858" sldId="256"/>
            <ac:picMk id="5" creationId="{B77618EF-3440-D858-7B4B-B31A4A966D9C}"/>
          </ac:picMkLst>
        </pc:picChg>
        <pc:picChg chg="add del mod">
          <ac:chgData name="Basamma Madival" userId="e53e96574bbc3b4f" providerId="LiveId" clId="{D4F1581B-9130-47E7-88BA-116513000EA6}" dt="2023-09-25T20:11:36.735" v="766" actId="21"/>
          <ac:picMkLst>
            <pc:docMk/>
            <pc:sldMk cId="3384787858" sldId="256"/>
            <ac:picMk id="8" creationId="{83B6D57F-E23A-3890-5814-18A2E65390B0}"/>
          </ac:picMkLst>
        </pc:picChg>
      </pc:sldChg>
      <pc:sldChg chg="del">
        <pc:chgData name="Basamma Madival" userId="e53e96574bbc3b4f" providerId="LiveId" clId="{D4F1581B-9130-47E7-88BA-116513000EA6}" dt="2023-09-24T12:23:59.351" v="2" actId="47"/>
        <pc:sldMkLst>
          <pc:docMk/>
          <pc:sldMk cId="3623100568" sldId="257"/>
        </pc:sldMkLst>
      </pc:sldChg>
      <pc:sldChg chg="addSp delSp modSp mod modTransition">
        <pc:chgData name="Basamma Madival" userId="e53e96574bbc3b4f" providerId="LiveId" clId="{D4F1581B-9130-47E7-88BA-116513000EA6}" dt="2023-09-26T18:26:23.303" v="1503"/>
        <pc:sldMkLst>
          <pc:docMk/>
          <pc:sldMk cId="278508466" sldId="258"/>
        </pc:sldMkLst>
        <pc:spChg chg="mod">
          <ac:chgData name="Basamma Madival" userId="e53e96574bbc3b4f" providerId="LiveId" clId="{D4F1581B-9130-47E7-88BA-116513000EA6}" dt="2023-09-25T20:28:02.888" v="970" actId="27636"/>
          <ac:spMkLst>
            <pc:docMk/>
            <pc:sldMk cId="278508466" sldId="258"/>
            <ac:spMk id="2" creationId="{4BF02BA1-0D7C-C092-FC03-B51C6B63592C}"/>
          </ac:spMkLst>
        </pc:spChg>
        <pc:spChg chg="mod">
          <ac:chgData name="Basamma Madival" userId="e53e96574bbc3b4f" providerId="LiveId" clId="{D4F1581B-9130-47E7-88BA-116513000EA6}" dt="2023-09-25T20:34:33.642" v="1011" actId="14100"/>
          <ac:spMkLst>
            <pc:docMk/>
            <pc:sldMk cId="278508466" sldId="258"/>
            <ac:spMk id="3" creationId="{55EC7A35-8CB9-6EA8-A3E1-4AFB9A252CB0}"/>
          </ac:spMkLst>
        </pc:spChg>
        <pc:spChg chg="add del mod">
          <ac:chgData name="Basamma Madival" userId="e53e96574bbc3b4f" providerId="LiveId" clId="{D4F1581B-9130-47E7-88BA-116513000EA6}" dt="2023-09-25T20:15:34.598" v="849"/>
          <ac:spMkLst>
            <pc:docMk/>
            <pc:sldMk cId="278508466" sldId="258"/>
            <ac:spMk id="6" creationId="{E411E4CD-FC82-519D-3E66-8745525FB627}"/>
          </ac:spMkLst>
        </pc:spChg>
        <pc:spChg chg="add del mod">
          <ac:chgData name="Basamma Madival" userId="e53e96574bbc3b4f" providerId="LiveId" clId="{D4F1581B-9130-47E7-88BA-116513000EA6}" dt="2023-09-25T20:29:41.021" v="989" actId="478"/>
          <ac:spMkLst>
            <pc:docMk/>
            <pc:sldMk cId="278508466" sldId="258"/>
            <ac:spMk id="8" creationId="{F49FBB56-0C7B-6D0D-D2B7-5EB3F1A63AC9}"/>
          </ac:spMkLst>
        </pc:spChg>
        <pc:picChg chg="add mod">
          <ac:chgData name="Basamma Madival" userId="e53e96574bbc3b4f" providerId="LiveId" clId="{D4F1581B-9130-47E7-88BA-116513000EA6}" dt="2023-09-25T20:36:49.012" v="1022" actId="1440"/>
          <ac:picMkLst>
            <pc:docMk/>
            <pc:sldMk cId="278508466" sldId="258"/>
            <ac:picMk id="5" creationId="{531D779C-913D-1F39-3459-971D962036CE}"/>
          </ac:picMkLst>
        </pc:picChg>
        <pc:picChg chg="add del mod">
          <ac:chgData name="Basamma Madival" userId="e53e96574bbc3b4f" providerId="LiveId" clId="{D4F1581B-9130-47E7-88BA-116513000EA6}" dt="2023-09-25T20:32:16.058" v="997" actId="478"/>
          <ac:picMkLst>
            <pc:docMk/>
            <pc:sldMk cId="278508466" sldId="258"/>
            <ac:picMk id="7" creationId="{778BAEF6-E126-6EF5-2A9E-66871FB101C9}"/>
          </ac:picMkLst>
        </pc:picChg>
        <pc:picChg chg="add mod">
          <ac:chgData name="Basamma Madival" userId="e53e96574bbc3b4f" providerId="LiveId" clId="{D4F1581B-9130-47E7-88BA-116513000EA6}" dt="2023-09-25T20:37:07.974" v="1023" actId="1440"/>
          <ac:picMkLst>
            <pc:docMk/>
            <pc:sldMk cId="278508466" sldId="258"/>
            <ac:picMk id="10" creationId="{E5CC0F69-904E-BC9E-55FF-55E847CE160E}"/>
          </ac:picMkLst>
        </pc:picChg>
      </pc:sldChg>
      <pc:sldChg chg="addSp modSp new mod modTransition">
        <pc:chgData name="Basamma Madival" userId="e53e96574bbc3b4f" providerId="LiveId" clId="{D4F1581B-9130-47E7-88BA-116513000EA6}" dt="2023-09-26T18:26:23.303" v="1503"/>
        <pc:sldMkLst>
          <pc:docMk/>
          <pc:sldMk cId="140734786" sldId="259"/>
        </pc:sldMkLst>
        <pc:spChg chg="mod">
          <ac:chgData name="Basamma Madival" userId="e53e96574bbc3b4f" providerId="LiveId" clId="{D4F1581B-9130-47E7-88BA-116513000EA6}" dt="2023-09-25T20:12:08.055" v="770" actId="14100"/>
          <ac:spMkLst>
            <pc:docMk/>
            <pc:sldMk cId="140734786" sldId="259"/>
            <ac:spMk id="2" creationId="{367113C2-4407-89E3-8F84-AF82820551CC}"/>
          </ac:spMkLst>
        </pc:spChg>
        <pc:spChg chg="mod">
          <ac:chgData name="Basamma Madival" userId="e53e96574bbc3b4f" providerId="LiveId" clId="{D4F1581B-9130-47E7-88BA-116513000EA6}" dt="2023-09-25T20:43:25.623" v="1076"/>
          <ac:spMkLst>
            <pc:docMk/>
            <pc:sldMk cId="140734786" sldId="259"/>
            <ac:spMk id="3" creationId="{A9065B22-BB83-6705-5DF5-D87804F2EEA8}"/>
          </ac:spMkLst>
        </pc:spChg>
        <pc:spChg chg="add mod">
          <ac:chgData name="Basamma Madival" userId="e53e96574bbc3b4f" providerId="LiveId" clId="{D4F1581B-9130-47E7-88BA-116513000EA6}" dt="2023-09-25T20:11:56.321" v="769" actId="1076"/>
          <ac:spMkLst>
            <pc:docMk/>
            <pc:sldMk cId="140734786" sldId="259"/>
            <ac:spMk id="5" creationId="{E7995882-14F9-E689-6DDE-0C08F779C963}"/>
          </ac:spMkLst>
        </pc:spChg>
        <pc:picChg chg="add mod">
          <ac:chgData name="Basamma Madival" userId="e53e96574bbc3b4f" providerId="LiveId" clId="{D4F1581B-9130-47E7-88BA-116513000EA6}" dt="2023-09-25T20:36:31.331" v="1021" actId="1440"/>
          <ac:picMkLst>
            <pc:docMk/>
            <pc:sldMk cId="140734786" sldId="259"/>
            <ac:picMk id="4" creationId="{8E16AA6D-700C-D42E-F79A-8F192ED521B9}"/>
          </ac:picMkLst>
        </pc:picChg>
      </pc:sldChg>
      <pc:sldChg chg="addSp delSp modSp new mod modTransition">
        <pc:chgData name="Basamma Madival" userId="e53e96574bbc3b4f" providerId="LiveId" clId="{D4F1581B-9130-47E7-88BA-116513000EA6}" dt="2023-09-26T18:26:23.303" v="1503"/>
        <pc:sldMkLst>
          <pc:docMk/>
          <pc:sldMk cId="1726925495" sldId="260"/>
        </pc:sldMkLst>
        <pc:spChg chg="mod">
          <ac:chgData name="Basamma Madival" userId="e53e96574bbc3b4f" providerId="LiveId" clId="{D4F1581B-9130-47E7-88BA-116513000EA6}" dt="2023-09-25T20:40:17.061" v="1042" actId="14100"/>
          <ac:spMkLst>
            <pc:docMk/>
            <pc:sldMk cId="1726925495" sldId="260"/>
            <ac:spMk id="2" creationId="{D9134266-C792-A8C8-A912-BBBC58B47605}"/>
          </ac:spMkLst>
        </pc:spChg>
        <pc:spChg chg="mod">
          <ac:chgData name="Basamma Madival" userId="e53e96574bbc3b4f" providerId="LiveId" clId="{D4F1581B-9130-47E7-88BA-116513000EA6}" dt="2023-09-25T20:39:14.474" v="1032" actId="20577"/>
          <ac:spMkLst>
            <pc:docMk/>
            <pc:sldMk cId="1726925495" sldId="260"/>
            <ac:spMk id="3" creationId="{727533FD-EEAD-D907-4372-FA5BFC2B09B2}"/>
          </ac:spMkLst>
        </pc:spChg>
        <pc:spChg chg="add del mod">
          <ac:chgData name="Basamma Madival" userId="e53e96574bbc3b4f" providerId="LiveId" clId="{D4F1581B-9130-47E7-88BA-116513000EA6}" dt="2023-09-26T17:06:27.590" v="1498" actId="478"/>
          <ac:spMkLst>
            <pc:docMk/>
            <pc:sldMk cId="1726925495" sldId="260"/>
            <ac:spMk id="6" creationId="{3B589160-BD21-1F7E-CC48-9D4BF0056D7B}"/>
          </ac:spMkLst>
        </pc:spChg>
        <pc:picChg chg="add mod">
          <ac:chgData name="Basamma Madival" userId="e53e96574bbc3b4f" providerId="LiveId" clId="{D4F1581B-9130-47E7-88BA-116513000EA6}" dt="2023-09-25T20:40:59.129" v="1046" actId="14861"/>
          <ac:picMkLst>
            <pc:docMk/>
            <pc:sldMk cId="1726925495" sldId="260"/>
            <ac:picMk id="5" creationId="{4FB54DB8-49A6-C441-7B3F-4C22FD135F7F}"/>
          </ac:picMkLst>
        </pc:picChg>
      </pc:sldChg>
      <pc:sldChg chg="addSp delSp modSp new mod ord modTransition">
        <pc:chgData name="Basamma Madival" userId="e53e96574bbc3b4f" providerId="LiveId" clId="{D4F1581B-9130-47E7-88BA-116513000EA6}" dt="2023-09-26T18:26:23.303" v="1503"/>
        <pc:sldMkLst>
          <pc:docMk/>
          <pc:sldMk cId="2051638393" sldId="261"/>
        </pc:sldMkLst>
        <pc:spChg chg="add del mod">
          <ac:chgData name="Basamma Madival" userId="e53e96574bbc3b4f" providerId="LiveId" clId="{D4F1581B-9130-47E7-88BA-116513000EA6}" dt="2023-09-24T12:43:47.852" v="75"/>
          <ac:spMkLst>
            <pc:docMk/>
            <pc:sldMk cId="2051638393" sldId="261"/>
            <ac:spMk id="4" creationId="{C19FB3B3-7180-1606-38E5-8A5174442E3B}"/>
          </ac:spMkLst>
        </pc:spChg>
        <pc:spChg chg="add mod">
          <ac:chgData name="Basamma Madival" userId="e53e96574bbc3b4f" providerId="LiveId" clId="{D4F1581B-9130-47E7-88BA-116513000EA6}" dt="2023-09-24T12:50:05.726" v="105" actId="255"/>
          <ac:spMkLst>
            <pc:docMk/>
            <pc:sldMk cId="2051638393" sldId="261"/>
            <ac:spMk id="5" creationId="{8B78704E-1889-C837-0CA2-6A0672E2DB26}"/>
          </ac:spMkLst>
        </pc:spChg>
        <pc:picChg chg="add del mod">
          <ac:chgData name="Basamma Madival" userId="e53e96574bbc3b4f" providerId="LiveId" clId="{D4F1581B-9130-47E7-88BA-116513000EA6}" dt="2023-09-24T12:48:19.484" v="97" actId="478"/>
          <ac:picMkLst>
            <pc:docMk/>
            <pc:sldMk cId="2051638393" sldId="261"/>
            <ac:picMk id="3" creationId="{6E8941AA-6E50-0D95-2E09-77AEDF73B747}"/>
          </ac:picMkLst>
        </pc:picChg>
        <pc:picChg chg="add mod">
          <ac:chgData name="Basamma Madival" userId="e53e96574bbc3b4f" providerId="LiveId" clId="{D4F1581B-9130-47E7-88BA-116513000EA6}" dt="2023-09-24T12:50:13.345" v="106" actId="14100"/>
          <ac:picMkLst>
            <pc:docMk/>
            <pc:sldMk cId="2051638393" sldId="261"/>
            <ac:picMk id="7" creationId="{34DEED4C-EAF9-0B41-ADC6-0A6EAD3E8BD3}"/>
          </ac:picMkLst>
        </pc:picChg>
      </pc:sldChg>
      <pc:sldChg chg="addSp delSp modSp new mod ord modTransition">
        <pc:chgData name="Basamma Madival" userId="e53e96574bbc3b4f" providerId="LiveId" clId="{D4F1581B-9130-47E7-88BA-116513000EA6}" dt="2023-09-26T18:26:23.303" v="1503"/>
        <pc:sldMkLst>
          <pc:docMk/>
          <pc:sldMk cId="2883626708" sldId="262"/>
        </pc:sldMkLst>
        <pc:spChg chg="mod">
          <ac:chgData name="Basamma Madival" userId="e53e96574bbc3b4f" providerId="LiveId" clId="{D4F1581B-9130-47E7-88BA-116513000EA6}" dt="2023-09-24T16:29:15.018" v="177" actId="113"/>
          <ac:spMkLst>
            <pc:docMk/>
            <pc:sldMk cId="2883626708" sldId="262"/>
            <ac:spMk id="2" creationId="{61939898-F88D-B20F-781D-127D07DADA73}"/>
          </ac:spMkLst>
        </pc:spChg>
        <pc:spChg chg="mod">
          <ac:chgData name="Basamma Madival" userId="e53e96574bbc3b4f" providerId="LiveId" clId="{D4F1581B-9130-47E7-88BA-116513000EA6}" dt="2023-09-25T20:21:53.658" v="914" actId="14100"/>
          <ac:spMkLst>
            <pc:docMk/>
            <pc:sldMk cId="2883626708" sldId="262"/>
            <ac:spMk id="3" creationId="{7ED8AE71-0148-4CAD-D31C-77B8741E3931}"/>
          </ac:spMkLst>
        </pc:spChg>
        <pc:spChg chg="add del mod">
          <ac:chgData name="Basamma Madival" userId="e53e96574bbc3b4f" providerId="LiveId" clId="{D4F1581B-9130-47E7-88BA-116513000EA6}" dt="2023-09-25T20:19:48.004" v="900" actId="478"/>
          <ac:spMkLst>
            <pc:docMk/>
            <pc:sldMk cId="2883626708" sldId="262"/>
            <ac:spMk id="6" creationId="{AF5AA6C2-68D1-FF06-CDC4-62C773A7C2EF}"/>
          </ac:spMkLst>
        </pc:spChg>
        <pc:picChg chg="add mod">
          <ac:chgData name="Basamma Madival" userId="e53e96574bbc3b4f" providerId="LiveId" clId="{D4F1581B-9130-47E7-88BA-116513000EA6}" dt="2023-09-25T20:21:42.382" v="912" actId="339"/>
          <ac:picMkLst>
            <pc:docMk/>
            <pc:sldMk cId="2883626708" sldId="262"/>
            <ac:picMk id="5" creationId="{AA7B04D8-0CB9-5492-3547-89182914B649}"/>
          </ac:picMkLst>
        </pc:picChg>
      </pc:sldChg>
      <pc:sldChg chg="new del">
        <pc:chgData name="Basamma Madival" userId="e53e96574bbc3b4f" providerId="LiveId" clId="{D4F1581B-9130-47E7-88BA-116513000EA6}" dt="2023-09-24T16:27:26.278" v="165" actId="47"/>
        <pc:sldMkLst>
          <pc:docMk/>
          <pc:sldMk cId="2910722098" sldId="262"/>
        </pc:sldMkLst>
      </pc:sldChg>
      <pc:sldChg chg="new del">
        <pc:chgData name="Basamma Madival" userId="e53e96574bbc3b4f" providerId="LiveId" clId="{D4F1581B-9130-47E7-88BA-116513000EA6}" dt="2023-09-24T16:26:56.881" v="163" actId="47"/>
        <pc:sldMkLst>
          <pc:docMk/>
          <pc:sldMk cId="3625291166" sldId="262"/>
        </pc:sldMkLst>
      </pc:sldChg>
      <pc:sldChg chg="addSp delSp modSp new mod ord modTransition modClrScheme chgLayout">
        <pc:chgData name="Basamma Madival" userId="e53e96574bbc3b4f" providerId="LiveId" clId="{D4F1581B-9130-47E7-88BA-116513000EA6}" dt="2023-09-26T18:26:23.303" v="1503"/>
        <pc:sldMkLst>
          <pc:docMk/>
          <pc:sldMk cId="1474332317" sldId="263"/>
        </pc:sldMkLst>
        <pc:spChg chg="mod ord">
          <ac:chgData name="Basamma Madival" userId="e53e96574bbc3b4f" providerId="LiveId" clId="{D4F1581B-9130-47E7-88BA-116513000EA6}" dt="2023-09-25T20:43:25.623" v="1076"/>
          <ac:spMkLst>
            <pc:docMk/>
            <pc:sldMk cId="1474332317" sldId="263"/>
            <ac:spMk id="2" creationId="{AC16A797-D57F-7D78-A7A7-DBCCECBABCD4}"/>
          </ac:spMkLst>
        </pc:spChg>
        <pc:spChg chg="del">
          <ac:chgData name="Basamma Madival" userId="e53e96574bbc3b4f" providerId="LiveId" clId="{D4F1581B-9130-47E7-88BA-116513000EA6}" dt="2023-09-24T16:52:09.825" v="186" actId="931"/>
          <ac:spMkLst>
            <pc:docMk/>
            <pc:sldMk cId="1474332317" sldId="263"/>
            <ac:spMk id="3" creationId="{845312F8-2F06-F40B-177D-FF6FD1F9F505}"/>
          </ac:spMkLst>
        </pc:spChg>
        <pc:spChg chg="del mod">
          <ac:chgData name="Basamma Madival" userId="e53e96574bbc3b4f" providerId="LiveId" clId="{D4F1581B-9130-47E7-88BA-116513000EA6}" dt="2023-09-24T16:56:35.657" v="201" actId="931"/>
          <ac:spMkLst>
            <pc:docMk/>
            <pc:sldMk cId="1474332317" sldId="263"/>
            <ac:spMk id="4" creationId="{25277C2E-CFFC-2801-DFA9-1D93DF984641}"/>
          </ac:spMkLst>
        </pc:spChg>
        <pc:spChg chg="add del mod">
          <ac:chgData name="Basamma Madival" userId="e53e96574bbc3b4f" providerId="LiveId" clId="{D4F1581B-9130-47E7-88BA-116513000EA6}" dt="2023-09-24T16:53:47.363" v="189" actId="931"/>
          <ac:spMkLst>
            <pc:docMk/>
            <pc:sldMk cId="1474332317" sldId="263"/>
            <ac:spMk id="8" creationId="{C8FF92DA-7B9D-CDA7-F601-9F618C6DD09E}"/>
          </ac:spMkLst>
        </pc:spChg>
        <pc:spChg chg="add del mod">
          <ac:chgData name="Basamma Madival" userId="e53e96574bbc3b4f" providerId="LiveId" clId="{D4F1581B-9130-47E7-88BA-116513000EA6}" dt="2023-09-24T16:55:38.805" v="197" actId="931"/>
          <ac:spMkLst>
            <pc:docMk/>
            <pc:sldMk cId="1474332317" sldId="263"/>
            <ac:spMk id="12" creationId="{6494129C-28FD-EC0B-9810-7148B8C72FE4}"/>
          </ac:spMkLst>
        </pc:spChg>
        <pc:spChg chg="add del mod">
          <ac:chgData name="Basamma Madival" userId="e53e96574bbc3b4f" providerId="LiveId" clId="{D4F1581B-9130-47E7-88BA-116513000EA6}" dt="2023-09-24T16:59:12.185" v="206" actId="931"/>
          <ac:spMkLst>
            <pc:docMk/>
            <pc:sldMk cId="1474332317" sldId="263"/>
            <ac:spMk id="18" creationId="{3CB94126-06C6-5FDB-99BD-42331A47A711}"/>
          </ac:spMkLst>
        </pc:spChg>
        <pc:spChg chg="add del mod">
          <ac:chgData name="Basamma Madival" userId="e53e96574bbc3b4f" providerId="LiveId" clId="{D4F1581B-9130-47E7-88BA-116513000EA6}" dt="2023-09-24T17:02:56.271" v="210" actId="931"/>
          <ac:spMkLst>
            <pc:docMk/>
            <pc:sldMk cId="1474332317" sldId="263"/>
            <ac:spMk id="22" creationId="{428768A0-9066-552F-F296-E8D906BF445E}"/>
          </ac:spMkLst>
        </pc:spChg>
        <pc:spChg chg="add del mod">
          <ac:chgData name="Basamma Madival" userId="e53e96574bbc3b4f" providerId="LiveId" clId="{D4F1581B-9130-47E7-88BA-116513000EA6}" dt="2023-09-24T17:05:33.043" v="217" actId="931"/>
          <ac:spMkLst>
            <pc:docMk/>
            <pc:sldMk cId="1474332317" sldId="263"/>
            <ac:spMk id="26" creationId="{E3A05CD9-A268-B1FE-DDBA-8C4A4F934279}"/>
          </ac:spMkLst>
        </pc:spChg>
        <pc:spChg chg="add del mod ord">
          <ac:chgData name="Basamma Madival" userId="e53e96574bbc3b4f" providerId="LiveId" clId="{D4F1581B-9130-47E7-88BA-116513000EA6}" dt="2023-09-24T17:06:33.706" v="228" actId="700"/>
          <ac:spMkLst>
            <pc:docMk/>
            <pc:sldMk cId="1474332317" sldId="263"/>
            <ac:spMk id="29" creationId="{84CCF1AA-DDDD-84C3-CFA4-577EFE4D519E}"/>
          </ac:spMkLst>
        </pc:spChg>
        <pc:picChg chg="add del mod">
          <ac:chgData name="Basamma Madival" userId="e53e96574bbc3b4f" providerId="LiveId" clId="{D4F1581B-9130-47E7-88BA-116513000EA6}" dt="2023-09-24T16:53:35.508" v="188" actId="478"/>
          <ac:picMkLst>
            <pc:docMk/>
            <pc:sldMk cId="1474332317" sldId="263"/>
            <ac:picMk id="6" creationId="{8973C14C-5A93-0445-0B16-507F5D902ED8}"/>
          </ac:picMkLst>
        </pc:picChg>
        <pc:picChg chg="add del mod">
          <ac:chgData name="Basamma Madival" userId="e53e96574bbc3b4f" providerId="LiveId" clId="{D4F1581B-9130-47E7-88BA-116513000EA6}" dt="2023-09-24T16:54:31.770" v="196" actId="478"/>
          <ac:picMkLst>
            <pc:docMk/>
            <pc:sldMk cId="1474332317" sldId="263"/>
            <ac:picMk id="10" creationId="{973B4528-16B9-4BC3-3835-0A398345FFA5}"/>
          </ac:picMkLst>
        </pc:picChg>
        <pc:picChg chg="add mod ord">
          <ac:chgData name="Basamma Madival" userId="e53e96574bbc3b4f" providerId="LiveId" clId="{D4F1581B-9130-47E7-88BA-116513000EA6}" dt="2023-09-24T17:06:33.706" v="228" actId="700"/>
          <ac:picMkLst>
            <pc:docMk/>
            <pc:sldMk cId="1474332317" sldId="263"/>
            <ac:picMk id="14" creationId="{D7276511-F72F-6D3C-2030-5825BAD4A27A}"/>
          </ac:picMkLst>
        </pc:picChg>
        <pc:picChg chg="add del mod">
          <ac:chgData name="Basamma Madival" userId="e53e96574bbc3b4f" providerId="LiveId" clId="{D4F1581B-9130-47E7-88BA-116513000EA6}" dt="2023-09-24T16:56:54.616" v="205" actId="478"/>
          <ac:picMkLst>
            <pc:docMk/>
            <pc:sldMk cId="1474332317" sldId="263"/>
            <ac:picMk id="16" creationId="{B6DA8A65-571C-E333-AE79-84B60C255830}"/>
          </ac:picMkLst>
        </pc:picChg>
        <pc:picChg chg="add del mod">
          <ac:chgData name="Basamma Madival" userId="e53e96574bbc3b4f" providerId="LiveId" clId="{D4F1581B-9130-47E7-88BA-116513000EA6}" dt="2023-09-24T17:01:12.807" v="209" actId="478"/>
          <ac:picMkLst>
            <pc:docMk/>
            <pc:sldMk cId="1474332317" sldId="263"/>
            <ac:picMk id="20" creationId="{07CFFA4D-1A63-8EE6-E055-795E4F6C0CC4}"/>
          </ac:picMkLst>
        </pc:picChg>
        <pc:picChg chg="add del mod">
          <ac:chgData name="Basamma Madival" userId="e53e96574bbc3b4f" providerId="LiveId" clId="{D4F1581B-9130-47E7-88BA-116513000EA6}" dt="2023-09-24T17:05:23.822" v="216" actId="478"/>
          <ac:picMkLst>
            <pc:docMk/>
            <pc:sldMk cId="1474332317" sldId="263"/>
            <ac:picMk id="24" creationId="{24834A17-5D90-64C3-E051-B7965C4E5A65}"/>
          </ac:picMkLst>
        </pc:picChg>
        <pc:picChg chg="add mod ord">
          <ac:chgData name="Basamma Madival" userId="e53e96574bbc3b4f" providerId="LiveId" clId="{D4F1581B-9130-47E7-88BA-116513000EA6}" dt="2023-09-24T17:06:33.706" v="228" actId="700"/>
          <ac:picMkLst>
            <pc:docMk/>
            <pc:sldMk cId="1474332317" sldId="263"/>
            <ac:picMk id="28" creationId="{EA5CF884-FD57-25E3-29B2-5371D6010BCF}"/>
          </ac:picMkLst>
        </pc:picChg>
      </pc:sldChg>
      <pc:sldChg chg="addSp delSp modSp new mod modTransition">
        <pc:chgData name="Basamma Madival" userId="e53e96574bbc3b4f" providerId="LiveId" clId="{D4F1581B-9130-47E7-88BA-116513000EA6}" dt="2023-09-26T18:26:23.303" v="1503"/>
        <pc:sldMkLst>
          <pc:docMk/>
          <pc:sldMk cId="2911713665" sldId="264"/>
        </pc:sldMkLst>
        <pc:spChg chg="mod">
          <ac:chgData name="Basamma Madival" userId="e53e96574bbc3b4f" providerId="LiveId" clId="{D4F1581B-9130-47E7-88BA-116513000EA6}" dt="2023-09-25T20:43:25.623" v="1076"/>
          <ac:spMkLst>
            <pc:docMk/>
            <pc:sldMk cId="2911713665" sldId="264"/>
            <ac:spMk id="2" creationId="{371A0D79-2314-B23F-0306-7CB8BCD680CA}"/>
          </ac:spMkLst>
        </pc:spChg>
        <pc:spChg chg="del">
          <ac:chgData name="Basamma Madival" userId="e53e96574bbc3b4f" providerId="LiveId" clId="{D4F1581B-9130-47E7-88BA-116513000EA6}" dt="2023-09-24T17:32:28.338" v="233" actId="931"/>
          <ac:spMkLst>
            <pc:docMk/>
            <pc:sldMk cId="2911713665" sldId="264"/>
            <ac:spMk id="3" creationId="{69C202C7-57EC-783B-87FE-9B60C6ACDAB1}"/>
          </ac:spMkLst>
        </pc:spChg>
        <pc:spChg chg="del">
          <ac:chgData name="Basamma Madival" userId="e53e96574bbc3b4f" providerId="LiveId" clId="{D4F1581B-9130-47E7-88BA-116513000EA6}" dt="2023-09-24T17:34:28.828" v="241" actId="931"/>
          <ac:spMkLst>
            <pc:docMk/>
            <pc:sldMk cId="2911713665" sldId="264"/>
            <ac:spMk id="4" creationId="{ACBFFCF6-3AE1-FA9E-EBBC-D6FB9104F6D2}"/>
          </ac:spMkLst>
        </pc:spChg>
        <pc:spChg chg="add del mod">
          <ac:chgData name="Basamma Madival" userId="e53e96574bbc3b4f" providerId="LiveId" clId="{D4F1581B-9130-47E7-88BA-116513000EA6}" dt="2023-09-24T17:33:36.399" v="236" actId="931"/>
          <ac:spMkLst>
            <pc:docMk/>
            <pc:sldMk cId="2911713665" sldId="264"/>
            <ac:spMk id="8" creationId="{BBD10550-5059-536E-1FC3-F66A5B3981D9}"/>
          </ac:spMkLst>
        </pc:spChg>
        <pc:spChg chg="add del mod">
          <ac:chgData name="Basamma Madival" userId="e53e96574bbc3b4f" providerId="LiveId" clId="{D4F1581B-9130-47E7-88BA-116513000EA6}" dt="2023-09-24T17:34:50.419" v="243" actId="931"/>
          <ac:spMkLst>
            <pc:docMk/>
            <pc:sldMk cId="2911713665" sldId="264"/>
            <ac:spMk id="14" creationId="{83C9DFE6-79C0-27E1-9E31-B897C69B9CCF}"/>
          </ac:spMkLst>
        </pc:spChg>
        <pc:picChg chg="add del mod">
          <ac:chgData name="Basamma Madival" userId="e53e96574bbc3b4f" providerId="LiveId" clId="{D4F1581B-9130-47E7-88BA-116513000EA6}" dt="2023-09-24T17:33:14.470" v="235" actId="478"/>
          <ac:picMkLst>
            <pc:docMk/>
            <pc:sldMk cId="2911713665" sldId="264"/>
            <ac:picMk id="6" creationId="{7697D3C7-631B-8E4B-7C73-807469773838}"/>
          </ac:picMkLst>
        </pc:picChg>
        <pc:picChg chg="add mod">
          <ac:chgData name="Basamma Madival" userId="e53e96574bbc3b4f" providerId="LiveId" clId="{D4F1581B-9130-47E7-88BA-116513000EA6}" dt="2023-09-24T17:49:44.380" v="275" actId="14100"/>
          <ac:picMkLst>
            <pc:docMk/>
            <pc:sldMk cId="2911713665" sldId="264"/>
            <ac:picMk id="10" creationId="{6FC4D59A-376E-B613-425F-91920CD28740}"/>
          </ac:picMkLst>
        </pc:picChg>
        <pc:picChg chg="add del mod">
          <ac:chgData name="Basamma Madival" userId="e53e96574bbc3b4f" providerId="LiveId" clId="{D4F1581B-9130-47E7-88BA-116513000EA6}" dt="2023-09-24T17:34:34.797" v="242" actId="478"/>
          <ac:picMkLst>
            <pc:docMk/>
            <pc:sldMk cId="2911713665" sldId="264"/>
            <ac:picMk id="12" creationId="{CC2D328A-4C16-6951-94B5-9A92D78AAF3A}"/>
          </ac:picMkLst>
        </pc:picChg>
        <pc:picChg chg="add mod">
          <ac:chgData name="Basamma Madival" userId="e53e96574bbc3b4f" providerId="LiveId" clId="{D4F1581B-9130-47E7-88BA-116513000EA6}" dt="2023-09-24T17:49:47.618" v="276" actId="14100"/>
          <ac:picMkLst>
            <pc:docMk/>
            <pc:sldMk cId="2911713665" sldId="264"/>
            <ac:picMk id="16" creationId="{94D39B0F-1414-C37A-5802-54D797725497}"/>
          </ac:picMkLst>
        </pc:picChg>
      </pc:sldChg>
      <pc:sldChg chg="modSp new del mod">
        <pc:chgData name="Basamma Madival" userId="e53e96574bbc3b4f" providerId="LiveId" clId="{D4F1581B-9130-47E7-88BA-116513000EA6}" dt="2023-09-24T17:37:44.629" v="261" actId="47"/>
        <pc:sldMkLst>
          <pc:docMk/>
          <pc:sldMk cId="827517381" sldId="265"/>
        </pc:sldMkLst>
        <pc:spChg chg="mod">
          <ac:chgData name="Basamma Madival" userId="e53e96574bbc3b4f" providerId="LiveId" clId="{D4F1581B-9130-47E7-88BA-116513000EA6}" dt="2023-09-24T17:37:28.720" v="259" actId="1076"/>
          <ac:spMkLst>
            <pc:docMk/>
            <pc:sldMk cId="827517381" sldId="265"/>
            <ac:spMk id="2" creationId="{54CE10D2-835B-6206-7955-201C5DB050B4}"/>
          </ac:spMkLst>
        </pc:spChg>
      </pc:sldChg>
      <pc:sldChg chg="addSp delSp modSp new mod modTransition">
        <pc:chgData name="Basamma Madival" userId="e53e96574bbc3b4f" providerId="LiveId" clId="{D4F1581B-9130-47E7-88BA-116513000EA6}" dt="2023-09-26T18:26:23.303" v="1503"/>
        <pc:sldMkLst>
          <pc:docMk/>
          <pc:sldMk cId="3895142506" sldId="266"/>
        </pc:sldMkLst>
        <pc:spChg chg="mod">
          <ac:chgData name="Basamma Madival" userId="e53e96574bbc3b4f" providerId="LiveId" clId="{D4F1581B-9130-47E7-88BA-116513000EA6}" dt="2023-09-25T20:43:25.623" v="1076"/>
          <ac:spMkLst>
            <pc:docMk/>
            <pc:sldMk cId="3895142506" sldId="266"/>
            <ac:spMk id="2" creationId="{750F3351-1CC6-339D-DFE5-B7D290206AA5}"/>
          </ac:spMkLst>
        </pc:spChg>
        <pc:spChg chg="del">
          <ac:chgData name="Basamma Madival" userId="e53e96574bbc3b4f" providerId="LiveId" clId="{D4F1581B-9130-47E7-88BA-116513000EA6}" dt="2023-09-24T17:47:31.888" v="266" actId="931"/>
          <ac:spMkLst>
            <pc:docMk/>
            <pc:sldMk cId="3895142506" sldId="266"/>
            <ac:spMk id="3" creationId="{EC9EB0DF-1E6D-249A-948B-3DCD12A18F91}"/>
          </ac:spMkLst>
        </pc:spChg>
        <pc:spChg chg="del">
          <ac:chgData name="Basamma Madival" userId="e53e96574bbc3b4f" providerId="LiveId" clId="{D4F1581B-9130-47E7-88BA-116513000EA6}" dt="2023-09-24T17:47:45.866" v="267" actId="931"/>
          <ac:spMkLst>
            <pc:docMk/>
            <pc:sldMk cId="3895142506" sldId="266"/>
            <ac:spMk id="4" creationId="{CFC42C3D-C793-793C-12C0-AA73B17AB678}"/>
          </ac:spMkLst>
        </pc:spChg>
        <pc:picChg chg="add mod">
          <ac:chgData name="Basamma Madival" userId="e53e96574bbc3b4f" providerId="LiveId" clId="{D4F1581B-9130-47E7-88BA-116513000EA6}" dt="2023-09-25T20:43:25.623" v="1076"/>
          <ac:picMkLst>
            <pc:docMk/>
            <pc:sldMk cId="3895142506" sldId="266"/>
            <ac:picMk id="6" creationId="{476A55AE-1172-E5BE-AD52-A2F6BF983E83}"/>
          </ac:picMkLst>
        </pc:picChg>
        <pc:picChg chg="add mod">
          <ac:chgData name="Basamma Madival" userId="e53e96574bbc3b4f" providerId="LiveId" clId="{D4F1581B-9130-47E7-88BA-116513000EA6}" dt="2023-09-25T20:43:25.623" v="1076"/>
          <ac:picMkLst>
            <pc:docMk/>
            <pc:sldMk cId="3895142506" sldId="266"/>
            <ac:picMk id="8" creationId="{2AC8E90F-4329-15FA-AE15-70C66F3DCC6C}"/>
          </ac:picMkLst>
        </pc:picChg>
      </pc:sldChg>
      <pc:sldChg chg="addSp delSp modSp new mod modTransition">
        <pc:chgData name="Basamma Madival" userId="e53e96574bbc3b4f" providerId="LiveId" clId="{D4F1581B-9130-47E7-88BA-116513000EA6}" dt="2023-09-26T18:26:23.303" v="1503"/>
        <pc:sldMkLst>
          <pc:docMk/>
          <pc:sldMk cId="3874657763" sldId="267"/>
        </pc:sldMkLst>
        <pc:spChg chg="mod">
          <ac:chgData name="Basamma Madival" userId="e53e96574bbc3b4f" providerId="LiveId" clId="{D4F1581B-9130-47E7-88BA-116513000EA6}" dt="2023-09-24T19:46:38.079" v="522" actId="20577"/>
          <ac:spMkLst>
            <pc:docMk/>
            <pc:sldMk cId="3874657763" sldId="267"/>
            <ac:spMk id="2" creationId="{615D7580-4649-6185-2FB7-C15BBFAB362D}"/>
          </ac:spMkLst>
        </pc:spChg>
        <pc:spChg chg="del">
          <ac:chgData name="Basamma Madival" userId="e53e96574bbc3b4f" providerId="LiveId" clId="{D4F1581B-9130-47E7-88BA-116513000EA6}" dt="2023-09-24T18:24:43.903" v="288" actId="931"/>
          <ac:spMkLst>
            <pc:docMk/>
            <pc:sldMk cId="3874657763" sldId="267"/>
            <ac:spMk id="3" creationId="{2C50FCEC-660E-09DC-ED68-DB06D5EE2DFE}"/>
          </ac:spMkLst>
        </pc:spChg>
        <pc:spChg chg="del">
          <ac:chgData name="Basamma Madival" userId="e53e96574bbc3b4f" providerId="LiveId" clId="{D4F1581B-9130-47E7-88BA-116513000EA6}" dt="2023-09-24T18:23:49.319" v="282" actId="931"/>
          <ac:spMkLst>
            <pc:docMk/>
            <pc:sldMk cId="3874657763" sldId="267"/>
            <ac:spMk id="4" creationId="{E66A54A9-7C62-1AA2-333C-3B52142FB28B}"/>
          </ac:spMkLst>
        </pc:spChg>
        <pc:spChg chg="add del mod">
          <ac:chgData name="Basamma Madival" userId="e53e96574bbc3b4f" providerId="LiveId" clId="{D4F1581B-9130-47E7-88BA-116513000EA6}" dt="2023-09-24T18:26:52.945" v="291" actId="931"/>
          <ac:spMkLst>
            <pc:docMk/>
            <pc:sldMk cId="3874657763" sldId="267"/>
            <ac:spMk id="10" creationId="{60FAF6F7-4B51-F2AA-E3FF-BB9E7FDBC1F3}"/>
          </ac:spMkLst>
        </pc:spChg>
        <pc:spChg chg="add mod">
          <ac:chgData name="Basamma Madival" userId="e53e96574bbc3b4f" providerId="LiveId" clId="{D4F1581B-9130-47E7-88BA-116513000EA6}" dt="2023-09-24T18:44:35.045" v="427" actId="14100"/>
          <ac:spMkLst>
            <pc:docMk/>
            <pc:sldMk cId="3874657763" sldId="267"/>
            <ac:spMk id="13" creationId="{7656454A-B13D-12CA-5CC6-48BF8CE36AB0}"/>
          </ac:spMkLst>
        </pc:spChg>
        <pc:picChg chg="add mod">
          <ac:chgData name="Basamma Madival" userId="e53e96574bbc3b4f" providerId="LiveId" clId="{D4F1581B-9130-47E7-88BA-116513000EA6}" dt="2023-09-24T18:45:03.860" v="435" actId="14100"/>
          <ac:picMkLst>
            <pc:docMk/>
            <pc:sldMk cId="3874657763" sldId="267"/>
            <ac:picMk id="6" creationId="{A3224DDE-9C2D-C1D6-66A4-F63BFBD1D5FA}"/>
          </ac:picMkLst>
        </pc:picChg>
        <pc:picChg chg="add del mod">
          <ac:chgData name="Basamma Madival" userId="e53e96574bbc3b4f" providerId="LiveId" clId="{D4F1581B-9130-47E7-88BA-116513000EA6}" dt="2023-09-24T18:24:50.087" v="290" actId="478"/>
          <ac:picMkLst>
            <pc:docMk/>
            <pc:sldMk cId="3874657763" sldId="267"/>
            <ac:picMk id="8" creationId="{E2BCE6E6-1FBF-84B0-161A-D715B7E14B8E}"/>
          </ac:picMkLst>
        </pc:picChg>
        <pc:picChg chg="add mod">
          <ac:chgData name="Basamma Madival" userId="e53e96574bbc3b4f" providerId="LiveId" clId="{D4F1581B-9130-47E7-88BA-116513000EA6}" dt="2023-09-24T18:44:50.200" v="432" actId="1076"/>
          <ac:picMkLst>
            <pc:docMk/>
            <pc:sldMk cId="3874657763" sldId="267"/>
            <ac:picMk id="12" creationId="{82B879B6-B16A-3057-3209-0E51BF7CB14B}"/>
          </ac:picMkLst>
        </pc:picChg>
      </pc:sldChg>
      <pc:sldChg chg="addSp delSp modSp new mod modTransition">
        <pc:chgData name="Basamma Madival" userId="e53e96574bbc3b4f" providerId="LiveId" clId="{D4F1581B-9130-47E7-88BA-116513000EA6}" dt="2023-09-26T18:26:23.303" v="1503"/>
        <pc:sldMkLst>
          <pc:docMk/>
          <pc:sldMk cId="3618276918" sldId="268"/>
        </pc:sldMkLst>
        <pc:spChg chg="mod">
          <ac:chgData name="Basamma Madival" userId="e53e96574bbc3b4f" providerId="LiveId" clId="{D4F1581B-9130-47E7-88BA-116513000EA6}" dt="2023-09-24T19:46:17.752" v="512" actId="20577"/>
          <ac:spMkLst>
            <pc:docMk/>
            <pc:sldMk cId="3618276918" sldId="268"/>
            <ac:spMk id="2" creationId="{E24D2FED-2F1D-2B2C-D243-3F71874AD8E9}"/>
          </ac:spMkLst>
        </pc:spChg>
        <pc:spChg chg="del mod">
          <ac:chgData name="Basamma Madival" userId="e53e96574bbc3b4f" providerId="LiveId" clId="{D4F1581B-9130-47E7-88BA-116513000EA6}" dt="2023-09-24T19:13:16.737" v="456" actId="931"/>
          <ac:spMkLst>
            <pc:docMk/>
            <pc:sldMk cId="3618276918" sldId="268"/>
            <ac:spMk id="3" creationId="{4318DDE8-79E8-D4E9-6EFE-5D1C861F22EE}"/>
          </ac:spMkLst>
        </pc:spChg>
        <pc:spChg chg="del mod">
          <ac:chgData name="Basamma Madival" userId="e53e96574bbc3b4f" providerId="LiveId" clId="{D4F1581B-9130-47E7-88BA-116513000EA6}" dt="2023-09-24T19:13:49.508" v="461" actId="931"/>
          <ac:spMkLst>
            <pc:docMk/>
            <pc:sldMk cId="3618276918" sldId="268"/>
            <ac:spMk id="4" creationId="{9710ED28-F0C5-EA24-8FE5-BC840CA6AB0B}"/>
          </ac:spMkLst>
        </pc:spChg>
        <pc:spChg chg="add mod">
          <ac:chgData name="Basamma Madival" userId="e53e96574bbc3b4f" providerId="LiveId" clId="{D4F1581B-9130-47E7-88BA-116513000EA6}" dt="2023-09-24T19:14:51.728" v="476" actId="1076"/>
          <ac:spMkLst>
            <pc:docMk/>
            <pc:sldMk cId="3618276918" sldId="268"/>
            <ac:spMk id="5" creationId="{438E4460-2E3B-D77B-CEF8-05D148947ACB}"/>
          </ac:spMkLst>
        </pc:spChg>
        <pc:picChg chg="add mod">
          <ac:chgData name="Basamma Madival" userId="e53e96574bbc3b4f" providerId="LiveId" clId="{D4F1581B-9130-47E7-88BA-116513000EA6}" dt="2023-09-24T19:14:59.689" v="478" actId="14100"/>
          <ac:picMkLst>
            <pc:docMk/>
            <pc:sldMk cId="3618276918" sldId="268"/>
            <ac:picMk id="7" creationId="{B4276161-5B24-B4A3-6089-B2FF942510DF}"/>
          </ac:picMkLst>
        </pc:picChg>
        <pc:picChg chg="add mod">
          <ac:chgData name="Basamma Madival" userId="e53e96574bbc3b4f" providerId="LiveId" clId="{D4F1581B-9130-47E7-88BA-116513000EA6}" dt="2023-09-24T19:14:04.673" v="464" actId="14100"/>
          <ac:picMkLst>
            <pc:docMk/>
            <pc:sldMk cId="3618276918" sldId="268"/>
            <ac:picMk id="9" creationId="{9616F2AB-843F-9353-A565-B9EF98EA605B}"/>
          </ac:picMkLst>
        </pc:picChg>
      </pc:sldChg>
      <pc:sldChg chg="addSp delSp modSp new mod modTransition">
        <pc:chgData name="Basamma Madival" userId="e53e96574bbc3b4f" providerId="LiveId" clId="{D4F1581B-9130-47E7-88BA-116513000EA6}" dt="2023-09-26T18:26:23.303" v="1503"/>
        <pc:sldMkLst>
          <pc:docMk/>
          <pc:sldMk cId="1376762349" sldId="269"/>
        </pc:sldMkLst>
        <pc:spChg chg="mod">
          <ac:chgData name="Basamma Madival" userId="e53e96574bbc3b4f" providerId="LiveId" clId="{D4F1581B-9130-47E7-88BA-116513000EA6}" dt="2023-09-24T19:46:06.197" v="508" actId="20577"/>
          <ac:spMkLst>
            <pc:docMk/>
            <pc:sldMk cId="1376762349" sldId="269"/>
            <ac:spMk id="2" creationId="{73EA3792-09D7-9FA7-B8E5-23A3E50B4363}"/>
          </ac:spMkLst>
        </pc:spChg>
        <pc:spChg chg="del mod">
          <ac:chgData name="Basamma Madival" userId="e53e96574bbc3b4f" providerId="LiveId" clId="{D4F1581B-9130-47E7-88BA-116513000EA6}" dt="2023-09-24T19:44:34.338" v="487" actId="931"/>
          <ac:spMkLst>
            <pc:docMk/>
            <pc:sldMk cId="1376762349" sldId="269"/>
            <ac:spMk id="3" creationId="{51050EB3-0226-A629-B8C6-94E2FB7637A3}"/>
          </ac:spMkLst>
        </pc:spChg>
        <pc:spChg chg="del mod">
          <ac:chgData name="Basamma Madival" userId="e53e96574bbc3b4f" providerId="LiveId" clId="{D4F1581B-9130-47E7-88BA-116513000EA6}" dt="2023-09-24T19:44:51.759" v="490" actId="931"/>
          <ac:spMkLst>
            <pc:docMk/>
            <pc:sldMk cId="1376762349" sldId="269"/>
            <ac:spMk id="4" creationId="{0D053FDA-9BCA-0290-53AF-D6D9DD934EC7}"/>
          </ac:spMkLst>
        </pc:spChg>
        <pc:picChg chg="add mod">
          <ac:chgData name="Basamma Madival" userId="e53e96574bbc3b4f" providerId="LiveId" clId="{D4F1581B-9130-47E7-88BA-116513000EA6}" dt="2023-09-24T19:44:44.030" v="489" actId="14100"/>
          <ac:picMkLst>
            <pc:docMk/>
            <pc:sldMk cId="1376762349" sldId="269"/>
            <ac:picMk id="6" creationId="{A414ADAF-50FF-FF65-B779-62B3A277A8A9}"/>
          </ac:picMkLst>
        </pc:picChg>
        <pc:picChg chg="add mod">
          <ac:chgData name="Basamma Madival" userId="e53e96574bbc3b4f" providerId="LiveId" clId="{D4F1581B-9130-47E7-88BA-116513000EA6}" dt="2023-09-24T19:45:38.717" v="496" actId="14100"/>
          <ac:picMkLst>
            <pc:docMk/>
            <pc:sldMk cId="1376762349" sldId="269"/>
            <ac:picMk id="8" creationId="{DD6593C4-39A9-4062-6593-158193FA8D64}"/>
          </ac:picMkLst>
        </pc:picChg>
      </pc:sldChg>
      <pc:sldChg chg="addSp delSp modSp new mod modTransition">
        <pc:chgData name="Basamma Madival" userId="e53e96574bbc3b4f" providerId="LiveId" clId="{D4F1581B-9130-47E7-88BA-116513000EA6}" dt="2023-09-26T18:26:23.303" v="1503"/>
        <pc:sldMkLst>
          <pc:docMk/>
          <pc:sldMk cId="2806063547" sldId="270"/>
        </pc:sldMkLst>
        <pc:spChg chg="mod">
          <ac:chgData name="Basamma Madival" userId="e53e96574bbc3b4f" providerId="LiveId" clId="{D4F1581B-9130-47E7-88BA-116513000EA6}" dt="2023-09-24T19:56:24.608" v="542" actId="1076"/>
          <ac:spMkLst>
            <pc:docMk/>
            <pc:sldMk cId="2806063547" sldId="270"/>
            <ac:spMk id="2" creationId="{F9E0E24C-E65A-8099-A7DE-1D8E5DEC2ACE}"/>
          </ac:spMkLst>
        </pc:spChg>
        <pc:spChg chg="del">
          <ac:chgData name="Basamma Madival" userId="e53e96574bbc3b4f" providerId="LiveId" clId="{D4F1581B-9130-47E7-88BA-116513000EA6}" dt="2023-09-24T19:56:12.284" v="540" actId="931"/>
          <ac:spMkLst>
            <pc:docMk/>
            <pc:sldMk cId="2806063547" sldId="270"/>
            <ac:spMk id="3" creationId="{50450DED-D6A5-C2B6-1023-55B7684DA414}"/>
          </ac:spMkLst>
        </pc:spChg>
        <pc:spChg chg="del">
          <ac:chgData name="Basamma Madival" userId="e53e96574bbc3b4f" providerId="LiveId" clId="{D4F1581B-9130-47E7-88BA-116513000EA6}" dt="2023-09-24T19:56:42.376" v="545" actId="931"/>
          <ac:spMkLst>
            <pc:docMk/>
            <pc:sldMk cId="2806063547" sldId="270"/>
            <ac:spMk id="4" creationId="{5E261C62-081D-6A96-45C8-B986ED4FDF83}"/>
          </ac:spMkLst>
        </pc:spChg>
        <pc:picChg chg="add mod">
          <ac:chgData name="Basamma Madival" userId="e53e96574bbc3b4f" providerId="LiveId" clId="{D4F1581B-9130-47E7-88BA-116513000EA6}" dt="2023-09-24T19:56:29.848" v="544" actId="14100"/>
          <ac:picMkLst>
            <pc:docMk/>
            <pc:sldMk cId="2806063547" sldId="270"/>
            <ac:picMk id="6" creationId="{8AD4F6ED-AB8D-8A2F-304C-02D0134CD371}"/>
          </ac:picMkLst>
        </pc:picChg>
        <pc:picChg chg="add mod">
          <ac:chgData name="Basamma Madival" userId="e53e96574bbc3b4f" providerId="LiveId" clId="{D4F1581B-9130-47E7-88BA-116513000EA6}" dt="2023-09-24T19:57:21.096" v="554" actId="14100"/>
          <ac:picMkLst>
            <pc:docMk/>
            <pc:sldMk cId="2806063547" sldId="270"/>
            <ac:picMk id="8" creationId="{7A72F6D9-8895-7496-CF55-C577246CFC6D}"/>
          </ac:picMkLst>
        </pc:picChg>
      </pc:sldChg>
      <pc:sldChg chg="addSp delSp modSp new mod modTransition">
        <pc:chgData name="Basamma Madival" userId="e53e96574bbc3b4f" providerId="LiveId" clId="{D4F1581B-9130-47E7-88BA-116513000EA6}" dt="2023-09-26T18:26:23.303" v="1503"/>
        <pc:sldMkLst>
          <pc:docMk/>
          <pc:sldMk cId="3253949673" sldId="271"/>
        </pc:sldMkLst>
        <pc:spChg chg="mod">
          <ac:chgData name="Basamma Madival" userId="e53e96574bbc3b4f" providerId="LiveId" clId="{D4F1581B-9130-47E7-88BA-116513000EA6}" dt="2023-09-25T20:43:25.623" v="1076"/>
          <ac:spMkLst>
            <pc:docMk/>
            <pc:sldMk cId="3253949673" sldId="271"/>
            <ac:spMk id="2" creationId="{1797C197-3CC7-087F-7800-6E3549D6903B}"/>
          </ac:spMkLst>
        </pc:spChg>
        <pc:spChg chg="del">
          <ac:chgData name="Basamma Madival" userId="e53e96574bbc3b4f" providerId="LiveId" clId="{D4F1581B-9130-47E7-88BA-116513000EA6}" dt="2023-09-24T20:08:05.272" v="560" actId="931"/>
          <ac:spMkLst>
            <pc:docMk/>
            <pc:sldMk cId="3253949673" sldId="271"/>
            <ac:spMk id="3" creationId="{CF33AA66-65A0-395C-63AB-FAB74801984C}"/>
          </ac:spMkLst>
        </pc:spChg>
        <pc:spChg chg="del">
          <ac:chgData name="Basamma Madival" userId="e53e96574bbc3b4f" providerId="LiveId" clId="{D4F1581B-9130-47E7-88BA-116513000EA6}" dt="2023-09-24T20:10:17.965" v="563" actId="931"/>
          <ac:spMkLst>
            <pc:docMk/>
            <pc:sldMk cId="3253949673" sldId="271"/>
            <ac:spMk id="4" creationId="{B32B01EC-D6F6-3C6E-738F-9E5BE5BB0757}"/>
          </ac:spMkLst>
        </pc:spChg>
        <pc:picChg chg="add mod">
          <ac:chgData name="Basamma Madival" userId="e53e96574bbc3b4f" providerId="LiveId" clId="{D4F1581B-9130-47E7-88BA-116513000EA6}" dt="2023-09-24T20:08:12.139" v="562" actId="14100"/>
          <ac:picMkLst>
            <pc:docMk/>
            <pc:sldMk cId="3253949673" sldId="271"/>
            <ac:picMk id="6" creationId="{76E39B10-6F63-0BD8-8784-7A9EEFF683D0}"/>
          </ac:picMkLst>
        </pc:picChg>
        <pc:picChg chg="add mod">
          <ac:chgData name="Basamma Madival" userId="e53e96574bbc3b4f" providerId="LiveId" clId="{D4F1581B-9130-47E7-88BA-116513000EA6}" dt="2023-09-24T20:10:31.820" v="567" actId="14100"/>
          <ac:picMkLst>
            <pc:docMk/>
            <pc:sldMk cId="3253949673" sldId="271"/>
            <ac:picMk id="8" creationId="{79E9EA5C-071A-04F6-8C68-0A080148AFEA}"/>
          </ac:picMkLst>
        </pc:picChg>
      </pc:sldChg>
      <pc:sldChg chg="addSp delSp modSp new mod modTransition">
        <pc:chgData name="Basamma Madival" userId="e53e96574bbc3b4f" providerId="LiveId" clId="{D4F1581B-9130-47E7-88BA-116513000EA6}" dt="2023-09-26T18:26:23.303" v="1503"/>
        <pc:sldMkLst>
          <pc:docMk/>
          <pc:sldMk cId="1334164769" sldId="272"/>
        </pc:sldMkLst>
        <pc:spChg chg="mod">
          <ac:chgData name="Basamma Madival" userId="e53e96574bbc3b4f" providerId="LiveId" clId="{D4F1581B-9130-47E7-88BA-116513000EA6}" dt="2023-09-24T20:49:29.724" v="620" actId="313"/>
          <ac:spMkLst>
            <pc:docMk/>
            <pc:sldMk cId="1334164769" sldId="272"/>
            <ac:spMk id="2" creationId="{4E44AFF5-9789-85C7-D835-84394B08208E}"/>
          </ac:spMkLst>
        </pc:spChg>
        <pc:spChg chg="del">
          <ac:chgData name="Basamma Madival" userId="e53e96574bbc3b4f" providerId="LiveId" clId="{D4F1581B-9130-47E7-88BA-116513000EA6}" dt="2023-09-24T20:48:26.679" v="592" actId="931"/>
          <ac:spMkLst>
            <pc:docMk/>
            <pc:sldMk cId="1334164769" sldId="272"/>
            <ac:spMk id="3" creationId="{7E600156-2C5D-A43F-7FA4-EC6056278A7D}"/>
          </ac:spMkLst>
        </pc:spChg>
        <pc:spChg chg="del">
          <ac:chgData name="Basamma Madival" userId="e53e96574bbc3b4f" providerId="LiveId" clId="{D4F1581B-9130-47E7-88BA-116513000EA6}" dt="2023-09-24T20:48:46.334" v="596" actId="931"/>
          <ac:spMkLst>
            <pc:docMk/>
            <pc:sldMk cId="1334164769" sldId="272"/>
            <ac:spMk id="4" creationId="{D6AF542D-6FD9-2B58-3129-F0AAA67EDEDE}"/>
          </ac:spMkLst>
        </pc:spChg>
        <pc:picChg chg="add mod">
          <ac:chgData name="Basamma Madival" userId="e53e96574bbc3b4f" providerId="LiveId" clId="{D4F1581B-9130-47E7-88BA-116513000EA6}" dt="2023-09-24T20:49:01.227" v="599" actId="14100"/>
          <ac:picMkLst>
            <pc:docMk/>
            <pc:sldMk cId="1334164769" sldId="272"/>
            <ac:picMk id="6" creationId="{9057A50F-7121-B9EB-17A7-9F00C2A4CB65}"/>
          </ac:picMkLst>
        </pc:picChg>
        <pc:picChg chg="add mod">
          <ac:chgData name="Basamma Madival" userId="e53e96574bbc3b4f" providerId="LiveId" clId="{D4F1581B-9130-47E7-88BA-116513000EA6}" dt="2023-09-24T20:49:03.463" v="600" actId="1076"/>
          <ac:picMkLst>
            <pc:docMk/>
            <pc:sldMk cId="1334164769" sldId="272"/>
            <ac:picMk id="8" creationId="{E1B5E95A-27B3-AD34-46B3-7E5FE68ABF25}"/>
          </ac:picMkLst>
        </pc:picChg>
      </pc:sldChg>
      <pc:sldChg chg="new del">
        <pc:chgData name="Basamma Madival" userId="e53e96574bbc3b4f" providerId="LiveId" clId="{D4F1581B-9130-47E7-88BA-116513000EA6}" dt="2023-09-24T20:41:55.246" v="581" actId="47"/>
        <pc:sldMkLst>
          <pc:docMk/>
          <pc:sldMk cId="3802177529" sldId="272"/>
        </pc:sldMkLst>
      </pc:sldChg>
      <pc:sldChg chg="new del">
        <pc:chgData name="Basamma Madival" userId="e53e96574bbc3b4f" providerId="LiveId" clId="{D4F1581B-9130-47E7-88BA-116513000EA6}" dt="2023-09-24T21:33:29.430" v="623" actId="47"/>
        <pc:sldMkLst>
          <pc:docMk/>
          <pc:sldMk cId="1646153710" sldId="273"/>
        </pc:sldMkLst>
      </pc:sldChg>
      <pc:sldChg chg="addSp delSp modSp new mod modTransition">
        <pc:chgData name="Basamma Madival" userId="e53e96574bbc3b4f" providerId="LiveId" clId="{D4F1581B-9130-47E7-88BA-116513000EA6}" dt="2023-09-26T18:26:23.303" v="1503"/>
        <pc:sldMkLst>
          <pc:docMk/>
          <pc:sldMk cId="1355499936" sldId="274"/>
        </pc:sldMkLst>
        <pc:spChg chg="mod">
          <ac:chgData name="Basamma Madival" userId="e53e96574bbc3b4f" providerId="LiveId" clId="{D4F1581B-9130-47E7-88BA-116513000EA6}" dt="2023-09-25T06:27:00.046" v="654" actId="20577"/>
          <ac:spMkLst>
            <pc:docMk/>
            <pc:sldMk cId="1355499936" sldId="274"/>
            <ac:spMk id="2" creationId="{7430E954-AF68-92C5-FD8A-0E5EC238C321}"/>
          </ac:spMkLst>
        </pc:spChg>
        <pc:spChg chg="del">
          <ac:chgData name="Basamma Madival" userId="e53e96574bbc3b4f" providerId="LiveId" clId="{D4F1581B-9130-47E7-88BA-116513000EA6}" dt="2023-09-24T21:34:18.321" v="628" actId="931"/>
          <ac:spMkLst>
            <pc:docMk/>
            <pc:sldMk cId="1355499936" sldId="274"/>
            <ac:spMk id="3" creationId="{A66CB254-8E49-C1C7-34E5-8387D4CCB3F4}"/>
          </ac:spMkLst>
        </pc:spChg>
        <pc:spChg chg="del">
          <ac:chgData name="Basamma Madival" userId="e53e96574bbc3b4f" providerId="LiveId" clId="{D4F1581B-9130-47E7-88BA-116513000EA6}" dt="2023-09-24T21:34:41.240" v="631" actId="931"/>
          <ac:spMkLst>
            <pc:docMk/>
            <pc:sldMk cId="1355499936" sldId="274"/>
            <ac:spMk id="4" creationId="{8F2831F3-DAEC-CEBB-42CF-1E9B6C4AF0EF}"/>
          </ac:spMkLst>
        </pc:spChg>
        <pc:picChg chg="add mod">
          <ac:chgData name="Basamma Madival" userId="e53e96574bbc3b4f" providerId="LiveId" clId="{D4F1581B-9130-47E7-88BA-116513000EA6}" dt="2023-09-24T21:34:54.936" v="635" actId="14100"/>
          <ac:picMkLst>
            <pc:docMk/>
            <pc:sldMk cId="1355499936" sldId="274"/>
            <ac:picMk id="6" creationId="{B44B1CAD-C74C-A505-1612-7F39F226E92B}"/>
          </ac:picMkLst>
        </pc:picChg>
        <pc:picChg chg="add mod">
          <ac:chgData name="Basamma Madival" userId="e53e96574bbc3b4f" providerId="LiveId" clId="{D4F1581B-9130-47E7-88BA-116513000EA6}" dt="2023-09-25T06:26:25.760" v="640" actId="14100"/>
          <ac:picMkLst>
            <pc:docMk/>
            <pc:sldMk cId="1355499936" sldId="274"/>
            <ac:picMk id="8" creationId="{63AA8E18-41C1-39D4-C1B4-5723B99E1234}"/>
          </ac:picMkLst>
        </pc:picChg>
      </pc:sldChg>
      <pc:sldChg chg="addSp delSp modSp new mod ord modTransition modShow modNotes">
        <pc:chgData name="Basamma Madival" userId="e53e96574bbc3b4f" providerId="LiveId" clId="{D4F1581B-9130-47E7-88BA-116513000EA6}" dt="2023-09-26T18:26:23.303" v="1503"/>
        <pc:sldMkLst>
          <pc:docMk/>
          <pc:sldMk cId="2817412189" sldId="275"/>
        </pc:sldMkLst>
        <pc:spChg chg="mod">
          <ac:chgData name="Basamma Madival" userId="e53e96574bbc3b4f" providerId="LiveId" clId="{D4F1581B-9130-47E7-88BA-116513000EA6}" dt="2023-09-26T13:13:47.674" v="1285" actId="14100"/>
          <ac:spMkLst>
            <pc:docMk/>
            <pc:sldMk cId="2817412189" sldId="275"/>
            <ac:spMk id="2" creationId="{EE82F638-BB4E-B989-8C29-FC89DECE7371}"/>
          </ac:spMkLst>
        </pc:spChg>
        <pc:spChg chg="mod">
          <ac:chgData name="Basamma Madival" userId="e53e96574bbc3b4f" providerId="LiveId" clId="{D4F1581B-9130-47E7-88BA-116513000EA6}" dt="2023-09-26T13:15:52.804" v="1303" actId="14861"/>
          <ac:spMkLst>
            <pc:docMk/>
            <pc:sldMk cId="2817412189" sldId="275"/>
            <ac:spMk id="3" creationId="{329C71C9-029A-19C1-A909-BA67EEBF686F}"/>
          </ac:spMkLst>
        </pc:spChg>
        <pc:spChg chg="add del mod">
          <ac:chgData name="Basamma Madival" userId="e53e96574bbc3b4f" providerId="LiveId" clId="{D4F1581B-9130-47E7-88BA-116513000EA6}" dt="2023-09-26T13:22:30.025" v="1388" actId="478"/>
          <ac:spMkLst>
            <pc:docMk/>
            <pc:sldMk cId="2817412189" sldId="275"/>
            <ac:spMk id="10" creationId="{0D336FEC-8A77-0C9F-A733-E23F03871ECA}"/>
          </ac:spMkLst>
        </pc:spChg>
        <pc:picChg chg="add del mod">
          <ac:chgData name="Basamma Madival" userId="e53e96574bbc3b4f" providerId="LiveId" clId="{D4F1581B-9130-47E7-88BA-116513000EA6}" dt="2023-09-26T13:11:10.558" v="1271" actId="478"/>
          <ac:picMkLst>
            <pc:docMk/>
            <pc:sldMk cId="2817412189" sldId="275"/>
            <ac:picMk id="5" creationId="{3BE2838C-4091-B7EC-0801-BA1F457F3F9E}"/>
          </ac:picMkLst>
        </pc:picChg>
        <pc:picChg chg="add del mod">
          <ac:chgData name="Basamma Madival" userId="e53e96574bbc3b4f" providerId="LiveId" clId="{D4F1581B-9130-47E7-88BA-116513000EA6}" dt="2023-09-26T13:20:06.613" v="1313" actId="478"/>
          <ac:picMkLst>
            <pc:docMk/>
            <pc:sldMk cId="2817412189" sldId="275"/>
            <ac:picMk id="7" creationId="{FA2D9E5D-8C24-ADF1-561F-BEA2B282B058}"/>
          </ac:picMkLst>
        </pc:picChg>
        <pc:picChg chg="add mod">
          <ac:chgData name="Basamma Madival" userId="e53e96574bbc3b4f" providerId="LiveId" clId="{D4F1581B-9130-47E7-88BA-116513000EA6}" dt="2023-09-26T13:26:57.661" v="1413" actId="14100"/>
          <ac:picMkLst>
            <pc:docMk/>
            <pc:sldMk cId="2817412189" sldId="275"/>
            <ac:picMk id="9" creationId="{D3CEFE62-6A9A-CB17-7345-03E0C33D6472}"/>
          </ac:picMkLst>
        </pc:picChg>
      </pc:sldChg>
      <pc:sldChg chg="addSp delSp modSp new mod ord modTransition modClrScheme chgLayout modNotesTx">
        <pc:chgData name="Basamma Madival" userId="e53e96574bbc3b4f" providerId="LiveId" clId="{D4F1581B-9130-47E7-88BA-116513000EA6}" dt="2023-09-26T18:26:23.303" v="1503"/>
        <pc:sldMkLst>
          <pc:docMk/>
          <pc:sldMk cId="1580324797" sldId="276"/>
        </pc:sldMkLst>
        <pc:spChg chg="del">
          <ac:chgData name="Basamma Madival" userId="e53e96574bbc3b4f" providerId="LiveId" clId="{D4F1581B-9130-47E7-88BA-116513000EA6}" dt="2023-09-26T13:07:53.182" v="1229" actId="700"/>
          <ac:spMkLst>
            <pc:docMk/>
            <pc:sldMk cId="1580324797" sldId="276"/>
            <ac:spMk id="2" creationId="{54A4C304-8F66-A847-6AEF-0C35D09E89DE}"/>
          </ac:spMkLst>
        </pc:spChg>
        <pc:spChg chg="del">
          <ac:chgData name="Basamma Madival" userId="e53e96574bbc3b4f" providerId="LiveId" clId="{D4F1581B-9130-47E7-88BA-116513000EA6}" dt="2023-09-26T13:07:53.182" v="1229" actId="700"/>
          <ac:spMkLst>
            <pc:docMk/>
            <pc:sldMk cId="1580324797" sldId="276"/>
            <ac:spMk id="3" creationId="{F87EE3DD-5BE1-130F-9670-17202B658C86}"/>
          </ac:spMkLst>
        </pc:spChg>
        <pc:picChg chg="add mod">
          <ac:chgData name="Basamma Madival" userId="e53e96574bbc3b4f" providerId="LiveId" clId="{D4F1581B-9130-47E7-88BA-116513000EA6}" dt="2023-09-26T13:08:22.509" v="1230" actId="931"/>
          <ac:picMkLst>
            <pc:docMk/>
            <pc:sldMk cId="1580324797" sldId="276"/>
            <ac:picMk id="5" creationId="{4D826B91-C53D-3A53-1C6B-99D1451060CC}"/>
          </ac:picMkLst>
        </pc:picChg>
      </pc:sldChg>
      <pc:sldChg chg="addSp delSp modSp new del mod">
        <pc:chgData name="Basamma Madival" userId="e53e96574bbc3b4f" providerId="LiveId" clId="{D4F1581B-9130-47E7-88BA-116513000EA6}" dt="2023-09-26T13:07:41.046" v="1227" actId="47"/>
        <pc:sldMkLst>
          <pc:docMk/>
          <pc:sldMk cId="3856961631" sldId="276"/>
        </pc:sldMkLst>
        <pc:spChg chg="mod">
          <ac:chgData name="Basamma Madival" userId="e53e96574bbc3b4f" providerId="LiveId" clId="{D4F1581B-9130-47E7-88BA-116513000EA6}" dt="2023-09-26T08:19:52.191" v="1218" actId="20577"/>
          <ac:spMkLst>
            <pc:docMk/>
            <pc:sldMk cId="3856961631" sldId="276"/>
            <ac:spMk id="2" creationId="{E79E212F-4D33-4BCA-DB17-7E318F106F97}"/>
          </ac:spMkLst>
        </pc:spChg>
        <pc:spChg chg="mod">
          <ac:chgData name="Basamma Madival" userId="e53e96574bbc3b4f" providerId="LiveId" clId="{D4F1581B-9130-47E7-88BA-116513000EA6}" dt="2023-09-26T13:07:37.373" v="1226" actId="14100"/>
          <ac:spMkLst>
            <pc:docMk/>
            <pc:sldMk cId="3856961631" sldId="276"/>
            <ac:spMk id="3" creationId="{BA6F5429-574B-230A-8616-BA58B7068EF2}"/>
          </ac:spMkLst>
        </pc:spChg>
        <pc:picChg chg="add del mod">
          <ac:chgData name="Basamma Madival" userId="e53e96574bbc3b4f" providerId="LiveId" clId="{D4F1581B-9130-47E7-88BA-116513000EA6}" dt="2023-09-26T13:07:18.964" v="1223" actId="478"/>
          <ac:picMkLst>
            <pc:docMk/>
            <pc:sldMk cId="3856961631" sldId="276"/>
            <ac:picMk id="5" creationId="{493EE1A0-63C6-D32E-EDFA-C942D7042D91}"/>
          </ac:picMkLst>
        </pc:picChg>
      </pc:sldChg>
      <pc:sldChg chg="addSp modSp new mod modTransition modShow modNotesTx">
        <pc:chgData name="Basamma Madival" userId="e53e96574bbc3b4f" providerId="LiveId" clId="{D4F1581B-9130-47E7-88BA-116513000EA6}" dt="2023-09-26T18:26:23.303" v="1503"/>
        <pc:sldMkLst>
          <pc:docMk/>
          <pc:sldMk cId="2167531305" sldId="277"/>
        </pc:sldMkLst>
        <pc:picChg chg="add mod">
          <ac:chgData name="Basamma Madival" userId="e53e96574bbc3b4f" providerId="LiveId" clId="{D4F1581B-9130-47E7-88BA-116513000EA6}" dt="2023-09-26T13:09:42.578" v="1245" actId="931"/>
          <ac:picMkLst>
            <pc:docMk/>
            <pc:sldMk cId="2167531305" sldId="277"/>
            <ac:picMk id="3" creationId="{8019A6F3-0ABA-967D-19DF-69FC5392FCB3}"/>
          </ac:picMkLst>
        </pc:picChg>
      </pc:sldChg>
      <pc:sldChg chg="addSp modSp new del mod">
        <pc:chgData name="Basamma Madival" userId="e53e96574bbc3b4f" providerId="LiveId" clId="{D4F1581B-9130-47E7-88BA-116513000EA6}" dt="2023-09-26T16:46:38.288" v="1441" actId="47"/>
        <pc:sldMkLst>
          <pc:docMk/>
          <pc:sldMk cId="4044524906" sldId="278"/>
        </pc:sldMkLst>
        <pc:picChg chg="add mod">
          <ac:chgData name="Basamma Madival" userId="e53e96574bbc3b4f" providerId="LiveId" clId="{D4F1581B-9130-47E7-88BA-116513000EA6}" dt="2023-09-26T16:46:27.442" v="1440" actId="14100"/>
          <ac:picMkLst>
            <pc:docMk/>
            <pc:sldMk cId="4044524906" sldId="278"/>
            <ac:picMk id="3" creationId="{E64D045E-0363-BD13-0894-6A7A17B6384E}"/>
          </ac:picMkLst>
        </pc:picChg>
      </pc:sldChg>
      <pc:sldChg chg="addSp modSp new del mod">
        <pc:chgData name="Basamma Madival" userId="e53e96574bbc3b4f" providerId="LiveId" clId="{D4F1581B-9130-47E7-88BA-116513000EA6}" dt="2023-09-26T13:28:53.826" v="1425" actId="47"/>
        <pc:sldMkLst>
          <pc:docMk/>
          <pc:sldMk cId="1660487123" sldId="279"/>
        </pc:sldMkLst>
        <pc:graphicFrameChg chg="add modGraphic">
          <ac:chgData name="Basamma Madival" userId="e53e96574bbc3b4f" providerId="LiveId" clId="{D4F1581B-9130-47E7-88BA-116513000EA6}" dt="2023-09-26T13:28:48.697" v="1424" actId="1032"/>
          <ac:graphicFrameMkLst>
            <pc:docMk/>
            <pc:sldMk cId="1660487123" sldId="279"/>
            <ac:graphicFrameMk id="2" creationId="{02944DAC-EF26-4C14-63DD-4D308E8080ED}"/>
          </ac:graphicFrameMkLst>
        </pc:graphicFrameChg>
      </pc:sldChg>
      <pc:sldChg chg="addSp modSp new del mod">
        <pc:chgData name="Basamma Madival" userId="e53e96574bbc3b4f" providerId="LiveId" clId="{D4F1581B-9130-47E7-88BA-116513000EA6}" dt="2023-09-26T13:30:21.436" v="1432" actId="47"/>
        <pc:sldMkLst>
          <pc:docMk/>
          <pc:sldMk cId="3269115440" sldId="279"/>
        </pc:sldMkLst>
        <pc:graphicFrameChg chg="add modGraphic">
          <ac:chgData name="Basamma Madival" userId="e53e96574bbc3b4f" providerId="LiveId" clId="{D4F1581B-9130-47E7-88BA-116513000EA6}" dt="2023-09-26T13:29:13.857" v="1427" actId="1032"/>
          <ac:graphicFrameMkLst>
            <pc:docMk/>
            <pc:sldMk cId="3269115440" sldId="279"/>
            <ac:graphicFrameMk id="2" creationId="{06A2FE6E-A87A-1620-DDC8-826DAB9F63AC}"/>
          </ac:graphicFrameMkLst>
        </pc:graphicFrameChg>
        <pc:graphicFrameChg chg="add modGraphic">
          <ac:chgData name="Basamma Madival" userId="e53e96574bbc3b4f" providerId="LiveId" clId="{D4F1581B-9130-47E7-88BA-116513000EA6}" dt="2023-09-26T13:29:37.745" v="1428" actId="1032"/>
          <ac:graphicFrameMkLst>
            <pc:docMk/>
            <pc:sldMk cId="3269115440" sldId="279"/>
            <ac:graphicFrameMk id="3" creationId="{4813F8BB-5A10-B75D-FB0B-4A3377A01B34}"/>
          </ac:graphicFrameMkLst>
        </pc:graphicFrameChg>
        <pc:graphicFrameChg chg="add modGraphic">
          <ac:chgData name="Basamma Madival" userId="e53e96574bbc3b4f" providerId="LiveId" clId="{D4F1581B-9130-47E7-88BA-116513000EA6}" dt="2023-09-26T13:29:47.628" v="1429" actId="1032"/>
          <ac:graphicFrameMkLst>
            <pc:docMk/>
            <pc:sldMk cId="3269115440" sldId="279"/>
            <ac:graphicFrameMk id="4" creationId="{46D3C3DB-B845-9F66-4F72-F8B166FFF995}"/>
          </ac:graphicFrameMkLst>
        </pc:graphicFrameChg>
        <pc:graphicFrameChg chg="add mod">
          <ac:chgData name="Basamma Madival" userId="e53e96574bbc3b4f" providerId="LiveId" clId="{D4F1581B-9130-47E7-88BA-116513000EA6}" dt="2023-09-26T13:30:09.669" v="1431" actId="1957"/>
          <ac:graphicFrameMkLst>
            <pc:docMk/>
            <pc:sldMk cId="3269115440" sldId="279"/>
            <ac:graphicFrameMk id="7" creationId="{13F771B2-B657-67E7-FEF5-243ACC3857AC}"/>
          </ac:graphicFrameMkLst>
        </pc:graphicFrameChg>
      </pc:sldChg>
      <pc:sldMasterChg chg="modTransition modSldLayout">
        <pc:chgData name="Basamma Madival" userId="e53e96574bbc3b4f" providerId="LiveId" clId="{D4F1581B-9130-47E7-88BA-116513000EA6}" dt="2023-09-25T20:46:28.534" v="1175"/>
        <pc:sldMasterMkLst>
          <pc:docMk/>
          <pc:sldMasterMk cId="0" sldId="2147483648"/>
        </pc:sldMasterMkLst>
        <pc:sldLayoutChg chg="modTransition">
          <pc:chgData name="Basamma Madival" userId="e53e96574bbc3b4f" providerId="LiveId" clId="{D4F1581B-9130-47E7-88BA-116513000EA6}" dt="2023-09-25T20:46:28.534" v="1175"/>
          <pc:sldLayoutMkLst>
            <pc:docMk/>
            <pc:sldMasterMk cId="0" sldId="2147483648"/>
            <pc:sldLayoutMk cId="0" sldId="2147483649"/>
          </pc:sldLayoutMkLst>
        </pc:sldLayoutChg>
        <pc:sldLayoutChg chg="modTransition">
          <pc:chgData name="Basamma Madival" userId="e53e96574bbc3b4f" providerId="LiveId" clId="{D4F1581B-9130-47E7-88BA-116513000EA6}" dt="2023-09-25T20:46:28.534" v="1175"/>
          <pc:sldLayoutMkLst>
            <pc:docMk/>
            <pc:sldMasterMk cId="0" sldId="2147483648"/>
            <pc:sldLayoutMk cId="0" sldId="2147483650"/>
          </pc:sldLayoutMkLst>
        </pc:sldLayoutChg>
        <pc:sldLayoutChg chg="modTransition">
          <pc:chgData name="Basamma Madival" userId="e53e96574bbc3b4f" providerId="LiveId" clId="{D4F1581B-9130-47E7-88BA-116513000EA6}" dt="2023-09-25T20:46:28.534" v="1175"/>
          <pc:sldLayoutMkLst>
            <pc:docMk/>
            <pc:sldMasterMk cId="0" sldId="2147483648"/>
            <pc:sldLayoutMk cId="0" sldId="2147483651"/>
          </pc:sldLayoutMkLst>
        </pc:sldLayoutChg>
        <pc:sldLayoutChg chg="modTransition">
          <pc:chgData name="Basamma Madival" userId="e53e96574bbc3b4f" providerId="LiveId" clId="{D4F1581B-9130-47E7-88BA-116513000EA6}" dt="2023-09-25T20:46:28.534" v="1175"/>
          <pc:sldLayoutMkLst>
            <pc:docMk/>
            <pc:sldMasterMk cId="0" sldId="2147483648"/>
            <pc:sldLayoutMk cId="0" sldId="2147483652"/>
          </pc:sldLayoutMkLst>
        </pc:sldLayoutChg>
        <pc:sldLayoutChg chg="modTransition">
          <pc:chgData name="Basamma Madival" userId="e53e96574bbc3b4f" providerId="LiveId" clId="{D4F1581B-9130-47E7-88BA-116513000EA6}" dt="2023-09-25T20:46:28.534" v="1175"/>
          <pc:sldLayoutMkLst>
            <pc:docMk/>
            <pc:sldMasterMk cId="0" sldId="2147483648"/>
            <pc:sldLayoutMk cId="0" sldId="2147483653"/>
          </pc:sldLayoutMkLst>
        </pc:sldLayoutChg>
        <pc:sldLayoutChg chg="modTransition">
          <pc:chgData name="Basamma Madival" userId="e53e96574bbc3b4f" providerId="LiveId" clId="{D4F1581B-9130-47E7-88BA-116513000EA6}" dt="2023-09-25T20:46:28.534" v="1175"/>
          <pc:sldLayoutMkLst>
            <pc:docMk/>
            <pc:sldMasterMk cId="0" sldId="2147483648"/>
            <pc:sldLayoutMk cId="0" sldId="2147483654"/>
          </pc:sldLayoutMkLst>
        </pc:sldLayoutChg>
        <pc:sldLayoutChg chg="modTransition">
          <pc:chgData name="Basamma Madival" userId="e53e96574bbc3b4f" providerId="LiveId" clId="{D4F1581B-9130-47E7-88BA-116513000EA6}" dt="2023-09-25T20:46:28.534" v="1175"/>
          <pc:sldLayoutMkLst>
            <pc:docMk/>
            <pc:sldMasterMk cId="0" sldId="2147483648"/>
            <pc:sldLayoutMk cId="0" sldId="2147483655"/>
          </pc:sldLayoutMkLst>
        </pc:sldLayoutChg>
        <pc:sldLayoutChg chg="modTransition">
          <pc:chgData name="Basamma Madival" userId="e53e96574bbc3b4f" providerId="LiveId" clId="{D4F1581B-9130-47E7-88BA-116513000EA6}" dt="2023-09-25T20:46:28.534" v="1175"/>
          <pc:sldLayoutMkLst>
            <pc:docMk/>
            <pc:sldMasterMk cId="0" sldId="2147483648"/>
            <pc:sldLayoutMk cId="0" sldId="2147483656"/>
          </pc:sldLayoutMkLst>
        </pc:sldLayoutChg>
        <pc:sldLayoutChg chg="modTransition">
          <pc:chgData name="Basamma Madival" userId="e53e96574bbc3b4f" providerId="LiveId" clId="{D4F1581B-9130-47E7-88BA-116513000EA6}" dt="2023-09-25T20:46:28.534" v="1175"/>
          <pc:sldLayoutMkLst>
            <pc:docMk/>
            <pc:sldMasterMk cId="0" sldId="2147483648"/>
            <pc:sldLayoutMk cId="0" sldId="2147483657"/>
          </pc:sldLayoutMkLst>
        </pc:sldLayoutChg>
        <pc:sldLayoutChg chg="modTransition">
          <pc:chgData name="Basamma Madival" userId="e53e96574bbc3b4f" providerId="LiveId" clId="{D4F1581B-9130-47E7-88BA-116513000EA6}" dt="2023-09-25T20:46:28.534" v="1175"/>
          <pc:sldLayoutMkLst>
            <pc:docMk/>
            <pc:sldMasterMk cId="0" sldId="2147483648"/>
            <pc:sldLayoutMk cId="0" sldId="2147483658"/>
          </pc:sldLayoutMkLst>
        </pc:sldLayoutChg>
        <pc:sldLayoutChg chg="modTransition">
          <pc:chgData name="Basamma Madival" userId="e53e96574bbc3b4f" providerId="LiveId" clId="{D4F1581B-9130-47E7-88BA-116513000EA6}" dt="2023-09-25T20:46:28.534" v="1175"/>
          <pc:sldLayoutMkLst>
            <pc:docMk/>
            <pc:sldMasterMk cId="0" sldId="2147483648"/>
            <pc:sldLayoutMk cId="0" sldId="2147483659"/>
          </pc:sldLayoutMkLst>
        </pc:sldLayoutChg>
        <pc:sldLayoutChg chg="modTransition">
          <pc:chgData name="Basamma Madival" userId="e53e96574bbc3b4f" providerId="LiveId" clId="{D4F1581B-9130-47E7-88BA-116513000EA6}" dt="2023-09-25T20:46:28.534" v="1175"/>
          <pc:sldLayoutMkLst>
            <pc:docMk/>
            <pc:sldMasterMk cId="0" sldId="2147483648"/>
            <pc:sldLayoutMk cId="0" sldId="2147483660"/>
          </pc:sldLayoutMkLst>
        </pc:sldLayoutChg>
        <pc:sldLayoutChg chg="modTransition">
          <pc:chgData name="Basamma Madival" userId="e53e96574bbc3b4f" providerId="LiveId" clId="{D4F1581B-9130-47E7-88BA-116513000EA6}" dt="2023-09-25T20:46:28.534" v="1175"/>
          <pc:sldLayoutMkLst>
            <pc:docMk/>
            <pc:sldMasterMk cId="0" sldId="2147483648"/>
            <pc:sldLayoutMk cId="0" sldId="2147483663"/>
          </pc:sldLayoutMkLst>
        </pc:sldLayoutChg>
        <pc:sldLayoutChg chg="modTransition">
          <pc:chgData name="Basamma Madival" userId="e53e96574bbc3b4f" providerId="LiveId" clId="{D4F1581B-9130-47E7-88BA-116513000EA6}" dt="2023-09-25T20:46:28.534" v="1175"/>
          <pc:sldLayoutMkLst>
            <pc:docMk/>
            <pc:sldMasterMk cId="0" sldId="2147483648"/>
            <pc:sldLayoutMk cId="0" sldId="2147483664"/>
          </pc:sldLayoutMkLst>
        </pc:sldLayoutChg>
        <pc:sldLayoutChg chg="modTransition">
          <pc:chgData name="Basamma Madival" userId="e53e96574bbc3b4f" providerId="LiveId" clId="{D4F1581B-9130-47E7-88BA-116513000EA6}" dt="2023-09-25T20:46:28.534" v="1175"/>
          <pc:sldLayoutMkLst>
            <pc:docMk/>
            <pc:sldMasterMk cId="0" sldId="2147483648"/>
            <pc:sldLayoutMk cId="0" sldId="2147483665"/>
          </pc:sldLayoutMkLst>
        </pc:sldLayoutChg>
        <pc:sldLayoutChg chg="modTransition">
          <pc:chgData name="Basamma Madival" userId="e53e96574bbc3b4f" providerId="LiveId" clId="{D4F1581B-9130-47E7-88BA-116513000EA6}" dt="2023-09-25T20:46:28.534" v="1175"/>
          <pc:sldLayoutMkLst>
            <pc:docMk/>
            <pc:sldMasterMk cId="0" sldId="2147483648"/>
            <pc:sldLayoutMk cId="0" sldId="2147483667"/>
          </pc:sldLayoutMkLst>
        </pc:sldLayoutChg>
        <pc:sldLayoutChg chg="modTransition">
          <pc:chgData name="Basamma Madival" userId="e53e96574bbc3b4f" providerId="LiveId" clId="{D4F1581B-9130-47E7-88BA-116513000EA6}" dt="2023-09-25T20:46:28.534" v="1175"/>
          <pc:sldLayoutMkLst>
            <pc:docMk/>
            <pc:sldMasterMk cId="0" sldId="2147483648"/>
            <pc:sldLayoutMk cId="0" sldId="2147483668"/>
          </pc:sldLayoutMkLst>
        </pc:sldLayoutChg>
      </pc:sldMasterChg>
      <pc:sldMasterChg chg="modSldLayout">
        <pc:chgData name="Basamma Madival" userId="e53e96574bbc3b4f" providerId="LiveId" clId="{D4F1581B-9130-47E7-88BA-116513000EA6}" dt="2023-09-25T20:43:25.623" v="1076"/>
        <pc:sldMasterMkLst>
          <pc:docMk/>
          <pc:sldMasterMk cId="712072779" sldId="2147483669"/>
        </pc:sldMasterMkLst>
        <pc:sldLayoutChg chg="addSp delSp">
          <pc:chgData name="Basamma Madival" userId="e53e96574bbc3b4f" providerId="LiveId" clId="{D4F1581B-9130-47E7-88BA-116513000EA6}" dt="2023-09-25T20:43:25.623" v="1076"/>
          <pc:sldLayoutMkLst>
            <pc:docMk/>
            <pc:sldMasterMk cId="712072779" sldId="2147483669"/>
            <pc:sldLayoutMk cId="3597168450" sldId="2147483687"/>
          </pc:sldLayoutMkLst>
          <pc:picChg chg="add del">
            <ac:chgData name="Basamma Madival" userId="e53e96574bbc3b4f" providerId="LiveId" clId="{D4F1581B-9130-47E7-88BA-116513000EA6}" dt="2023-09-25T20:43:25.623" v="1076"/>
            <ac:picMkLst>
              <pc:docMk/>
              <pc:sldMasterMk cId="712072779" sldId="2147483669"/>
              <pc:sldLayoutMk cId="3597168450" sldId="2147483687"/>
              <ac:picMk id="7"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08383A-7D6B-4B89-8144-764CC8167562}" type="datetimeFigureOut">
              <a:rPr lang="en-IN" smtClean="0"/>
              <a:t>26-09-2023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E8E0F7-0D83-4B57-BA73-6BBB1575C727}" type="slidenum">
              <a:rPr lang="en-IN" smtClean="0"/>
              <a:t>‹#›</a:t>
            </a:fld>
            <a:endParaRPr lang="en-IN"/>
          </a:p>
        </p:txBody>
      </p:sp>
    </p:spTree>
    <p:extLst>
      <p:ext uri="{BB962C8B-B14F-4D97-AF65-F5344CB8AC3E}">
        <p14:creationId xmlns:p14="http://schemas.microsoft.com/office/powerpoint/2010/main" val="381561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solidFill>
                  <a:schemeClr val="accent3">
                    <a:lumMod val="75000"/>
                  </a:schemeClr>
                </a:solidFill>
              </a:rPr>
              <a:t>Overview</a:t>
            </a:r>
          </a:p>
        </p:txBody>
      </p:sp>
      <p:sp>
        <p:nvSpPr>
          <p:cNvPr id="4" name="Slide Number Placeholder 3"/>
          <p:cNvSpPr>
            <a:spLocks noGrp="1"/>
          </p:cNvSpPr>
          <p:nvPr>
            <p:ph type="sldNum" sz="quarter" idx="5"/>
          </p:nvPr>
        </p:nvSpPr>
        <p:spPr/>
        <p:txBody>
          <a:bodyPr/>
          <a:lstStyle/>
          <a:p>
            <a:fld id="{BCE8E0F7-0D83-4B57-BA73-6BBB1575C727}" type="slidenum">
              <a:rPr lang="en-IN" smtClean="0"/>
              <a:t>17</a:t>
            </a:fld>
            <a:endParaRPr lang="en-IN"/>
          </a:p>
        </p:txBody>
      </p:sp>
    </p:spTree>
    <p:extLst>
      <p:ext uri="{BB962C8B-B14F-4D97-AF65-F5344CB8AC3E}">
        <p14:creationId xmlns:p14="http://schemas.microsoft.com/office/powerpoint/2010/main" val="1582417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Overview Continue</a:t>
            </a:r>
          </a:p>
        </p:txBody>
      </p:sp>
      <p:sp>
        <p:nvSpPr>
          <p:cNvPr id="4" name="Slide Number Placeholder 3"/>
          <p:cNvSpPr>
            <a:spLocks noGrp="1"/>
          </p:cNvSpPr>
          <p:nvPr>
            <p:ph type="sldNum" sz="quarter" idx="5"/>
          </p:nvPr>
        </p:nvSpPr>
        <p:spPr/>
        <p:txBody>
          <a:bodyPr/>
          <a:lstStyle/>
          <a:p>
            <a:fld id="{BCE8E0F7-0D83-4B57-BA73-6BBB1575C727}" type="slidenum">
              <a:rPr lang="en-IN" smtClean="0"/>
              <a:t>18</a:t>
            </a:fld>
            <a:endParaRPr lang="en-IN"/>
          </a:p>
        </p:txBody>
      </p:sp>
    </p:spTree>
    <p:extLst>
      <p:ext uri="{BB962C8B-B14F-4D97-AF65-F5344CB8AC3E}">
        <p14:creationId xmlns:p14="http://schemas.microsoft.com/office/powerpoint/2010/main" val="4077660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E8E0F7-0D83-4B57-BA73-6BBB1575C727}" type="slidenum">
              <a:rPr lang="en-IN" smtClean="0"/>
              <a:t>19</a:t>
            </a:fld>
            <a:endParaRPr lang="en-IN"/>
          </a:p>
        </p:txBody>
      </p:sp>
    </p:spTree>
    <p:extLst>
      <p:ext uri="{BB962C8B-B14F-4D97-AF65-F5344CB8AC3E}">
        <p14:creationId xmlns:p14="http://schemas.microsoft.com/office/powerpoint/2010/main" val="34495069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9/26/2023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9/26/2023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ngall.com/consumer-png/"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www.quoteinspector.com/images/money/money-qi58/"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www.flickr.com/photos/mirkolorenz/7118508635/" TargetMode="External"/><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hyperlink" Target="https://pixabay.com/en/businessmen-team-meeting-group-2890412/" TargetMode="Externa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hyperlink" Target="https://www.peoplematters.in/article/technology/ray-wang-on-disrupting-digital-business-15418"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researchleap.com/aims-and-scope/"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xfuel.com/en/free-photo-qlnff" TargetMode="External"/><Relationship Id="rId2" Type="http://schemas.openxmlformats.org/officeDocument/2006/relationships/image" Target="../media/image9.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42027-E6A2-C931-498E-0655C35FD752}"/>
              </a:ext>
            </a:extLst>
          </p:cNvPr>
          <p:cNvSpPr>
            <a:spLocks noGrp="1"/>
          </p:cNvSpPr>
          <p:nvPr>
            <p:ph type="ctrTitle"/>
          </p:nvPr>
        </p:nvSpPr>
        <p:spPr>
          <a:xfrm>
            <a:off x="998990" y="3429000"/>
            <a:ext cx="9087402" cy="1180319"/>
          </a:xfrm>
        </p:spPr>
        <p:txBody>
          <a:bodyPr>
            <a:normAutofit/>
          </a:bodyPr>
          <a:lstStyle/>
          <a:p>
            <a:r>
              <a:rPr lang="en-US" sz="6000" b="0" i="0" dirty="0">
                <a:solidFill>
                  <a:schemeClr val="tx1">
                    <a:lumMod val="95000"/>
                  </a:schemeClr>
                </a:solidFill>
                <a:effectLst/>
                <a:latin typeface="Manrope"/>
              </a:rPr>
              <a:t> Consumer Goods </a:t>
            </a:r>
            <a:endParaRPr lang="en-IN" dirty="0">
              <a:solidFill>
                <a:schemeClr val="tx1">
                  <a:lumMod val="95000"/>
                </a:schemeClr>
              </a:solidFill>
            </a:endParaRPr>
          </a:p>
        </p:txBody>
      </p:sp>
      <p:sp>
        <p:nvSpPr>
          <p:cNvPr id="3" name="Subtitle 2">
            <a:extLst>
              <a:ext uri="{FF2B5EF4-FFF2-40B4-BE49-F238E27FC236}">
                <a16:creationId xmlns:a16="http://schemas.microsoft.com/office/drawing/2014/main" id="{D4973441-35C7-F93C-0BF7-62734F19A1F2}"/>
              </a:ext>
            </a:extLst>
          </p:cNvPr>
          <p:cNvSpPr>
            <a:spLocks noGrp="1"/>
          </p:cNvSpPr>
          <p:nvPr>
            <p:ph type="subTitle" idx="1"/>
          </p:nvPr>
        </p:nvSpPr>
        <p:spPr>
          <a:xfrm>
            <a:off x="83976" y="4609321"/>
            <a:ext cx="11485983" cy="935185"/>
          </a:xfrm>
        </p:spPr>
        <p:txBody>
          <a:bodyPr>
            <a:noAutofit/>
          </a:bodyPr>
          <a:lstStyle/>
          <a:p>
            <a:r>
              <a:rPr lang="en-US" sz="4400" b="0" i="0" dirty="0">
                <a:solidFill>
                  <a:schemeClr val="tx1">
                    <a:lumMod val="95000"/>
                  </a:schemeClr>
                </a:solidFill>
                <a:effectLst/>
                <a:latin typeface="Manrope"/>
              </a:rPr>
              <a:t> </a:t>
            </a:r>
            <a:r>
              <a:rPr lang="en-US" sz="4400" b="1" i="0" dirty="0">
                <a:solidFill>
                  <a:schemeClr val="tx1">
                    <a:lumMod val="95000"/>
                  </a:schemeClr>
                </a:solidFill>
                <a:effectLst/>
                <a:latin typeface="Manrope"/>
              </a:rPr>
              <a:t>Function</a:t>
            </a:r>
            <a:r>
              <a:rPr lang="en-US" sz="4400" b="0" i="0" dirty="0">
                <a:solidFill>
                  <a:schemeClr val="tx1">
                    <a:lumMod val="95000"/>
                  </a:schemeClr>
                </a:solidFill>
                <a:effectLst/>
                <a:latin typeface="Manrope"/>
              </a:rPr>
              <a:t>: Executive Management</a:t>
            </a:r>
            <a:endParaRPr lang="en-IN" sz="4400" dirty="0">
              <a:solidFill>
                <a:schemeClr val="tx1">
                  <a:lumMod val="95000"/>
                </a:schemeClr>
              </a:solidFill>
            </a:endParaRPr>
          </a:p>
        </p:txBody>
      </p:sp>
      <p:pic>
        <p:nvPicPr>
          <p:cNvPr id="5" name="Picture 4">
            <a:extLst>
              <a:ext uri="{FF2B5EF4-FFF2-40B4-BE49-F238E27FC236}">
                <a16:creationId xmlns:a16="http://schemas.microsoft.com/office/drawing/2014/main" id="{B77618EF-3440-D858-7B4B-B31A4A966D9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760022" y="240179"/>
            <a:ext cx="6671956" cy="35736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847878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Tm="11135">
        <p159:morph option="byObject"/>
      </p:transition>
    </mc:Choice>
    <mc:Fallback>
      <p:transition advTm="11135">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D7580-4649-6185-2FB7-C15BBFAB362D}"/>
              </a:ext>
            </a:extLst>
          </p:cNvPr>
          <p:cNvSpPr>
            <a:spLocks noGrp="1"/>
          </p:cNvSpPr>
          <p:nvPr>
            <p:ph type="title"/>
          </p:nvPr>
        </p:nvSpPr>
        <p:spPr>
          <a:xfrm>
            <a:off x="685800" y="137161"/>
            <a:ext cx="10131425" cy="1211580"/>
          </a:xfrm>
        </p:spPr>
        <p:txBody>
          <a:bodyPr>
            <a:normAutofit/>
          </a:bodyPr>
          <a:lstStyle/>
          <a:p>
            <a:r>
              <a:rPr lang="en-US" sz="2400" dirty="0"/>
              <a:t>4. Follow-up: Which segment had the most increase in unique products in 2021 vs 2020? The final output contains these fields, segment product count-2020 product count-2021 difference</a:t>
            </a:r>
            <a:endParaRPr lang="en-IN" sz="2400" dirty="0"/>
          </a:p>
        </p:txBody>
      </p:sp>
      <p:pic>
        <p:nvPicPr>
          <p:cNvPr id="12" name="Content Placeholder 11">
            <a:extLst>
              <a:ext uri="{FF2B5EF4-FFF2-40B4-BE49-F238E27FC236}">
                <a16:creationId xmlns:a16="http://schemas.microsoft.com/office/drawing/2014/main" id="{82B879B6-B16A-3057-3209-0E51BF7CB14B}"/>
              </a:ext>
            </a:extLst>
          </p:cNvPr>
          <p:cNvPicPr>
            <a:picLocks noGrp="1" noChangeAspect="1"/>
          </p:cNvPicPr>
          <p:nvPr>
            <p:ph sz="half" idx="1"/>
          </p:nvPr>
        </p:nvPicPr>
        <p:blipFill>
          <a:blip r:embed="rId2"/>
          <a:stretch>
            <a:fillRect/>
          </a:stretch>
        </p:blipFill>
        <p:spPr>
          <a:xfrm>
            <a:off x="773430" y="1578187"/>
            <a:ext cx="5021580" cy="1850813"/>
          </a:xfrm>
        </p:spPr>
      </p:pic>
      <p:pic>
        <p:nvPicPr>
          <p:cNvPr id="6" name="Content Placeholder 5">
            <a:extLst>
              <a:ext uri="{FF2B5EF4-FFF2-40B4-BE49-F238E27FC236}">
                <a16:creationId xmlns:a16="http://schemas.microsoft.com/office/drawing/2014/main" id="{A3224DDE-9C2D-C1D6-66A4-F63BFBD1D5FA}"/>
              </a:ext>
            </a:extLst>
          </p:cNvPr>
          <p:cNvPicPr>
            <a:picLocks noGrp="1" noChangeAspect="1"/>
          </p:cNvPicPr>
          <p:nvPr>
            <p:ph sz="half" idx="2"/>
          </p:nvPr>
        </p:nvPicPr>
        <p:blipFill>
          <a:blip r:embed="rId3"/>
          <a:stretch>
            <a:fillRect/>
          </a:stretch>
        </p:blipFill>
        <p:spPr>
          <a:xfrm>
            <a:off x="6103620" y="1348740"/>
            <a:ext cx="5798820" cy="4190999"/>
          </a:xfrm>
        </p:spPr>
      </p:pic>
      <p:sp>
        <p:nvSpPr>
          <p:cNvPr id="13" name="TextBox 12">
            <a:extLst>
              <a:ext uri="{FF2B5EF4-FFF2-40B4-BE49-F238E27FC236}">
                <a16:creationId xmlns:a16="http://schemas.microsoft.com/office/drawing/2014/main" id="{7656454A-B13D-12CA-5CC6-48BF8CE36AB0}"/>
              </a:ext>
            </a:extLst>
          </p:cNvPr>
          <p:cNvSpPr txBox="1"/>
          <p:nvPr/>
        </p:nvSpPr>
        <p:spPr>
          <a:xfrm>
            <a:off x="289560" y="3658446"/>
            <a:ext cx="5989320" cy="1938992"/>
          </a:xfrm>
          <a:prstGeom prst="rect">
            <a:avLst/>
          </a:prstGeom>
          <a:noFill/>
        </p:spPr>
        <p:txBody>
          <a:bodyPr wrap="square" rtlCol="0">
            <a:spAutoFit/>
          </a:bodyPr>
          <a:lstStyle/>
          <a:p>
            <a:r>
              <a:rPr lang="en-IN" sz="2000" b="1" i="0" dirty="0">
                <a:effectLst/>
                <a:latin typeface="Söhne"/>
              </a:rPr>
              <a:t>Insights:</a:t>
            </a:r>
            <a:endParaRPr lang="en-US" sz="2000" b="1" i="0" dirty="0">
              <a:effectLst/>
              <a:highlight>
                <a:srgbClr val="00FF00"/>
              </a:highlight>
              <a:latin typeface="Söhne"/>
            </a:endParaRPr>
          </a:p>
          <a:p>
            <a:pPr marL="285750" indent="-285750">
              <a:buFont typeface="Arial" panose="020B0604020202020204" pitchFamily="34" charset="0"/>
              <a:buChar char="•"/>
            </a:pPr>
            <a:r>
              <a:rPr lang="en-US" sz="2000" b="0" i="0" dirty="0">
                <a:effectLst/>
                <a:latin typeface="Söhne"/>
              </a:rPr>
              <a:t>In 2021, the accessories category featured a greater number of unique products compared to 2020.</a:t>
            </a:r>
            <a:endParaRPr lang="en-IN" sz="2000" dirty="0"/>
          </a:p>
          <a:p>
            <a:pPr marL="285750" indent="-285750">
              <a:buFont typeface="Arial" panose="020B0604020202020204" pitchFamily="34" charset="0"/>
              <a:buChar char="•"/>
            </a:pPr>
            <a:r>
              <a:rPr lang="en-US" sz="2000" b="0" i="0" dirty="0">
                <a:effectLst/>
                <a:latin typeface="Söhne"/>
              </a:rPr>
              <a:t>In contrast, there were fewer unique networking products in 2021 compared to 2020.</a:t>
            </a:r>
            <a:endParaRPr lang="en-IN" sz="2000" dirty="0"/>
          </a:p>
          <a:p>
            <a:endParaRPr lang="en-IN" sz="2000" dirty="0"/>
          </a:p>
        </p:txBody>
      </p:sp>
    </p:spTree>
    <p:extLst>
      <p:ext uri="{BB962C8B-B14F-4D97-AF65-F5344CB8AC3E}">
        <p14:creationId xmlns:p14="http://schemas.microsoft.com/office/powerpoint/2010/main" val="38746577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Tm="8392">
        <p159:morph option="byObject"/>
      </p:transition>
    </mc:Choice>
    <mc:Fallback>
      <p:transition advTm="8392">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2FED-2F1D-2B2C-D243-3F71874AD8E9}"/>
              </a:ext>
            </a:extLst>
          </p:cNvPr>
          <p:cNvSpPr>
            <a:spLocks noGrp="1"/>
          </p:cNvSpPr>
          <p:nvPr>
            <p:ph type="title"/>
          </p:nvPr>
        </p:nvSpPr>
        <p:spPr>
          <a:xfrm>
            <a:off x="685801" y="-68579"/>
            <a:ext cx="10131425" cy="1318260"/>
          </a:xfrm>
        </p:spPr>
        <p:txBody>
          <a:bodyPr>
            <a:noAutofit/>
          </a:bodyPr>
          <a:lstStyle/>
          <a:p>
            <a:r>
              <a:rPr lang="en-US" sz="2400" dirty="0"/>
              <a:t>5. Get the products that have the highest and lowest manufacturing costs. The final output should contain these fields, product code product manufacturing cost</a:t>
            </a:r>
            <a:endParaRPr lang="en-IN" sz="2400" dirty="0"/>
          </a:p>
        </p:txBody>
      </p:sp>
      <p:pic>
        <p:nvPicPr>
          <p:cNvPr id="7" name="Content Placeholder 6">
            <a:extLst>
              <a:ext uri="{FF2B5EF4-FFF2-40B4-BE49-F238E27FC236}">
                <a16:creationId xmlns:a16="http://schemas.microsoft.com/office/drawing/2014/main" id="{B4276161-5B24-B4A3-6089-B2FF942510DF}"/>
              </a:ext>
            </a:extLst>
          </p:cNvPr>
          <p:cNvPicPr>
            <a:picLocks noGrp="1" noChangeAspect="1"/>
          </p:cNvPicPr>
          <p:nvPr>
            <p:ph sz="half" idx="1"/>
          </p:nvPr>
        </p:nvPicPr>
        <p:blipFill>
          <a:blip r:embed="rId2"/>
          <a:stretch>
            <a:fillRect/>
          </a:stretch>
        </p:blipFill>
        <p:spPr>
          <a:xfrm>
            <a:off x="255482" y="2232184"/>
            <a:ext cx="5162337" cy="2690336"/>
          </a:xfrm>
        </p:spPr>
      </p:pic>
      <p:pic>
        <p:nvPicPr>
          <p:cNvPr id="9" name="Content Placeholder 8">
            <a:extLst>
              <a:ext uri="{FF2B5EF4-FFF2-40B4-BE49-F238E27FC236}">
                <a16:creationId xmlns:a16="http://schemas.microsoft.com/office/drawing/2014/main" id="{9616F2AB-843F-9353-A565-B9EF98EA605B}"/>
              </a:ext>
            </a:extLst>
          </p:cNvPr>
          <p:cNvPicPr>
            <a:picLocks noGrp="1" noChangeAspect="1"/>
          </p:cNvPicPr>
          <p:nvPr>
            <p:ph sz="half" idx="2"/>
          </p:nvPr>
        </p:nvPicPr>
        <p:blipFill>
          <a:blip r:embed="rId3"/>
          <a:stretch>
            <a:fillRect/>
          </a:stretch>
        </p:blipFill>
        <p:spPr>
          <a:xfrm>
            <a:off x="5889942" y="1249681"/>
            <a:ext cx="5692457" cy="3726179"/>
          </a:xfrm>
        </p:spPr>
      </p:pic>
      <p:sp>
        <p:nvSpPr>
          <p:cNvPr id="5" name="TextBox 4">
            <a:extLst>
              <a:ext uri="{FF2B5EF4-FFF2-40B4-BE49-F238E27FC236}">
                <a16:creationId xmlns:a16="http://schemas.microsoft.com/office/drawing/2014/main" id="{438E4460-2E3B-D77B-CEF8-05D148947ACB}"/>
              </a:ext>
            </a:extLst>
          </p:cNvPr>
          <p:cNvSpPr txBox="1"/>
          <p:nvPr/>
        </p:nvSpPr>
        <p:spPr>
          <a:xfrm>
            <a:off x="369782" y="1196340"/>
            <a:ext cx="4933738" cy="1477328"/>
          </a:xfrm>
          <a:prstGeom prst="rect">
            <a:avLst/>
          </a:prstGeom>
          <a:noFill/>
        </p:spPr>
        <p:txBody>
          <a:bodyPr wrap="square" rtlCol="0">
            <a:spAutoFit/>
          </a:bodyPr>
          <a:lstStyle/>
          <a:p>
            <a:r>
              <a:rPr lang="en-US" sz="1800" dirty="0">
                <a:effectLst/>
              </a:rPr>
              <a:t>Max &amp; Mini:</a:t>
            </a:r>
            <a:endParaRPr lang="en-US" dirty="0">
              <a:effectLst/>
            </a:endParaRPr>
          </a:p>
          <a:p>
            <a:r>
              <a:rPr lang="en-US" sz="1800" dirty="0">
                <a:effectLst/>
              </a:rPr>
              <a:t>Product: AQ HOME allin1 Gen 2 = 240.54</a:t>
            </a:r>
            <a:endParaRPr lang="en-US" dirty="0">
              <a:effectLst/>
            </a:endParaRPr>
          </a:p>
          <a:p>
            <a:r>
              <a:rPr lang="en-US" sz="1800" dirty="0">
                <a:effectLst/>
              </a:rPr>
              <a:t>Product: AQ Master wired x1 </a:t>
            </a:r>
            <a:r>
              <a:rPr lang="en-US" sz="1800" dirty="0" err="1">
                <a:effectLst/>
              </a:rPr>
              <a:t>Ms</a:t>
            </a:r>
            <a:r>
              <a:rPr lang="en-US" sz="1800" dirty="0">
                <a:effectLst/>
              </a:rPr>
              <a:t> = 0.89</a:t>
            </a:r>
            <a:endParaRPr lang="en-US" dirty="0">
              <a:effectLst/>
            </a:endParaRPr>
          </a:p>
          <a:p>
            <a:br>
              <a:rPr lang="en-US" dirty="0">
                <a:effectLst/>
              </a:rPr>
            </a:br>
            <a:endParaRPr lang="en-IN" dirty="0"/>
          </a:p>
        </p:txBody>
      </p:sp>
    </p:spTree>
    <p:extLst>
      <p:ext uri="{BB962C8B-B14F-4D97-AF65-F5344CB8AC3E}">
        <p14:creationId xmlns:p14="http://schemas.microsoft.com/office/powerpoint/2010/main" val="36182769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Tm="17359">
        <p159:morph option="byObject"/>
      </p:transition>
    </mc:Choice>
    <mc:Fallback>
      <p:transition advTm="17359">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3792-09D7-9FA7-B8E5-23A3E50B4363}"/>
              </a:ext>
            </a:extLst>
          </p:cNvPr>
          <p:cNvSpPr>
            <a:spLocks noGrp="1"/>
          </p:cNvSpPr>
          <p:nvPr>
            <p:ph type="title"/>
          </p:nvPr>
        </p:nvSpPr>
        <p:spPr>
          <a:xfrm>
            <a:off x="615423" y="167640"/>
            <a:ext cx="10131425" cy="1456267"/>
          </a:xfrm>
        </p:spPr>
        <p:txBody>
          <a:bodyPr>
            <a:normAutofit/>
          </a:bodyPr>
          <a:lstStyle/>
          <a:p>
            <a:r>
              <a:rPr lang="en-US" sz="2000" dirty="0"/>
              <a:t>6. Generate a report which contains the top 5 customers who received an average high pre invoice discount pct for the fiscal year 2021 and in the Indian market. The final output contains these fields, customer code customer average discount percentage</a:t>
            </a:r>
            <a:endParaRPr lang="en-IN" sz="2000" dirty="0"/>
          </a:p>
        </p:txBody>
      </p:sp>
      <p:pic>
        <p:nvPicPr>
          <p:cNvPr id="6" name="Content Placeholder 5">
            <a:extLst>
              <a:ext uri="{FF2B5EF4-FFF2-40B4-BE49-F238E27FC236}">
                <a16:creationId xmlns:a16="http://schemas.microsoft.com/office/drawing/2014/main" id="{A414ADAF-50FF-FF65-B779-62B3A277A8A9}"/>
              </a:ext>
            </a:extLst>
          </p:cNvPr>
          <p:cNvPicPr>
            <a:picLocks noGrp="1" noChangeAspect="1"/>
          </p:cNvPicPr>
          <p:nvPr>
            <p:ph sz="half" idx="1"/>
          </p:nvPr>
        </p:nvPicPr>
        <p:blipFill>
          <a:blip r:embed="rId2"/>
          <a:stretch>
            <a:fillRect/>
          </a:stretch>
        </p:blipFill>
        <p:spPr>
          <a:xfrm>
            <a:off x="922031" y="2004061"/>
            <a:ext cx="3931909" cy="2546632"/>
          </a:xfrm>
        </p:spPr>
      </p:pic>
      <p:pic>
        <p:nvPicPr>
          <p:cNvPr id="8" name="Content Placeholder 7">
            <a:extLst>
              <a:ext uri="{FF2B5EF4-FFF2-40B4-BE49-F238E27FC236}">
                <a16:creationId xmlns:a16="http://schemas.microsoft.com/office/drawing/2014/main" id="{DD6593C4-39A9-4062-6593-158193FA8D64}"/>
              </a:ext>
            </a:extLst>
          </p:cNvPr>
          <p:cNvPicPr>
            <a:picLocks noGrp="1" noChangeAspect="1"/>
          </p:cNvPicPr>
          <p:nvPr>
            <p:ph sz="half" idx="2"/>
          </p:nvPr>
        </p:nvPicPr>
        <p:blipFill>
          <a:blip r:embed="rId3"/>
          <a:stretch>
            <a:fillRect/>
          </a:stretch>
        </p:blipFill>
        <p:spPr>
          <a:xfrm>
            <a:off x="5318760" y="1463040"/>
            <a:ext cx="6461759" cy="3642360"/>
          </a:xfrm>
        </p:spPr>
      </p:pic>
    </p:spTree>
    <p:extLst>
      <p:ext uri="{BB962C8B-B14F-4D97-AF65-F5344CB8AC3E}">
        <p14:creationId xmlns:p14="http://schemas.microsoft.com/office/powerpoint/2010/main" val="13767623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Tm="11794">
        <p159:morph option="byObject"/>
      </p:transition>
    </mc:Choice>
    <mc:Fallback>
      <p:transition advTm="11794">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0E24C-E65A-8099-A7DE-1D8E5DEC2ACE}"/>
              </a:ext>
            </a:extLst>
          </p:cNvPr>
          <p:cNvSpPr>
            <a:spLocks noGrp="1"/>
          </p:cNvSpPr>
          <p:nvPr>
            <p:ph type="title"/>
          </p:nvPr>
        </p:nvSpPr>
        <p:spPr>
          <a:xfrm>
            <a:off x="533401" y="0"/>
            <a:ext cx="10131425" cy="1456267"/>
          </a:xfrm>
        </p:spPr>
        <p:txBody>
          <a:bodyPr>
            <a:normAutofit/>
          </a:bodyPr>
          <a:lstStyle/>
          <a:p>
            <a:r>
              <a:rPr lang="en-US" sz="2000" dirty="0"/>
              <a:t>7. Get the complete report of the Gross sales amount for the customer “</a:t>
            </a:r>
            <a:r>
              <a:rPr lang="en-US" sz="2000" dirty="0" err="1"/>
              <a:t>Atliq</a:t>
            </a:r>
            <a:r>
              <a:rPr lang="en-US" sz="2000" dirty="0"/>
              <a:t> Exclusive” for each month. This analysis helps to get an idea of low and high-performing months and take strategic decisions. The final report contains these columns: Month Year Gross sales Amount</a:t>
            </a:r>
            <a:endParaRPr lang="en-IN" sz="2000" dirty="0"/>
          </a:p>
        </p:txBody>
      </p:sp>
      <p:pic>
        <p:nvPicPr>
          <p:cNvPr id="6" name="Content Placeholder 5">
            <a:extLst>
              <a:ext uri="{FF2B5EF4-FFF2-40B4-BE49-F238E27FC236}">
                <a16:creationId xmlns:a16="http://schemas.microsoft.com/office/drawing/2014/main" id="{8AD4F6ED-AB8D-8A2F-304C-02D0134CD371}"/>
              </a:ext>
            </a:extLst>
          </p:cNvPr>
          <p:cNvPicPr>
            <a:picLocks noGrp="1" noChangeAspect="1"/>
          </p:cNvPicPr>
          <p:nvPr>
            <p:ph sz="half" idx="1"/>
          </p:nvPr>
        </p:nvPicPr>
        <p:blipFill>
          <a:blip r:embed="rId2"/>
          <a:stretch>
            <a:fillRect/>
          </a:stretch>
        </p:blipFill>
        <p:spPr>
          <a:xfrm>
            <a:off x="609601" y="1604169"/>
            <a:ext cx="2682239" cy="3649662"/>
          </a:xfrm>
        </p:spPr>
      </p:pic>
      <p:pic>
        <p:nvPicPr>
          <p:cNvPr id="8" name="Content Placeholder 7">
            <a:extLst>
              <a:ext uri="{FF2B5EF4-FFF2-40B4-BE49-F238E27FC236}">
                <a16:creationId xmlns:a16="http://schemas.microsoft.com/office/drawing/2014/main" id="{7A72F6D9-8895-7496-CF55-C577246CFC6D}"/>
              </a:ext>
            </a:extLst>
          </p:cNvPr>
          <p:cNvPicPr>
            <a:picLocks noGrp="1" noChangeAspect="1"/>
          </p:cNvPicPr>
          <p:nvPr>
            <p:ph sz="half" idx="2"/>
          </p:nvPr>
        </p:nvPicPr>
        <p:blipFill>
          <a:blip r:embed="rId3"/>
          <a:stretch>
            <a:fillRect/>
          </a:stretch>
        </p:blipFill>
        <p:spPr>
          <a:xfrm>
            <a:off x="3467100" y="1604168"/>
            <a:ext cx="8389620" cy="3649662"/>
          </a:xfrm>
        </p:spPr>
      </p:pic>
    </p:spTree>
    <p:extLst>
      <p:ext uri="{BB962C8B-B14F-4D97-AF65-F5344CB8AC3E}">
        <p14:creationId xmlns:p14="http://schemas.microsoft.com/office/powerpoint/2010/main" val="28060635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Tm="8407">
        <p159:morph option="byObject"/>
      </p:transition>
    </mc:Choice>
    <mc:Fallback>
      <p:transition advTm="8407">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7C197-3CC7-087F-7800-6E3549D6903B}"/>
              </a:ext>
            </a:extLst>
          </p:cNvPr>
          <p:cNvSpPr>
            <a:spLocks noGrp="1"/>
          </p:cNvSpPr>
          <p:nvPr>
            <p:ph type="title"/>
          </p:nvPr>
        </p:nvSpPr>
        <p:spPr/>
        <p:txBody>
          <a:bodyPr>
            <a:normAutofit/>
          </a:bodyPr>
          <a:lstStyle/>
          <a:p>
            <a:r>
              <a:rPr lang="en-US" sz="2400" dirty="0"/>
              <a:t>8. In which quarter of 2020, got the maximum total sold quantity? The final output contains these fields sorted by the total sold quantity, Quarter total sold quantity</a:t>
            </a:r>
            <a:endParaRPr lang="en-IN" sz="2400" dirty="0"/>
          </a:p>
        </p:txBody>
      </p:sp>
      <p:pic>
        <p:nvPicPr>
          <p:cNvPr id="6" name="Content Placeholder 5">
            <a:extLst>
              <a:ext uri="{FF2B5EF4-FFF2-40B4-BE49-F238E27FC236}">
                <a16:creationId xmlns:a16="http://schemas.microsoft.com/office/drawing/2014/main" id="{76E39B10-6F63-0BD8-8784-7A9EEFF683D0}"/>
              </a:ext>
            </a:extLst>
          </p:cNvPr>
          <p:cNvPicPr>
            <a:picLocks noGrp="1" noChangeAspect="1"/>
          </p:cNvPicPr>
          <p:nvPr>
            <p:ph sz="half" idx="1"/>
          </p:nvPr>
        </p:nvPicPr>
        <p:blipFill>
          <a:blip r:embed="rId2"/>
          <a:stretch>
            <a:fillRect/>
          </a:stretch>
        </p:blipFill>
        <p:spPr>
          <a:xfrm>
            <a:off x="685801" y="2379615"/>
            <a:ext cx="4328160" cy="2657205"/>
          </a:xfrm>
        </p:spPr>
      </p:pic>
      <p:pic>
        <p:nvPicPr>
          <p:cNvPr id="8" name="Content Placeholder 7">
            <a:extLst>
              <a:ext uri="{FF2B5EF4-FFF2-40B4-BE49-F238E27FC236}">
                <a16:creationId xmlns:a16="http://schemas.microsoft.com/office/drawing/2014/main" id="{79E9EA5C-071A-04F6-8C68-0A080148AFEA}"/>
              </a:ext>
            </a:extLst>
          </p:cNvPr>
          <p:cNvPicPr>
            <a:picLocks noGrp="1" noChangeAspect="1"/>
          </p:cNvPicPr>
          <p:nvPr>
            <p:ph sz="half" idx="2"/>
          </p:nvPr>
        </p:nvPicPr>
        <p:blipFill>
          <a:blip r:embed="rId3"/>
          <a:stretch>
            <a:fillRect/>
          </a:stretch>
        </p:blipFill>
        <p:spPr>
          <a:xfrm>
            <a:off x="5494020" y="1950720"/>
            <a:ext cx="5806439" cy="3376516"/>
          </a:xfrm>
        </p:spPr>
      </p:pic>
    </p:spTree>
    <p:extLst>
      <p:ext uri="{BB962C8B-B14F-4D97-AF65-F5344CB8AC3E}">
        <p14:creationId xmlns:p14="http://schemas.microsoft.com/office/powerpoint/2010/main" val="32539496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Tm="3458">
        <p159:morph option="byObject"/>
      </p:transition>
    </mc:Choice>
    <mc:Fallback>
      <p:transition advTm="3458">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4AFF5-9789-85C7-D835-84394B08208E}"/>
              </a:ext>
            </a:extLst>
          </p:cNvPr>
          <p:cNvSpPr>
            <a:spLocks noGrp="1"/>
          </p:cNvSpPr>
          <p:nvPr>
            <p:ph type="title"/>
          </p:nvPr>
        </p:nvSpPr>
        <p:spPr>
          <a:xfrm>
            <a:off x="685801" y="137160"/>
            <a:ext cx="10131425" cy="1928707"/>
          </a:xfrm>
        </p:spPr>
        <p:txBody>
          <a:bodyPr>
            <a:normAutofit/>
          </a:bodyPr>
          <a:lstStyle/>
          <a:p>
            <a:r>
              <a:rPr lang="en-US" sz="2400" dirty="0"/>
              <a:t>9. Which channel helped to bring more gross sales in the fiscal year 2021 and the percentage of contribution? The final output contains these fields, channel gross sales minepentate</a:t>
            </a:r>
            <a:endParaRPr lang="en-IN" sz="2400" dirty="0"/>
          </a:p>
        </p:txBody>
      </p:sp>
      <p:pic>
        <p:nvPicPr>
          <p:cNvPr id="6" name="Content Placeholder 5">
            <a:extLst>
              <a:ext uri="{FF2B5EF4-FFF2-40B4-BE49-F238E27FC236}">
                <a16:creationId xmlns:a16="http://schemas.microsoft.com/office/drawing/2014/main" id="{9057A50F-7121-B9EB-17A7-9F00C2A4CB65}"/>
              </a:ext>
            </a:extLst>
          </p:cNvPr>
          <p:cNvPicPr>
            <a:picLocks noGrp="1" noChangeAspect="1"/>
          </p:cNvPicPr>
          <p:nvPr>
            <p:ph sz="half" idx="1"/>
          </p:nvPr>
        </p:nvPicPr>
        <p:blipFill>
          <a:blip r:embed="rId2"/>
          <a:stretch>
            <a:fillRect/>
          </a:stretch>
        </p:blipFill>
        <p:spPr>
          <a:xfrm>
            <a:off x="297180" y="2278380"/>
            <a:ext cx="6187440" cy="2903220"/>
          </a:xfrm>
        </p:spPr>
      </p:pic>
      <p:pic>
        <p:nvPicPr>
          <p:cNvPr id="8" name="Content Placeholder 7">
            <a:extLst>
              <a:ext uri="{FF2B5EF4-FFF2-40B4-BE49-F238E27FC236}">
                <a16:creationId xmlns:a16="http://schemas.microsoft.com/office/drawing/2014/main" id="{E1B5E95A-27B3-AD34-46B3-7E5FE68ABF25}"/>
              </a:ext>
            </a:extLst>
          </p:cNvPr>
          <p:cNvPicPr>
            <a:picLocks noGrp="1" noChangeAspect="1"/>
          </p:cNvPicPr>
          <p:nvPr>
            <p:ph sz="half" idx="2"/>
          </p:nvPr>
        </p:nvPicPr>
        <p:blipFill>
          <a:blip r:embed="rId3"/>
          <a:stretch>
            <a:fillRect/>
          </a:stretch>
        </p:blipFill>
        <p:spPr>
          <a:xfrm>
            <a:off x="6890732" y="1783398"/>
            <a:ext cx="4320163" cy="3649662"/>
          </a:xfrm>
        </p:spPr>
      </p:pic>
    </p:spTree>
    <p:extLst>
      <p:ext uri="{BB962C8B-B14F-4D97-AF65-F5344CB8AC3E}">
        <p14:creationId xmlns:p14="http://schemas.microsoft.com/office/powerpoint/2010/main" val="13341647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Tm="14943">
        <p159:morph option="byObject"/>
      </p:transition>
    </mc:Choice>
    <mc:Fallback>
      <p:transition advTm="14943">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E954-AF68-92C5-FD8A-0E5EC238C321}"/>
              </a:ext>
            </a:extLst>
          </p:cNvPr>
          <p:cNvSpPr>
            <a:spLocks noGrp="1"/>
          </p:cNvSpPr>
          <p:nvPr>
            <p:ph type="title"/>
          </p:nvPr>
        </p:nvSpPr>
        <p:spPr>
          <a:xfrm>
            <a:off x="396241" y="99060"/>
            <a:ext cx="10131425" cy="1456267"/>
          </a:xfrm>
        </p:spPr>
        <p:txBody>
          <a:bodyPr>
            <a:normAutofit/>
          </a:bodyPr>
          <a:lstStyle/>
          <a:p>
            <a:r>
              <a:rPr lang="en-US" sz="2000" dirty="0"/>
              <a:t>10. Get the Top 3 products in each division that have a high total sold quantity in the fiscal year 2021? The final output contains these fields, division product code codebasics.io product total sold </a:t>
            </a:r>
            <a:r>
              <a:rPr lang="en-US" sz="2000"/>
              <a:t>quantity rank order</a:t>
            </a:r>
            <a:endParaRPr lang="en-IN" sz="2000" dirty="0"/>
          </a:p>
        </p:txBody>
      </p:sp>
      <p:pic>
        <p:nvPicPr>
          <p:cNvPr id="6" name="Content Placeholder 5">
            <a:extLst>
              <a:ext uri="{FF2B5EF4-FFF2-40B4-BE49-F238E27FC236}">
                <a16:creationId xmlns:a16="http://schemas.microsoft.com/office/drawing/2014/main" id="{B44B1CAD-C74C-A505-1612-7F39F226E92B}"/>
              </a:ext>
            </a:extLst>
          </p:cNvPr>
          <p:cNvPicPr>
            <a:picLocks noGrp="1" noChangeAspect="1"/>
          </p:cNvPicPr>
          <p:nvPr>
            <p:ph sz="half" idx="1"/>
          </p:nvPr>
        </p:nvPicPr>
        <p:blipFill>
          <a:blip r:embed="rId2"/>
          <a:stretch>
            <a:fillRect/>
          </a:stretch>
        </p:blipFill>
        <p:spPr>
          <a:xfrm>
            <a:off x="466091" y="1734427"/>
            <a:ext cx="4585970" cy="3534243"/>
          </a:xfrm>
        </p:spPr>
      </p:pic>
      <p:pic>
        <p:nvPicPr>
          <p:cNvPr id="8" name="Content Placeholder 7">
            <a:extLst>
              <a:ext uri="{FF2B5EF4-FFF2-40B4-BE49-F238E27FC236}">
                <a16:creationId xmlns:a16="http://schemas.microsoft.com/office/drawing/2014/main" id="{63AA8E18-41C1-39D4-C1B4-5723B99E1234}"/>
              </a:ext>
            </a:extLst>
          </p:cNvPr>
          <p:cNvPicPr>
            <a:picLocks noGrp="1" noChangeAspect="1"/>
          </p:cNvPicPr>
          <p:nvPr>
            <p:ph sz="half" idx="2"/>
          </p:nvPr>
        </p:nvPicPr>
        <p:blipFill>
          <a:blip r:embed="rId3"/>
          <a:stretch>
            <a:fillRect/>
          </a:stretch>
        </p:blipFill>
        <p:spPr>
          <a:xfrm>
            <a:off x="5212080" y="1734428"/>
            <a:ext cx="6713219" cy="3534242"/>
          </a:xfrm>
        </p:spPr>
      </p:pic>
    </p:spTree>
    <p:extLst>
      <p:ext uri="{BB962C8B-B14F-4D97-AF65-F5344CB8AC3E}">
        <p14:creationId xmlns:p14="http://schemas.microsoft.com/office/powerpoint/2010/main" val="13554999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Tm="6827">
        <p159:morph option="byObject"/>
      </p:transition>
    </mc:Choice>
    <mc:Fallback>
      <p:transition advTm="6827">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826B91-C53D-3A53-1C6B-99D1451060CC}"/>
              </a:ext>
            </a:extLst>
          </p:cNvPr>
          <p:cNvPicPr>
            <a:picLocks noChangeAspect="1"/>
          </p:cNvPicPr>
          <p:nvPr/>
        </p:nvPicPr>
        <p:blipFill>
          <a:blip r:embed="rId3"/>
          <a:stretch>
            <a:fillRect/>
          </a:stretch>
        </p:blipFill>
        <p:spPr>
          <a:xfrm>
            <a:off x="13438" y="13811"/>
            <a:ext cx="12165123" cy="6830378"/>
          </a:xfrm>
          <a:prstGeom prst="rect">
            <a:avLst/>
          </a:prstGeom>
        </p:spPr>
      </p:pic>
    </p:spTree>
    <p:extLst>
      <p:ext uri="{BB962C8B-B14F-4D97-AF65-F5344CB8AC3E}">
        <p14:creationId xmlns:p14="http://schemas.microsoft.com/office/powerpoint/2010/main" val="15803247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Tm="15027">
        <p159:morph option="byObject"/>
      </p:transition>
    </mc:Choice>
    <mc:Fallback>
      <p:transition advTm="15027">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19A6F3-0ABA-967D-19DF-69FC5392FCB3}"/>
              </a:ext>
            </a:extLst>
          </p:cNvPr>
          <p:cNvPicPr>
            <a:picLocks noChangeAspect="1"/>
          </p:cNvPicPr>
          <p:nvPr/>
        </p:nvPicPr>
        <p:blipFill>
          <a:blip r:embed="rId3"/>
          <a:stretch>
            <a:fillRect/>
          </a:stretch>
        </p:blipFill>
        <p:spPr>
          <a:xfrm>
            <a:off x="80123" y="166232"/>
            <a:ext cx="12031754" cy="6525536"/>
          </a:xfrm>
          <a:prstGeom prst="rect">
            <a:avLst/>
          </a:prstGeom>
        </p:spPr>
      </p:pic>
    </p:spTree>
    <p:extLst>
      <p:ext uri="{BB962C8B-B14F-4D97-AF65-F5344CB8AC3E}">
        <p14:creationId xmlns:p14="http://schemas.microsoft.com/office/powerpoint/2010/main" val="21675313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Tm="11228">
        <p159:morph option="byObject"/>
      </p:transition>
    </mc:Choice>
    <mc:Fallback>
      <p:transition advTm="11228">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F638-BB4E-B989-8C29-FC89DECE7371}"/>
              </a:ext>
            </a:extLst>
          </p:cNvPr>
          <p:cNvSpPr>
            <a:spLocks noGrp="1"/>
          </p:cNvSpPr>
          <p:nvPr>
            <p:ph type="ctrTitle"/>
          </p:nvPr>
        </p:nvSpPr>
        <p:spPr>
          <a:xfrm>
            <a:off x="3162748" y="3429000"/>
            <a:ext cx="6326485" cy="1590867"/>
          </a:xfrm>
        </p:spPr>
        <p:txBody>
          <a:bodyPr>
            <a:normAutofit fontScale="90000"/>
          </a:bodyPr>
          <a:lstStyle/>
          <a:p>
            <a:pPr algn="ctr"/>
            <a:br>
              <a:rPr lang="en-IN" sz="8000" dirty="0"/>
            </a:br>
            <a:br>
              <a:rPr lang="en-IN" sz="8000" dirty="0"/>
            </a:br>
            <a:br>
              <a:rPr lang="en-IN" sz="8000" dirty="0"/>
            </a:br>
            <a:br>
              <a:rPr lang="en-IN" sz="8000" dirty="0"/>
            </a:br>
            <a:r>
              <a:rPr lang="en-IN" sz="8000" dirty="0"/>
              <a:t>Thank you</a:t>
            </a:r>
          </a:p>
        </p:txBody>
      </p:sp>
      <p:sp>
        <p:nvSpPr>
          <p:cNvPr id="3" name="Subtitle 2">
            <a:extLst>
              <a:ext uri="{FF2B5EF4-FFF2-40B4-BE49-F238E27FC236}">
                <a16:creationId xmlns:a16="http://schemas.microsoft.com/office/drawing/2014/main" id="{329C71C9-029A-19C1-A909-BA67EEBF686F}"/>
              </a:ext>
            </a:extLst>
          </p:cNvPr>
          <p:cNvSpPr>
            <a:spLocks noGrp="1"/>
          </p:cNvSpPr>
          <p:nvPr>
            <p:ph type="subTitle" idx="1"/>
          </p:nvPr>
        </p:nvSpPr>
        <p:spPr>
          <a:xfrm>
            <a:off x="-92765" y="3834881"/>
            <a:ext cx="11130879" cy="1184987"/>
          </a:xfrm>
          <a:effectLst>
            <a:innerShdw blurRad="114300">
              <a:prstClr val="black"/>
            </a:innerShdw>
          </a:effectLst>
        </p:spPr>
        <p:txBody>
          <a:bodyPr>
            <a:noAutofit/>
          </a:bodyPr>
          <a:lstStyle/>
          <a:p>
            <a:endParaRPr lang="en-IN" sz="7200" dirty="0"/>
          </a:p>
          <a:p>
            <a:r>
              <a:rPr lang="en-IN" sz="7200" dirty="0"/>
              <a:t>From Basamma Madival</a:t>
            </a:r>
          </a:p>
        </p:txBody>
      </p:sp>
      <p:pic>
        <p:nvPicPr>
          <p:cNvPr id="9" name="Picture 8">
            <a:extLst>
              <a:ext uri="{FF2B5EF4-FFF2-40B4-BE49-F238E27FC236}">
                <a16:creationId xmlns:a16="http://schemas.microsoft.com/office/drawing/2014/main" id="{D3CEFE62-6A9A-CB17-7345-03E0C33D647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0" y="91440"/>
            <a:ext cx="12100560" cy="3743441"/>
          </a:xfrm>
          <a:prstGeom prst="rect">
            <a:avLst/>
          </a:prstGeom>
          <a:effectLst>
            <a:outerShdw blurRad="76200" dir="13500000" sy="23000" kx="1200000" algn="br" rotWithShape="0">
              <a:prstClr val="black">
                <a:alpha val="20000"/>
              </a:prstClr>
            </a:outerShdw>
            <a:reflection blurRad="6350" stA="50000" endA="300" endPos="90000" dist="50800" dir="5400000" sy="-100000" algn="bl" rotWithShape="0"/>
          </a:effectLst>
        </p:spPr>
      </p:pic>
    </p:spTree>
    <p:extLst>
      <p:ext uri="{BB962C8B-B14F-4D97-AF65-F5344CB8AC3E}">
        <p14:creationId xmlns:p14="http://schemas.microsoft.com/office/powerpoint/2010/main" val="28174121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Tm="10271">
        <p159:morph option="byObject"/>
      </p:transition>
    </mc:Choice>
    <mc:Fallback>
      <p:transition advTm="10271">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2BA1-0D7C-C092-FC03-B51C6B63592C}"/>
              </a:ext>
            </a:extLst>
          </p:cNvPr>
          <p:cNvSpPr>
            <a:spLocks noGrp="1"/>
          </p:cNvSpPr>
          <p:nvPr>
            <p:ph type="title"/>
          </p:nvPr>
        </p:nvSpPr>
        <p:spPr>
          <a:xfrm>
            <a:off x="1" y="149291"/>
            <a:ext cx="6201002" cy="1184987"/>
          </a:xfrm>
        </p:spPr>
        <p:txBody>
          <a:bodyPr>
            <a:normAutofit fontScale="90000"/>
          </a:bodyPr>
          <a:lstStyle/>
          <a:p>
            <a:r>
              <a:rPr lang="en-IN" sz="4000" b="1" kern="1800" dirty="0">
                <a:effectLst/>
                <a:latin typeface="Libre Franklin" pitchFamily="2" charset="0"/>
                <a:ea typeface="Times New Roman" panose="02020603050405020304" pitchFamily="18" charset="0"/>
                <a:cs typeface="Times New Roman" panose="02020603050405020304" pitchFamily="18" charset="0"/>
              </a:rPr>
              <a:t>Purpose of Project:</a:t>
            </a:r>
            <a:br>
              <a:rPr lang="en-IN" sz="4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id="{55EC7A35-8CB9-6EA8-A3E1-4AFB9A252CB0}"/>
              </a:ext>
            </a:extLst>
          </p:cNvPr>
          <p:cNvSpPr>
            <a:spLocks noGrp="1"/>
          </p:cNvSpPr>
          <p:nvPr>
            <p:ph idx="1"/>
          </p:nvPr>
        </p:nvSpPr>
        <p:spPr>
          <a:xfrm>
            <a:off x="149291" y="821095"/>
            <a:ext cx="11691256" cy="3657599"/>
          </a:xfrm>
        </p:spPr>
        <p:txBody>
          <a:bodyPr>
            <a:normAutofit/>
          </a:bodyPr>
          <a:lstStyle/>
          <a:p>
            <a:pPr algn="just"/>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Data-Driven Decision-Making: </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Empower informed choices through data analytics across all operations.</a:t>
            </a:r>
          </a:p>
          <a:p>
            <a:pPr algn="just"/>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Sales Enhancement: </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Boost revenue by identifying profitable areas and optimizing sales strategies.</a:t>
            </a:r>
          </a:p>
          <a:p>
            <a:pPr algn="just"/>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Cost Reduction &amp; Sales Optimization: </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Uncover sales patterns and target customer segments for efficiency and profitability. optimize sales and revenue generation.</a:t>
            </a:r>
          </a:p>
          <a:p>
            <a:endParaRPr lang="en-IN" dirty="0"/>
          </a:p>
        </p:txBody>
      </p:sp>
      <p:pic>
        <p:nvPicPr>
          <p:cNvPr id="5" name="Picture 4">
            <a:extLst>
              <a:ext uri="{FF2B5EF4-FFF2-40B4-BE49-F238E27FC236}">
                <a16:creationId xmlns:a16="http://schemas.microsoft.com/office/drawing/2014/main" id="{531D779C-913D-1F39-3459-971D962036C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393094" y="4002834"/>
            <a:ext cx="6746033" cy="2705875"/>
          </a:xfrm>
          <a:prstGeom prst="rect">
            <a:avLst/>
          </a:prstGeom>
          <a:ln>
            <a:noFill/>
          </a:ln>
          <a:effectLst>
            <a:softEdge rad="112500"/>
          </a:effectLst>
        </p:spPr>
        <p:style>
          <a:lnRef idx="2">
            <a:schemeClr val="accent1"/>
          </a:lnRef>
          <a:fillRef idx="1">
            <a:schemeClr val="lt1"/>
          </a:fillRef>
          <a:effectRef idx="0">
            <a:schemeClr val="accent1"/>
          </a:effectRef>
          <a:fontRef idx="minor">
            <a:schemeClr val="dk1"/>
          </a:fontRef>
        </p:style>
      </p:pic>
      <p:pic>
        <p:nvPicPr>
          <p:cNvPr id="10" name="Picture 9">
            <a:extLst>
              <a:ext uri="{FF2B5EF4-FFF2-40B4-BE49-F238E27FC236}">
                <a16:creationId xmlns:a16="http://schemas.microsoft.com/office/drawing/2014/main" id="{E5CC0F69-904E-BC9E-55FF-55E847CE160E}"/>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0" y="4100804"/>
            <a:ext cx="5243804" cy="246794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785084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Tm="10887">
        <p159:morph option="byObject"/>
      </p:transition>
    </mc:Choice>
    <mc:Fallback>
      <p:transition advTm="10887">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13C2-4407-89E3-8F84-AF82820551CC}"/>
              </a:ext>
            </a:extLst>
          </p:cNvPr>
          <p:cNvSpPr>
            <a:spLocks noGrp="1"/>
          </p:cNvSpPr>
          <p:nvPr>
            <p:ph type="title"/>
          </p:nvPr>
        </p:nvSpPr>
        <p:spPr>
          <a:xfrm>
            <a:off x="3524250" y="609600"/>
            <a:ext cx="7292976" cy="1456267"/>
          </a:xfrm>
        </p:spPr>
        <p:txBody>
          <a:bodyPr>
            <a:normAutofit/>
          </a:bodyPr>
          <a:lstStyle/>
          <a:p>
            <a:r>
              <a:rPr lang="en-IN" b="0" dirty="0">
                <a:effectLst/>
                <a:latin typeface="Libre Franklin" pitchFamily="2" charset="0"/>
                <a:ea typeface="Times New Roman" panose="02020603050405020304" pitchFamily="18" charset="0"/>
              </a:rPr>
              <a:t>Business Requirements:</a:t>
            </a:r>
            <a:br>
              <a:rPr lang="en-IN"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9065B22-BB83-6705-5DF5-D87804F2EEA8}"/>
              </a:ext>
            </a:extLst>
          </p:cNvPr>
          <p:cNvSpPr>
            <a:spLocks noGrp="1"/>
          </p:cNvSpPr>
          <p:nvPr>
            <p:ph idx="1"/>
          </p:nvPr>
        </p:nvSpPr>
        <p:spPr>
          <a:xfrm>
            <a:off x="685801" y="1324947"/>
            <a:ext cx="10131425" cy="4466253"/>
          </a:xfrm>
        </p:spPr>
        <p:txBody>
          <a:bodyPr>
            <a:normAutofit fontScale="92500" lnSpcReduction="10000"/>
          </a:bodyPr>
          <a:lstStyle/>
          <a:p>
            <a:pPr marL="0" indent="0" algn="just">
              <a:buNone/>
            </a:pPr>
            <a:endParaRPr lang="en-IN" sz="2600" b="1" dirty="0">
              <a:effectLst/>
              <a:ea typeface="Times New Roman" panose="02020603050405020304" pitchFamily="18" charset="0"/>
            </a:endParaRPr>
          </a:p>
          <a:p>
            <a:pPr marL="0" indent="0" algn="just">
              <a:buNone/>
            </a:pPr>
            <a:endParaRPr lang="en-IN" sz="2600" b="1" dirty="0">
              <a:effectLst/>
              <a:ea typeface="Times New Roman" panose="02020603050405020304" pitchFamily="18" charset="0"/>
            </a:endParaRPr>
          </a:p>
          <a:p>
            <a:pPr marL="0" indent="0" algn="just">
              <a:buNone/>
            </a:pPr>
            <a:r>
              <a:rPr lang="en-IN" sz="2600" b="1" dirty="0">
                <a:effectLst/>
                <a:ea typeface="Times New Roman" panose="02020603050405020304" pitchFamily="18" charset="0"/>
              </a:rPr>
              <a:t>Domain:</a:t>
            </a:r>
            <a:r>
              <a:rPr lang="en-IN" sz="2600" dirty="0">
                <a:effectLst/>
                <a:ea typeface="Times New Roman" panose="02020603050405020304" pitchFamily="18" charset="0"/>
              </a:rPr>
              <a:t>  Consumer Goods | </a:t>
            </a:r>
            <a:r>
              <a:rPr lang="en-IN" sz="2600" b="1" dirty="0">
                <a:effectLst/>
                <a:ea typeface="Times New Roman" panose="02020603050405020304" pitchFamily="18" charset="0"/>
              </a:rPr>
              <a:t>Function</a:t>
            </a:r>
            <a:r>
              <a:rPr lang="en-IN" sz="2600" dirty="0">
                <a:effectLst/>
                <a:ea typeface="Times New Roman" panose="02020603050405020304" pitchFamily="18" charset="0"/>
              </a:rPr>
              <a:t>: Executive Management</a:t>
            </a:r>
          </a:p>
          <a:p>
            <a:pPr algn="just"/>
            <a:r>
              <a:rPr lang="en-IN" sz="2600" dirty="0" err="1">
                <a:effectLst/>
                <a:ea typeface="Times New Roman" panose="02020603050405020304" pitchFamily="18" charset="0"/>
              </a:rPr>
              <a:t>Atliq</a:t>
            </a:r>
            <a:r>
              <a:rPr lang="en-IN" sz="2600" dirty="0">
                <a:effectLst/>
                <a:ea typeface="Times New Roman" panose="02020603050405020304" pitchFamily="18" charset="0"/>
              </a:rPr>
              <a:t> Hardware (imaginary company) is one of the leading computer hardware producers in India and well expanded in other countries too.</a:t>
            </a:r>
          </a:p>
          <a:p>
            <a:pPr algn="just"/>
            <a:r>
              <a:rPr lang="en-IN" sz="2600" dirty="0">
                <a:effectLst/>
                <a:ea typeface="Times New Roman" panose="02020603050405020304" pitchFamily="18" charset="0"/>
              </a:rPr>
              <a:t>However, the management noticed that they do not get enough insights to make quick and smart data-informed decisions. They want to expand their data analytics team by adding several junior data analysts. Tony Sharma, their data analytics director wanted to hire someone who is good at both tech and soft skills. Hence, he decided to conduct a SQL challenge which will help him understand both the skills. </a:t>
            </a:r>
          </a:p>
          <a:p>
            <a:endParaRPr lang="en-IN" dirty="0"/>
          </a:p>
        </p:txBody>
      </p:sp>
      <p:pic>
        <p:nvPicPr>
          <p:cNvPr id="4" name="Picture 3">
            <a:extLst>
              <a:ext uri="{FF2B5EF4-FFF2-40B4-BE49-F238E27FC236}">
                <a16:creationId xmlns:a16="http://schemas.microsoft.com/office/drawing/2014/main" id="{8E16AA6D-700C-D42E-F79A-8F192ED521B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49095" y="180975"/>
            <a:ext cx="3295260" cy="1943099"/>
          </a:xfrm>
          <a:prstGeom prst="rect">
            <a:avLst/>
          </a:prstGeom>
          <a:ln>
            <a:noFill/>
          </a:ln>
          <a:effectLst>
            <a:softEdge rad="112500"/>
          </a:effectLst>
        </p:spPr>
      </p:pic>
      <p:sp>
        <p:nvSpPr>
          <p:cNvPr id="5" name="TextBox 4">
            <a:extLst>
              <a:ext uri="{FF2B5EF4-FFF2-40B4-BE49-F238E27FC236}">
                <a16:creationId xmlns:a16="http://schemas.microsoft.com/office/drawing/2014/main" id="{E7995882-14F9-E689-6DDE-0C08F779C963}"/>
              </a:ext>
            </a:extLst>
          </p:cNvPr>
          <p:cNvSpPr txBox="1"/>
          <p:nvPr/>
        </p:nvSpPr>
        <p:spPr>
          <a:xfrm>
            <a:off x="-7977869" y="4541081"/>
            <a:ext cx="3052665" cy="369332"/>
          </a:xfrm>
          <a:prstGeom prst="rect">
            <a:avLst/>
          </a:prstGeom>
          <a:noFill/>
        </p:spPr>
        <p:txBody>
          <a:bodyPr wrap="square" rtlCol="0">
            <a:spAutoFit/>
          </a:bodyPr>
          <a:lstStyle/>
          <a:p>
            <a:r>
              <a:rPr lang="en-IN" sz="900">
                <a:hlinkClick r:id="rId3" tooltip="https://www.peoplematters.in/article/technology/ray-wang-on-disrupting-digital-business-15418"/>
              </a:rPr>
              <a:t>This Photo</a:t>
            </a:r>
            <a:r>
              <a:rPr lang="en-IN" sz="900"/>
              <a:t> by Unknown Author is licensed under </a:t>
            </a:r>
            <a:r>
              <a:rPr lang="en-IN" sz="900">
                <a:hlinkClick r:id="rId4" tooltip="https://creativecommons.org/licenses/by-nc-sa/3.0/"/>
              </a:rPr>
              <a:t>CC BY-SA-NC</a:t>
            </a:r>
            <a:endParaRPr lang="en-IN" sz="900"/>
          </a:p>
        </p:txBody>
      </p:sp>
    </p:spTree>
    <p:extLst>
      <p:ext uri="{BB962C8B-B14F-4D97-AF65-F5344CB8AC3E}">
        <p14:creationId xmlns:p14="http://schemas.microsoft.com/office/powerpoint/2010/main" val="1407347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Tm="10795">
        <p159:morph option="byObject"/>
      </p:transition>
    </mc:Choice>
    <mc:Fallback>
      <p:transition advTm="10795">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34266-C792-A8C8-A912-BBBC58B47605}"/>
              </a:ext>
            </a:extLst>
          </p:cNvPr>
          <p:cNvSpPr>
            <a:spLocks noGrp="1"/>
          </p:cNvSpPr>
          <p:nvPr>
            <p:ph type="title"/>
          </p:nvPr>
        </p:nvSpPr>
        <p:spPr>
          <a:xfrm>
            <a:off x="214992" y="223936"/>
            <a:ext cx="6297776" cy="1427582"/>
          </a:xfrm>
        </p:spPr>
        <p:txBody>
          <a:bodyPr>
            <a:normAutofit/>
          </a:bodyPr>
          <a:lstStyle/>
          <a:p>
            <a:r>
              <a:rPr lang="en-IN" b="1" kern="100" dirty="0">
                <a:effectLst/>
                <a:latin typeface="Libre Franklin" pitchFamily="2" charset="0"/>
                <a:ea typeface="Calibri" panose="020F0502020204030204" pitchFamily="34" charset="0"/>
                <a:cs typeface="Times New Roman" panose="02020603050405020304" pitchFamily="18" charset="0"/>
              </a:rPr>
              <a:t>Scope of the Project: </a:t>
            </a:r>
            <a:br>
              <a:rPr lang="en-IN" sz="3200" b="1"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3200" b="1" dirty="0"/>
          </a:p>
        </p:txBody>
      </p:sp>
      <p:sp>
        <p:nvSpPr>
          <p:cNvPr id="3" name="Content Placeholder 2">
            <a:extLst>
              <a:ext uri="{FF2B5EF4-FFF2-40B4-BE49-F238E27FC236}">
                <a16:creationId xmlns:a16="http://schemas.microsoft.com/office/drawing/2014/main" id="{727533FD-EEAD-D907-4372-FA5BFC2B09B2}"/>
              </a:ext>
            </a:extLst>
          </p:cNvPr>
          <p:cNvSpPr>
            <a:spLocks noGrp="1"/>
          </p:cNvSpPr>
          <p:nvPr>
            <p:ph idx="1"/>
          </p:nvPr>
        </p:nvSpPr>
        <p:spPr>
          <a:xfrm>
            <a:off x="685801" y="1530221"/>
            <a:ext cx="10131425" cy="4260980"/>
          </a:xfrm>
        </p:spPr>
        <p:txBody>
          <a:bodyPr>
            <a:noAutofit/>
          </a:bodyPr>
          <a:lstStyle/>
          <a:p>
            <a:endParaRPr lang="en-IN" sz="2200" b="0" dirty="0">
              <a:effectLst/>
              <a:latin typeface="Libre Franklin" pitchFamily="2" charset="0"/>
              <a:ea typeface="Times New Roman" panose="02020603050405020304" pitchFamily="18" charset="0"/>
            </a:endParaRPr>
          </a:p>
          <a:p>
            <a:endParaRPr lang="en-IN" sz="2200" dirty="0">
              <a:latin typeface="Libre Franklin" pitchFamily="2" charset="0"/>
              <a:ea typeface="Times New Roman" panose="02020603050405020304" pitchFamily="18" charset="0"/>
            </a:endParaRPr>
          </a:p>
          <a:p>
            <a:r>
              <a:rPr lang="en-IN" sz="2200" b="0" dirty="0">
                <a:effectLst/>
                <a:latin typeface="Libre Franklin" pitchFamily="2" charset="0"/>
                <a:ea typeface="Times New Roman" panose="02020603050405020304" pitchFamily="18" charset="0"/>
              </a:rPr>
              <a:t>Data Analysis: Conduct a thorough analysis of historical sales data to identify trends, patterns, and opportunities for improvement. </a:t>
            </a:r>
            <a:endParaRPr lang="en-IN" sz="2200" b="1" dirty="0">
              <a:effectLst/>
              <a:latin typeface="Times New Roman" panose="02020603050405020304" pitchFamily="18" charset="0"/>
              <a:ea typeface="Times New Roman" panose="02020603050405020304" pitchFamily="18" charset="0"/>
            </a:endParaRPr>
          </a:p>
          <a:p>
            <a:r>
              <a:rPr lang="en-IN" sz="2200" b="0" dirty="0">
                <a:effectLst/>
                <a:latin typeface="Libre Franklin" pitchFamily="2" charset="0"/>
                <a:ea typeface="Times New Roman" panose="02020603050405020304" pitchFamily="18" charset="0"/>
              </a:rPr>
              <a:t>Customer Segmentation: Define and segment target customer groups based on purchasing behaviour, demographics, and other relevant factors.</a:t>
            </a:r>
            <a:endParaRPr lang="en-IN" sz="2200" b="1" dirty="0">
              <a:effectLst/>
              <a:latin typeface="Times New Roman" panose="02020603050405020304" pitchFamily="18" charset="0"/>
              <a:ea typeface="Times New Roman" panose="02020603050405020304" pitchFamily="18" charset="0"/>
            </a:endParaRPr>
          </a:p>
          <a:p>
            <a:r>
              <a:rPr lang="en-IN" sz="2200" b="0" dirty="0">
                <a:effectLst/>
                <a:latin typeface="Libre Franklin" pitchFamily="2" charset="0"/>
                <a:ea typeface="Times New Roman" panose="02020603050405020304" pitchFamily="18" charset="0"/>
              </a:rPr>
              <a:t>Sales Strategy Development: Collaborate with stakeholders to develop data-driven sales strategies and tactics tailored to each customer segment.</a:t>
            </a:r>
            <a:endParaRPr lang="en-IN" sz="2200" b="1" dirty="0">
              <a:effectLst/>
              <a:latin typeface="Times New Roman" panose="02020603050405020304" pitchFamily="18" charset="0"/>
              <a:ea typeface="Times New Roman" panose="02020603050405020304" pitchFamily="18" charset="0"/>
            </a:endParaRPr>
          </a:p>
          <a:p>
            <a:r>
              <a:rPr lang="en-IN" sz="2200" b="0" dirty="0">
                <a:effectLst/>
                <a:latin typeface="Libre Franklin" pitchFamily="2" charset="0"/>
                <a:ea typeface="Times New Roman" panose="02020603050405020304" pitchFamily="18" charset="0"/>
              </a:rPr>
              <a:t>Performance Monitoring: Implement performance tracking mechanisms to continuously assess the impact of new strategies and make data-driven adjustments as needed</a:t>
            </a:r>
            <a:r>
              <a:rPr lang="en-IN" sz="2200" b="0" dirty="0">
                <a:solidFill>
                  <a:srgbClr val="333333"/>
                </a:solidFill>
                <a:effectLst/>
                <a:latin typeface="Libre Franklin" pitchFamily="2" charset="0"/>
                <a:ea typeface="Times New Roman" panose="02020603050405020304" pitchFamily="18" charset="0"/>
              </a:rPr>
              <a:t>.</a:t>
            </a:r>
            <a:endParaRPr lang="en-IN" sz="2200" b="1"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4FB54DB8-49A6-C441-7B3F-4C22FD135F7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512768" y="-37322"/>
            <a:ext cx="5464240" cy="2146042"/>
          </a:xfrm>
          <a:prstGeom prst="ellipse">
            <a:avLst/>
          </a:prstGeom>
          <a:ln w="63500" cap="rnd">
            <a:solidFill>
              <a:srgbClr val="333333"/>
            </a:solidFill>
          </a:ln>
          <a:effectLst>
            <a:outerShdw blurRad="381000" dist="292100" dir="5400000" sx="-80000" sy="-18000" rotWithShape="0">
              <a:srgbClr val="000000">
                <a:alpha val="22000"/>
              </a:srgbClr>
            </a:outerShdw>
            <a:reflection blurRad="6350" stA="50000" endA="300" endPos="55000" dir="5400000" sy="-100000" algn="bl" rotWithShape="0"/>
          </a:effectLst>
          <a:scene3d>
            <a:camera prst="orthographicFront"/>
            <a:lightRig rig="contrasting" dir="t">
              <a:rot lat="0" lon="0" rev="3000000"/>
            </a:lightRig>
          </a:scene3d>
          <a:sp3d contourW="7620">
            <a:bevelT w="95250" h="31750" prst="coolSlant"/>
            <a:contourClr>
              <a:srgbClr val="333333"/>
            </a:contourClr>
          </a:sp3d>
        </p:spPr>
      </p:pic>
    </p:spTree>
    <p:extLst>
      <p:ext uri="{BB962C8B-B14F-4D97-AF65-F5344CB8AC3E}">
        <p14:creationId xmlns:p14="http://schemas.microsoft.com/office/powerpoint/2010/main" val="17269254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Tm="15635">
        <p159:morph option="byObject"/>
      </p:transition>
    </mc:Choice>
    <mc:Fallback>
      <p:transition advTm="15635">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39898-F88D-B20F-781D-127D07DADA73}"/>
              </a:ext>
            </a:extLst>
          </p:cNvPr>
          <p:cNvSpPr>
            <a:spLocks noGrp="1"/>
          </p:cNvSpPr>
          <p:nvPr>
            <p:ph type="title"/>
          </p:nvPr>
        </p:nvSpPr>
        <p:spPr>
          <a:xfrm>
            <a:off x="685801" y="609601"/>
            <a:ext cx="10131427" cy="1181877"/>
          </a:xfrm>
        </p:spPr>
        <p:txBody>
          <a:bodyPr>
            <a:normAutofit fontScale="90000"/>
          </a:bodyPr>
          <a:lstStyle/>
          <a:p>
            <a:r>
              <a:rPr lang="en-IN" sz="5400" b="1" i="0" dirty="0">
                <a:effectLst/>
                <a:latin typeface="Libre Franklin" pitchFamily="2" charset="0"/>
              </a:rPr>
              <a:t>Software Requirement</a:t>
            </a:r>
            <a:br>
              <a:rPr lang="en-IN" b="0" i="0" dirty="0">
                <a:solidFill>
                  <a:srgbClr val="333333"/>
                </a:solidFill>
                <a:effectLst/>
                <a:latin typeface="Libre Franklin" pitchFamily="2" charset="0"/>
              </a:rPr>
            </a:br>
            <a:endParaRPr lang="en-IN" dirty="0"/>
          </a:p>
        </p:txBody>
      </p:sp>
      <p:sp>
        <p:nvSpPr>
          <p:cNvPr id="3" name="Text Placeholder 2">
            <a:extLst>
              <a:ext uri="{FF2B5EF4-FFF2-40B4-BE49-F238E27FC236}">
                <a16:creationId xmlns:a16="http://schemas.microsoft.com/office/drawing/2014/main" id="{7ED8AE71-0148-4CAD-D31C-77B8741E3931}"/>
              </a:ext>
            </a:extLst>
          </p:cNvPr>
          <p:cNvSpPr>
            <a:spLocks noGrp="1"/>
          </p:cNvSpPr>
          <p:nvPr>
            <p:ph type="body" idx="1"/>
          </p:nvPr>
        </p:nvSpPr>
        <p:spPr>
          <a:xfrm>
            <a:off x="685800" y="1726163"/>
            <a:ext cx="5668347" cy="4065037"/>
          </a:xfrm>
        </p:spPr>
        <p:txBody>
          <a:bodyPr/>
          <a:lstStyle/>
          <a:p>
            <a:pPr algn="just"/>
            <a:r>
              <a:rPr lang="en-IN" sz="4400" kern="100" dirty="0">
                <a:effectLst/>
                <a:latin typeface="Libre Franklin" pitchFamily="2" charset="0"/>
                <a:ea typeface="Calibri" panose="020F0502020204030204" pitchFamily="34" charset="0"/>
                <a:cs typeface="Times New Roman" panose="02020603050405020304" pitchFamily="18" charset="0"/>
              </a:rPr>
              <a:t>MySQL</a:t>
            </a:r>
            <a:endParaRPr lang="en-IN" sz="4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4400" kern="100" dirty="0">
                <a:effectLst/>
                <a:latin typeface="Libre Franklin" pitchFamily="2" charset="0"/>
                <a:ea typeface="Calibri" panose="020F0502020204030204" pitchFamily="34" charset="0"/>
                <a:cs typeface="Times New Roman" panose="02020603050405020304" pitchFamily="18" charset="0"/>
              </a:rPr>
              <a:t>Ms Excel</a:t>
            </a:r>
            <a:endParaRPr lang="en-IN" sz="4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4400" kern="100" dirty="0">
                <a:effectLst/>
                <a:latin typeface="Libre Franklin" pitchFamily="2" charset="0"/>
                <a:ea typeface="Calibri" panose="020F0502020204030204" pitchFamily="34" charset="0"/>
                <a:cs typeface="Times New Roman" panose="02020603050405020304" pitchFamily="18" charset="0"/>
              </a:rPr>
              <a:t>Power BI</a:t>
            </a:r>
            <a:endParaRPr lang="en-IN" sz="4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4400" kern="100" dirty="0">
                <a:effectLst/>
                <a:latin typeface="Libre Franklin" pitchFamily="2" charset="0"/>
                <a:ea typeface="Calibri" panose="020F0502020204030204" pitchFamily="34" charset="0"/>
                <a:cs typeface="Times New Roman" panose="02020603050405020304" pitchFamily="18" charset="0"/>
              </a:rPr>
              <a:t>Presentation App</a:t>
            </a:r>
            <a:endParaRPr lang="en-IN" sz="4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b="1" kern="100" dirty="0">
                <a:solidFill>
                  <a:srgbClr val="333333"/>
                </a:solidFill>
                <a:effectLst/>
                <a:latin typeface="Libre Franklin" pitchFamily="2"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AA7B04D8-0CB9-5492-3547-89182914B64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049278" y="1510005"/>
            <a:ext cx="4702628" cy="2892489"/>
          </a:xfrm>
          <a:prstGeom prst="rect">
            <a:avLst/>
          </a:prstGeom>
          <a:solidFill>
            <a:schemeClr val="accent4"/>
          </a:solidFill>
          <a:ln w="34925">
            <a:noFill/>
          </a:ln>
          <a:effectLst>
            <a:reflection blurRad="6350" stA="52000" endA="300" endPos="35000" dir="5400000" sy="-100000" algn="bl" rotWithShape="0"/>
          </a:effectLst>
          <a:scene3d>
            <a:camera prst="orthographicFront">
              <a:rot lat="0" lon="0" rev="0"/>
            </a:camera>
            <a:lightRig rig="contrasting" dir="t">
              <a:rot lat="0" lon="0" rev="7800000"/>
            </a:lightRig>
          </a:scene3d>
          <a:sp3d>
            <a:bevelT w="139700" h="139700"/>
          </a:sp3d>
        </p:spPr>
        <p:style>
          <a:lnRef idx="2">
            <a:schemeClr val="dk1">
              <a:shade val="15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28836267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Tm="1577">
        <p159:morph option="byObject"/>
      </p:transition>
    </mc:Choice>
    <mc:Fallback>
      <p:transition advTm="1577">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78704E-1889-C837-0CA2-6A0672E2DB26}"/>
              </a:ext>
            </a:extLst>
          </p:cNvPr>
          <p:cNvSpPr txBox="1"/>
          <p:nvPr/>
        </p:nvSpPr>
        <p:spPr>
          <a:xfrm>
            <a:off x="167951" y="-27991"/>
            <a:ext cx="2864498" cy="584775"/>
          </a:xfrm>
          <a:prstGeom prst="rect">
            <a:avLst/>
          </a:prstGeom>
          <a:noFill/>
        </p:spPr>
        <p:txBody>
          <a:bodyPr wrap="square" rtlCol="0">
            <a:spAutoFit/>
          </a:bodyPr>
          <a:lstStyle/>
          <a:p>
            <a:r>
              <a:rPr lang="en-IN" sz="3200" dirty="0"/>
              <a:t>Data Model:</a:t>
            </a:r>
          </a:p>
        </p:txBody>
      </p:sp>
      <p:pic>
        <p:nvPicPr>
          <p:cNvPr id="7" name="Picture 6">
            <a:extLst>
              <a:ext uri="{FF2B5EF4-FFF2-40B4-BE49-F238E27FC236}">
                <a16:creationId xmlns:a16="http://schemas.microsoft.com/office/drawing/2014/main" id="{34DEED4C-EAF9-0B41-ADC6-0A6EAD3E8BD3}"/>
              </a:ext>
            </a:extLst>
          </p:cNvPr>
          <p:cNvPicPr>
            <a:picLocks noChangeAspect="1"/>
          </p:cNvPicPr>
          <p:nvPr/>
        </p:nvPicPr>
        <p:blipFill>
          <a:blip r:embed="rId2"/>
          <a:stretch>
            <a:fillRect/>
          </a:stretch>
        </p:blipFill>
        <p:spPr>
          <a:xfrm>
            <a:off x="251926" y="662474"/>
            <a:ext cx="11644605" cy="5896946"/>
          </a:xfrm>
          <a:prstGeom prst="rect">
            <a:avLst/>
          </a:prstGeom>
        </p:spPr>
      </p:pic>
    </p:spTree>
    <p:extLst>
      <p:ext uri="{BB962C8B-B14F-4D97-AF65-F5344CB8AC3E}">
        <p14:creationId xmlns:p14="http://schemas.microsoft.com/office/powerpoint/2010/main" val="20516383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Tm="14944">
        <p159:morph option="byObject"/>
      </p:transition>
    </mc:Choice>
    <mc:Fallback>
      <p:transition advTm="14944">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6A797-D57F-7D78-A7A7-DBCCECBABCD4}"/>
              </a:ext>
            </a:extLst>
          </p:cNvPr>
          <p:cNvSpPr>
            <a:spLocks noGrp="1"/>
          </p:cNvSpPr>
          <p:nvPr>
            <p:ph type="title"/>
          </p:nvPr>
        </p:nvSpPr>
        <p:spPr/>
        <p:txBody>
          <a:bodyPr>
            <a:normAutofit/>
          </a:bodyPr>
          <a:lstStyle/>
          <a:p>
            <a:r>
              <a:rPr lang="en-US" sz="2400" dirty="0"/>
              <a:t>1. Provide the list of markets in which customer "</a:t>
            </a:r>
            <a:r>
              <a:rPr lang="en-US" sz="2400" dirty="0" err="1"/>
              <a:t>Atliq</a:t>
            </a:r>
            <a:r>
              <a:rPr lang="en-US" sz="2400" dirty="0"/>
              <a:t> Exclusive" operates its business in the APAC region.</a:t>
            </a:r>
            <a:endParaRPr lang="en-IN" sz="2400" dirty="0"/>
          </a:p>
        </p:txBody>
      </p:sp>
      <p:pic>
        <p:nvPicPr>
          <p:cNvPr id="14" name="Content Placeholder 13">
            <a:extLst>
              <a:ext uri="{FF2B5EF4-FFF2-40B4-BE49-F238E27FC236}">
                <a16:creationId xmlns:a16="http://schemas.microsoft.com/office/drawing/2014/main" id="{D7276511-F72F-6D3C-2030-5825BAD4A27A}"/>
              </a:ext>
            </a:extLst>
          </p:cNvPr>
          <p:cNvPicPr>
            <a:picLocks noGrp="1" noChangeAspect="1"/>
          </p:cNvPicPr>
          <p:nvPr>
            <p:ph sz="half" idx="1"/>
          </p:nvPr>
        </p:nvPicPr>
        <p:blipFill>
          <a:blip r:embed="rId2"/>
          <a:stretch>
            <a:fillRect/>
          </a:stretch>
        </p:blipFill>
        <p:spPr>
          <a:xfrm>
            <a:off x="1374774" y="2689841"/>
            <a:ext cx="2709546" cy="2553056"/>
          </a:xfrm>
        </p:spPr>
      </p:pic>
      <p:pic>
        <p:nvPicPr>
          <p:cNvPr id="28" name="Content Placeholder 27">
            <a:extLst>
              <a:ext uri="{FF2B5EF4-FFF2-40B4-BE49-F238E27FC236}">
                <a16:creationId xmlns:a16="http://schemas.microsoft.com/office/drawing/2014/main" id="{EA5CF884-FD57-25E3-29B2-5371D6010BCF}"/>
              </a:ext>
            </a:extLst>
          </p:cNvPr>
          <p:cNvPicPr>
            <a:picLocks noGrp="1" noChangeAspect="1"/>
          </p:cNvPicPr>
          <p:nvPr>
            <p:ph sz="half" idx="2"/>
          </p:nvPr>
        </p:nvPicPr>
        <p:blipFill>
          <a:blip r:embed="rId3"/>
          <a:stretch>
            <a:fillRect/>
          </a:stretch>
        </p:blipFill>
        <p:spPr>
          <a:xfrm>
            <a:off x="4488180" y="1813560"/>
            <a:ext cx="7101840" cy="4358640"/>
          </a:xfrm>
        </p:spPr>
      </p:pic>
    </p:spTree>
    <p:extLst>
      <p:ext uri="{BB962C8B-B14F-4D97-AF65-F5344CB8AC3E}">
        <p14:creationId xmlns:p14="http://schemas.microsoft.com/office/powerpoint/2010/main" val="14743323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Tm="11022">
        <p159:morph option="byObject"/>
      </p:transition>
    </mc:Choice>
    <mc:Fallback>
      <p:transition advTm="11022">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0D79-2314-B23F-0306-7CB8BCD680CA}"/>
              </a:ext>
            </a:extLst>
          </p:cNvPr>
          <p:cNvSpPr>
            <a:spLocks noGrp="1"/>
          </p:cNvSpPr>
          <p:nvPr>
            <p:ph type="title"/>
          </p:nvPr>
        </p:nvSpPr>
        <p:spPr/>
        <p:txBody>
          <a:bodyPr>
            <a:normAutofit/>
          </a:bodyPr>
          <a:lstStyle/>
          <a:p>
            <a:r>
              <a:rPr lang="en-US" sz="2400" dirty="0"/>
              <a:t>2. What is the percentage of unique product increase in 2021 vs. 2020? The final output contains these fields, unique products 2020 unique products-2021 percentage </a:t>
            </a:r>
            <a:r>
              <a:rPr lang="en-US" sz="2400" dirty="0" err="1"/>
              <a:t>chg</a:t>
            </a:r>
            <a:endParaRPr lang="en-IN" sz="2400" dirty="0"/>
          </a:p>
        </p:txBody>
      </p:sp>
      <p:pic>
        <p:nvPicPr>
          <p:cNvPr id="10" name="Content Placeholder 9">
            <a:extLst>
              <a:ext uri="{FF2B5EF4-FFF2-40B4-BE49-F238E27FC236}">
                <a16:creationId xmlns:a16="http://schemas.microsoft.com/office/drawing/2014/main" id="{6FC4D59A-376E-B613-425F-91920CD28740}"/>
              </a:ext>
            </a:extLst>
          </p:cNvPr>
          <p:cNvPicPr>
            <a:picLocks noGrp="1" noChangeAspect="1"/>
          </p:cNvPicPr>
          <p:nvPr>
            <p:ph sz="half" idx="1"/>
          </p:nvPr>
        </p:nvPicPr>
        <p:blipFill>
          <a:blip r:embed="rId2"/>
          <a:stretch>
            <a:fillRect/>
          </a:stretch>
        </p:blipFill>
        <p:spPr>
          <a:xfrm>
            <a:off x="236220" y="2316480"/>
            <a:ext cx="5021580" cy="3345180"/>
          </a:xfrm>
        </p:spPr>
      </p:pic>
      <p:pic>
        <p:nvPicPr>
          <p:cNvPr id="16" name="Content Placeholder 15">
            <a:extLst>
              <a:ext uri="{FF2B5EF4-FFF2-40B4-BE49-F238E27FC236}">
                <a16:creationId xmlns:a16="http://schemas.microsoft.com/office/drawing/2014/main" id="{94D39B0F-1414-C37A-5802-54D797725497}"/>
              </a:ext>
            </a:extLst>
          </p:cNvPr>
          <p:cNvPicPr>
            <a:picLocks noGrp="1" noChangeAspect="1"/>
          </p:cNvPicPr>
          <p:nvPr>
            <p:ph sz="half" idx="2"/>
          </p:nvPr>
        </p:nvPicPr>
        <p:blipFill>
          <a:blip r:embed="rId3"/>
          <a:stretch>
            <a:fillRect/>
          </a:stretch>
        </p:blipFill>
        <p:spPr>
          <a:xfrm>
            <a:off x="5448300" y="2240280"/>
            <a:ext cx="6507479" cy="3421380"/>
          </a:xfrm>
        </p:spPr>
      </p:pic>
    </p:spTree>
    <p:extLst>
      <p:ext uri="{BB962C8B-B14F-4D97-AF65-F5344CB8AC3E}">
        <p14:creationId xmlns:p14="http://schemas.microsoft.com/office/powerpoint/2010/main" val="29117136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Tm="15877">
        <p159:morph option="byObject"/>
      </p:transition>
    </mc:Choice>
    <mc:Fallback>
      <p:transition advTm="15877">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F3351-1CC6-339D-DFE5-B7D290206AA5}"/>
              </a:ext>
            </a:extLst>
          </p:cNvPr>
          <p:cNvSpPr>
            <a:spLocks noGrp="1"/>
          </p:cNvSpPr>
          <p:nvPr>
            <p:ph type="title"/>
          </p:nvPr>
        </p:nvSpPr>
        <p:spPr/>
        <p:txBody>
          <a:bodyPr>
            <a:normAutofit/>
          </a:bodyPr>
          <a:lstStyle/>
          <a:p>
            <a:r>
              <a:rPr lang="en-US" sz="2400" dirty="0"/>
              <a:t>3. Provide a report with all the unique product counts for each segment and sort them in descending order of product counts. The final output contains 2 fields, segment product count</a:t>
            </a:r>
            <a:endParaRPr lang="en-IN" sz="2400" dirty="0"/>
          </a:p>
        </p:txBody>
      </p:sp>
      <p:pic>
        <p:nvPicPr>
          <p:cNvPr id="6" name="Content Placeholder 5">
            <a:extLst>
              <a:ext uri="{FF2B5EF4-FFF2-40B4-BE49-F238E27FC236}">
                <a16:creationId xmlns:a16="http://schemas.microsoft.com/office/drawing/2014/main" id="{476A55AE-1172-E5BE-AD52-A2F6BF983E83}"/>
              </a:ext>
            </a:extLst>
          </p:cNvPr>
          <p:cNvPicPr>
            <a:picLocks noGrp="1" noChangeAspect="1"/>
          </p:cNvPicPr>
          <p:nvPr>
            <p:ph sz="half" idx="1"/>
          </p:nvPr>
        </p:nvPicPr>
        <p:blipFill>
          <a:blip r:embed="rId2"/>
          <a:stretch>
            <a:fillRect/>
          </a:stretch>
        </p:blipFill>
        <p:spPr>
          <a:xfrm>
            <a:off x="766500" y="2141538"/>
            <a:ext cx="4834462" cy="3649662"/>
          </a:xfrm>
        </p:spPr>
      </p:pic>
      <p:pic>
        <p:nvPicPr>
          <p:cNvPr id="8" name="Content Placeholder 7">
            <a:extLst>
              <a:ext uri="{FF2B5EF4-FFF2-40B4-BE49-F238E27FC236}">
                <a16:creationId xmlns:a16="http://schemas.microsoft.com/office/drawing/2014/main" id="{2AC8E90F-4329-15FA-AE15-70C66F3DCC6C}"/>
              </a:ext>
            </a:extLst>
          </p:cNvPr>
          <p:cNvPicPr>
            <a:picLocks noGrp="1" noChangeAspect="1"/>
          </p:cNvPicPr>
          <p:nvPr>
            <p:ph sz="half" idx="2"/>
          </p:nvPr>
        </p:nvPicPr>
        <p:blipFill>
          <a:blip r:embed="rId3"/>
          <a:stretch>
            <a:fillRect/>
          </a:stretch>
        </p:blipFill>
        <p:spPr>
          <a:xfrm>
            <a:off x="5821363" y="2403265"/>
            <a:ext cx="4995862" cy="3126207"/>
          </a:xfrm>
        </p:spPr>
      </p:pic>
    </p:spTree>
    <p:extLst>
      <p:ext uri="{BB962C8B-B14F-4D97-AF65-F5344CB8AC3E}">
        <p14:creationId xmlns:p14="http://schemas.microsoft.com/office/powerpoint/2010/main" val="38951425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Tm="13212">
        <p159:morph option="byObject"/>
      </p:transition>
    </mc:Choice>
    <mc:Fallback>
      <p:transition advTm="13212">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1175</TotalTime>
  <Words>707</Words>
  <Application>Microsoft Office PowerPoint</Application>
  <PresentationFormat>Widescreen</PresentationFormat>
  <Paragraphs>52</Paragraphs>
  <Slides>19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Libre Franklin</vt:lpstr>
      <vt:lpstr>Manrope</vt:lpstr>
      <vt:lpstr>Söhne</vt:lpstr>
      <vt:lpstr>Times New Roman</vt:lpstr>
      <vt:lpstr>Celestial</vt:lpstr>
      <vt:lpstr> Consumer Goods </vt:lpstr>
      <vt:lpstr>Purpose of Project: </vt:lpstr>
      <vt:lpstr>Business Requirements: </vt:lpstr>
      <vt:lpstr>Scope of the Project:  </vt:lpstr>
      <vt:lpstr>Software Requirement </vt:lpstr>
      <vt:lpstr>PowerPoint Presentation</vt:lpstr>
      <vt:lpstr>1. Provide the list of markets in which customer "Atliq Exclusive" operates its business in the APAC region.</vt:lpstr>
      <vt:lpstr>2. What is the percentage of unique product increase in 2021 vs. 2020? The final output contains these fields, unique products 2020 unique products-2021 percentage chg</vt:lpstr>
      <vt:lpstr>3. Provide a report with all the unique product counts for each segment and sort them in descending order of product counts. The final output contains 2 fields, segment product count</vt:lpstr>
      <vt:lpstr>4. Follow-up: Which segment had the most increase in unique products in 2021 vs 2020? The final output contains these fields, segment product count-2020 product count-2021 difference</vt:lpstr>
      <vt:lpstr>5. Get the products that have the highest and lowest manufacturing costs. The final output should contain these fields, product code product manufacturing cost</vt:lpstr>
      <vt:lpstr>6. Generate a report which contains the top 5 customers who received an average high pre invoice discount pct for the fiscal year 2021 and in the Indian market. The final output contains these fields, customer code customer average discount percentage</vt:lpstr>
      <vt:lpstr>7. Get the complete report of the Gross sales amount for the customer “Atliq Exclusive” for each month. This analysis helps to get an idea of low and high-performing months and take strategic decisions. The final report contains these columns: Month Year Gross sales Amount</vt:lpstr>
      <vt:lpstr>8. In which quarter of 2020, got the maximum total sold quantity? The final output contains these fields sorted by the total sold quantity, Quarter total sold quantity</vt:lpstr>
      <vt:lpstr>9. Which channel helped to bring more gross sales in the fiscal year 2021 and the percentage of contribution? The final output contains these fields, channel gross sales minepentate</vt:lpstr>
      <vt:lpstr>10. Get the Top 3 products in each division that have a high total sold quantity in the fiscal year 2021? The final output contains these fields, division product code codebasics.io product total sold quantity rank order</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Goods |</dc:title>
  <dc:creator>Basamma Madival</dc:creator>
  <cp:lastModifiedBy>Basamma Madival</cp:lastModifiedBy>
  <cp:revision>1</cp:revision>
  <dcterms:created xsi:type="dcterms:W3CDTF">2023-09-24T12:16:36Z</dcterms:created>
  <dcterms:modified xsi:type="dcterms:W3CDTF">2023-09-26T18:26:23Z</dcterms:modified>
</cp:coreProperties>
</file>