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0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بسام ابراهيم محمد المزيد" initials="بسام" lastIdx="1" clrIdx="0">
    <p:extLst>
      <p:ext uri="{19B8F6BF-5375-455C-9EA6-DF929625EA0E}">
        <p15:presenceInfo xmlns:p15="http://schemas.microsoft.com/office/powerpoint/2012/main" userId="بسام ابراهيم محمد المزي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4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7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4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1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0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9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0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4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6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793" r:id="rId6"/>
    <p:sldLayoutId id="2147483789" r:id="rId7"/>
    <p:sldLayoutId id="2147483790" r:id="rId8"/>
    <p:sldLayoutId id="2147483791" r:id="rId9"/>
    <p:sldLayoutId id="2147483792" r:id="rId10"/>
    <p:sldLayoutId id="21474837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DC095D63-ED84-4F1A-9D47-5400782852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7015" r="-1" b="8710"/>
          <a:stretch/>
        </p:blipFill>
        <p:spPr>
          <a:xfrm>
            <a:off x="20" y="42014"/>
            <a:ext cx="12188932" cy="6856614"/>
          </a:xfrm>
          <a:prstGeom prst="rect">
            <a:avLst/>
          </a:prstGeom>
        </p:spPr>
      </p:pic>
      <p:grpSp>
        <p:nvGrpSpPr>
          <p:cNvPr id="66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67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7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79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2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E4F7B39C-CE97-447B-BC0A-9EFBA0A9B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 Project In JAVA</a:t>
            </a:r>
            <a:br>
              <a:rPr lang="en-US" sz="66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6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“Calculator”</a:t>
            </a:r>
            <a:endParaRPr lang="ar-SA" sz="6600" dirty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481B6C3C-B6C6-4D5B-9FC8-A19708944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Bassam Ibrahim M Al-</a:t>
            </a:r>
            <a:r>
              <a:rPr lang="en-US" sz="2000" dirty="0" err="1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Mazyad</a:t>
            </a:r>
            <a:endParaRPr lang="en-US" sz="2000" dirty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440211450</a:t>
            </a:r>
            <a:endParaRPr lang="ar-SA" sz="2000" dirty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9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237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DC095D63-ED84-4F1A-9D47-5400782852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7015" r="-1" b="8710"/>
          <a:stretch/>
        </p:blipFill>
        <p:spPr>
          <a:xfrm>
            <a:off x="0" y="13384"/>
            <a:ext cx="12204128" cy="6856614"/>
          </a:xfrm>
          <a:prstGeom prst="rect">
            <a:avLst/>
          </a:prstGeom>
        </p:spPr>
      </p:pic>
      <p:grpSp>
        <p:nvGrpSpPr>
          <p:cNvPr id="41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6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" name="Freeform: Shape 69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0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71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72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73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74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68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E4F7B39C-CE97-447B-BC0A-9EFBA0A9B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841" y="726642"/>
            <a:ext cx="5998193" cy="14911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Calculator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481B6C3C-B6C6-4D5B-9FC8-A1970894450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998808" y="2396479"/>
            <a:ext cx="5994400" cy="4019899"/>
          </a:xfrm>
        </p:spPr>
        <p:txBody>
          <a:bodyPr vert="horz" lIns="91440" tIns="45720" rIns="91440" bIns="45720" rtlCol="0">
            <a:normAutofit/>
          </a:bodyPr>
          <a:lstStyle/>
          <a:p>
            <a:pPr algn="r" rtl="1"/>
            <a:r>
              <a:rPr lang="ar-SA" sz="2200" dirty="0">
                <a:solidFill>
                  <a:srgbClr val="FFFFFF"/>
                </a:solidFill>
              </a:rPr>
              <a:t>أفتح برنامج </a:t>
            </a:r>
            <a:r>
              <a:rPr lang="en-US" sz="2200" dirty="0">
                <a:solidFill>
                  <a:srgbClr val="FFFFFF"/>
                </a:solidFill>
              </a:rPr>
              <a:t>Eclipse</a:t>
            </a:r>
            <a:r>
              <a:rPr lang="ar-SA" sz="2200" dirty="0">
                <a:solidFill>
                  <a:srgbClr val="FFFFFF"/>
                </a:solidFill>
              </a:rPr>
              <a:t>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أنشئ مشروع جافا جديد باسم </a:t>
            </a:r>
            <a:r>
              <a:rPr lang="en-US" sz="18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my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project</a:t>
            </a:r>
            <a:r>
              <a:rPr lang="ar-SA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800" kern="1200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rPr>
              <a:t>أنشى كلاس جافا جديد باسم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project</a:t>
            </a:r>
            <a:r>
              <a:rPr lang="ar-SA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1800" b="1" kern="1200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rPr>
              <a:t>ثم نختار </a:t>
            </a:r>
            <a:r>
              <a:rPr lang="en-US" sz="18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main(String[] </a:t>
            </a:r>
            <a:r>
              <a:rPr lang="en-US" sz="1800" b="1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args 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endParaRPr lang="ar-SA" sz="1800" b="1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ثم </a:t>
            </a:r>
            <a:r>
              <a:rPr lang="en-US" sz="220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finish</a:t>
            </a:r>
          </a:p>
        </p:txBody>
      </p:sp>
      <p:grpSp>
        <p:nvGrpSpPr>
          <p:cNvPr id="78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79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71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DC095D63-ED84-4F1A-9D47-5400782852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7015" r="-1" b="8710"/>
          <a:stretch/>
        </p:blipFill>
        <p:spPr>
          <a:xfrm>
            <a:off x="0" y="13384"/>
            <a:ext cx="12204128" cy="6856614"/>
          </a:xfrm>
          <a:prstGeom prst="rect">
            <a:avLst/>
          </a:prstGeom>
        </p:spPr>
      </p:pic>
      <p:grpSp>
        <p:nvGrpSpPr>
          <p:cNvPr id="41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6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" name="Freeform: Shape 69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0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71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72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73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74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68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E4F7B39C-CE97-447B-BC0A-9EFBA0A9B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841" y="726642"/>
            <a:ext cx="5998193" cy="14911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Calculator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481B6C3C-B6C6-4D5B-9FC8-A1970894450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004789" y="2959824"/>
            <a:ext cx="6988420" cy="3456554"/>
          </a:xfrm>
        </p:spPr>
        <p:txBody>
          <a:bodyPr vert="horz" lIns="91440" tIns="45720" rIns="91440" bIns="45720" rtlCol="0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ar-SA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نستدعي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Scanner</a:t>
            </a:r>
            <a:r>
              <a:rPr lang="ar-SA" sz="2000" dirty="0">
                <a:solidFill>
                  <a:schemeClr val="bg1"/>
                </a:solidFill>
              </a:rPr>
              <a:t> </a:t>
            </a:r>
            <a:r>
              <a:rPr lang="ar-SA" sz="2000" dirty="0">
                <a:solidFill>
                  <a:schemeClr val="bg1"/>
                </a:solidFill>
                <a:highlight>
                  <a:srgbClr val="FFFF00"/>
                </a:highlight>
              </a:rPr>
              <a:t>المكتبة</a:t>
            </a:r>
            <a:r>
              <a:rPr lang="en-US" sz="20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import</a:t>
            </a:r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java.util.Scanner</a:t>
            </a:r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ar-SA" sz="2000" dirty="0">
              <a:solidFill>
                <a:srgbClr val="FFFFFF"/>
              </a:solidFill>
              <a:highlight>
                <a:srgbClr val="FFFF00"/>
              </a:highlight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2000" dirty="0">
                <a:solidFill>
                  <a:srgbClr val="FFFFFF"/>
                </a:solidFill>
              </a:rPr>
              <a:t>انشى كائن من نوع سكانر لقراءة المدخلات من المستخدم كالتالي..</a:t>
            </a:r>
            <a:endParaRPr lang="en-US" sz="2000" dirty="0">
              <a:solidFill>
                <a:srgbClr val="FFFFFF"/>
              </a:solidFill>
            </a:endParaRPr>
          </a:p>
          <a:p>
            <a:pPr marL="0" indent="0" algn="r" rtl="1">
              <a:buNone/>
            </a:pPr>
            <a:r>
              <a:rPr lang="ar-SA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Scanner </a:t>
            </a:r>
            <a:r>
              <a:rPr lang="en-US" sz="2000" u="sng" dirty="0">
                <a:solidFill>
                  <a:srgbClr val="6A3E3E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Calculator</a:t>
            </a:r>
            <a:r>
              <a:rPr lang="en-US" sz="2000" u="sng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2000" b="1" u="sng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sz="2000" b="1" u="sng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Scanner(System.</a:t>
            </a:r>
            <a:r>
              <a:rPr lang="en-US" sz="2000" b="1" i="1" u="sng" dirty="0">
                <a:solidFill>
                  <a:srgbClr val="0000C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</a:t>
            </a:r>
            <a:r>
              <a:rPr lang="en-US" sz="2000" b="1" i="1" u="sng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  <a:endParaRPr lang="en-US" sz="2000" b="1" dirty="0">
              <a:solidFill>
                <a:srgbClr val="7F0055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grpSp>
        <p:nvGrpSpPr>
          <p:cNvPr id="78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79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80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DC095D63-ED84-4F1A-9D47-5400782852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7015" r="-1" b="8710"/>
          <a:stretch/>
        </p:blipFill>
        <p:spPr>
          <a:xfrm>
            <a:off x="0" y="13384"/>
            <a:ext cx="12204128" cy="6856614"/>
          </a:xfrm>
          <a:prstGeom prst="rect">
            <a:avLst/>
          </a:prstGeom>
        </p:spPr>
      </p:pic>
      <p:grpSp>
        <p:nvGrpSpPr>
          <p:cNvPr id="41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6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" name="Freeform: Shape 69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0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71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72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73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74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68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E4F7B39C-CE97-447B-BC0A-9EFBA0A9B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841" y="726642"/>
            <a:ext cx="5998193" cy="14911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Calculator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481B6C3C-B6C6-4D5B-9FC8-A1970894450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004789" y="3429000"/>
            <a:ext cx="6988420" cy="2987378"/>
          </a:xfrm>
        </p:spPr>
        <p:txBody>
          <a:bodyPr vert="horz" lIns="91440" tIns="45720" rIns="91440" bIns="45720" rtlCol="0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ar-SA" sz="2000" dirty="0">
                <a:solidFill>
                  <a:srgbClr val="FFFFFF"/>
                </a:solidFill>
              </a:rPr>
              <a:t>أنشئ قارء أول و نوع العملية و ثاني  ثم الناتج النهائي.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SA" sz="2000" dirty="0">
                <a:solidFill>
                  <a:srgbClr val="FFFFFF"/>
                </a:solidFill>
              </a:rPr>
              <a:t>إذا اختار المستخدم في خانة رمز العملية رمز خطأ</a:t>
            </a:r>
          </a:p>
          <a:p>
            <a:pPr marL="0" indent="0" algn="r" rtl="1">
              <a:buNone/>
            </a:pPr>
            <a:r>
              <a:rPr lang="ar-SA" sz="2000" dirty="0">
                <a:solidFill>
                  <a:srgbClr val="FFFFFF"/>
                </a:solidFill>
              </a:rPr>
              <a:t>فطبع "أدخل العملية الصحيحة" 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8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79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584446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116</Words>
  <Application>Microsoft Office PowerPoint</Application>
  <PresentationFormat>شاشة عريضة</PresentationFormat>
  <Paragraphs>24</Paragraphs>
  <Slides>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11" baseType="lpstr">
      <vt:lpstr>Arial</vt:lpstr>
      <vt:lpstr>Avenir Next LT Pro</vt:lpstr>
      <vt:lpstr>AvenirNext LT Pro Medium</vt:lpstr>
      <vt:lpstr>Consolas</vt:lpstr>
      <vt:lpstr>Posterama</vt:lpstr>
      <vt:lpstr>Segoe UI Semilight</vt:lpstr>
      <vt:lpstr>ExploreVTI</vt:lpstr>
      <vt:lpstr>My Project In JAVA “Calculator”</vt:lpstr>
      <vt:lpstr> Calculator</vt:lpstr>
      <vt:lpstr> Calculator</vt:lpstr>
      <vt:lpstr> Calculator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Project In JAVA “Calculator”</dc:title>
  <dc:creator>بسام ابراهيم محمد المزيد</dc:creator>
  <cp:lastModifiedBy>بسام ابراهيم محمد المزيد</cp:lastModifiedBy>
  <cp:revision>9</cp:revision>
  <dcterms:created xsi:type="dcterms:W3CDTF">2020-12-05T15:21:30Z</dcterms:created>
  <dcterms:modified xsi:type="dcterms:W3CDTF">2020-12-05T17:54:23Z</dcterms:modified>
</cp:coreProperties>
</file>