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Y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14DC76D-26AC-4C37-9C78-5575CF38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54E89D4-DA87-4098-834C-10098B425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CA3C32E-33BC-41F8-9864-5991E44F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EA4-041C-4B0A-BE07-A7576AC644F9}" type="datetimeFigureOut">
              <a:rPr lang="ar-YE" smtClean="0"/>
              <a:t>28/05/1443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1F5DAC5-0153-4CCA-A2ED-EC06D8E9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B27A846-2D56-42BB-A3F4-2086F31B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B253-135A-4CFF-9E83-5021CFE9167F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96603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C1DD103-41E5-48A5-A146-5AF17007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ED2C31DB-2827-4807-9623-3689FEA9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B859967-94DA-4E0D-8AAF-F89F823E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EA4-041C-4B0A-BE07-A7576AC644F9}" type="datetimeFigureOut">
              <a:rPr lang="ar-YE" smtClean="0"/>
              <a:t>28/05/1443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EF261EC-1A96-4AE8-A3E1-6293CF64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C15616F-F9F3-439D-8D0A-61E4D048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B253-135A-4CFF-9E83-5021CFE9167F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96458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753ED4C4-980B-423F-8E9E-D0CAFE4AB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6A16129-2893-422C-B9F4-E2FB444D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A6536CB-52DE-4A1C-9DE8-3D00BB70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EA4-041C-4B0A-BE07-A7576AC644F9}" type="datetimeFigureOut">
              <a:rPr lang="ar-YE" smtClean="0"/>
              <a:t>28/05/1443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C556721-B7B3-42EA-9B52-A92BF0EE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5899712-7E7C-40C0-950B-A2AB0F13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B253-135A-4CFF-9E83-5021CFE9167F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64839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D01010-95F2-4FA0-8FFC-B75C71C3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186DD6F-B136-494A-8C8A-B128EFC6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BEC3A18-A672-419F-A896-FC716679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EA4-041C-4B0A-BE07-A7576AC644F9}" type="datetimeFigureOut">
              <a:rPr lang="ar-YE" smtClean="0"/>
              <a:t>28/05/1443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D76CF91-43BA-4A58-87AA-0F1689CC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F2E8B1D-D7D5-414A-8D06-FC740AB7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B253-135A-4CFF-9E83-5021CFE9167F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9474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4897726-1864-4A20-970C-7B77C385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54338A7-24CE-4C6E-A942-04F2AFE6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E335725-13C3-4641-99A0-2079C273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EA4-041C-4B0A-BE07-A7576AC644F9}" type="datetimeFigureOut">
              <a:rPr lang="ar-YE" smtClean="0"/>
              <a:t>28/05/1443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CD21FF7-2096-49A1-8A3D-5A98B0D5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8CBDB5E-3057-40BA-99C7-93EE086B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B253-135A-4CFF-9E83-5021CFE9167F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09503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26494BE-DC38-4367-9461-C044BF8E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5087338-5357-4DB0-A09B-25ACFD3ED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2A6B54C-1BD1-43E6-B404-D2337E7BF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51BB8FD-8E41-4F6C-A532-AE58EA21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EA4-041C-4B0A-BE07-A7576AC644F9}" type="datetimeFigureOut">
              <a:rPr lang="ar-YE" smtClean="0"/>
              <a:t>28/05/1443</a:t>
            </a:fld>
            <a:endParaRPr lang="ar-YE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7145D5B-D0D2-48A1-9359-4ABF7819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A1FEA7B-6B33-43B1-9EBF-17B9487B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B253-135A-4CFF-9E83-5021CFE9167F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8778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F394AB5-5D97-480E-A756-A1F7D9B8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92B45E5-DAD5-4A9B-B8D8-222A8EE8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8295534-3999-4C38-B95A-D7A1F89E8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7995628-F950-444C-98E5-3ACC131A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3123F095-E6A9-4BD9-9ED8-577A6176F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8863FE2D-3752-468E-AFCC-41C419D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EA4-041C-4B0A-BE07-A7576AC644F9}" type="datetimeFigureOut">
              <a:rPr lang="ar-YE" smtClean="0"/>
              <a:t>28/05/1443</a:t>
            </a:fld>
            <a:endParaRPr lang="ar-YE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AA173CA3-1DC6-4399-826B-F35A8999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88B3FF7E-4F65-41D6-BA22-F6EB20DC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B253-135A-4CFF-9E83-5021CFE9167F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8870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BDEF08C-4205-4C2F-B534-85EA30CD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E36B3FEB-F9AB-4DCC-B100-D53BBF46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EA4-041C-4B0A-BE07-A7576AC644F9}" type="datetimeFigureOut">
              <a:rPr lang="ar-YE" smtClean="0"/>
              <a:t>28/05/1443</a:t>
            </a:fld>
            <a:endParaRPr lang="ar-YE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6B116CC4-472D-456B-8DFB-2959EFF2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AA3170C-6B65-4C40-B88E-48E32759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B253-135A-4CFF-9E83-5021CFE9167F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50150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28FC3DB7-CF40-4900-84FC-503D12A6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EA4-041C-4B0A-BE07-A7576AC644F9}" type="datetimeFigureOut">
              <a:rPr lang="ar-YE" smtClean="0"/>
              <a:t>28/05/1443</a:t>
            </a:fld>
            <a:endParaRPr lang="ar-YE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D9A4A28-AD18-488D-835D-3D1DDDBA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EA491677-B3E8-4DA0-892B-F18B0178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B253-135A-4CFF-9E83-5021CFE9167F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12611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9328DEF-4C4D-42AF-B71E-68E9C0E0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E74C8F0-70A5-497C-95C7-6B6050060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9C6484D-DF4C-428E-BF47-3E164584F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33300D8-DE98-4C83-BDF2-DFCA4463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EA4-041C-4B0A-BE07-A7576AC644F9}" type="datetimeFigureOut">
              <a:rPr lang="ar-YE" smtClean="0"/>
              <a:t>28/05/1443</a:t>
            </a:fld>
            <a:endParaRPr lang="ar-YE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3EAC541-81D9-41A8-AD88-D30C84AE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21DD562-1474-473C-897A-C8A958B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B253-135A-4CFF-9E83-5021CFE9167F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14193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A97DA56-46F2-4ED5-AB3C-1937BF26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0299D40-3EEC-44A7-B195-1E9E12419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YE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8DCC0FB-1492-41F9-A2EA-1544B9290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84C805E-904A-4875-B54B-9FF1C101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FEA4-041C-4B0A-BE07-A7576AC644F9}" type="datetimeFigureOut">
              <a:rPr lang="ar-YE" smtClean="0"/>
              <a:t>28/05/1443</a:t>
            </a:fld>
            <a:endParaRPr lang="ar-YE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E90C6CD-685C-4FC8-AEC1-ED8A683D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F1734FD-A85B-41C7-AB9E-9EA85C43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B253-135A-4CFF-9E83-5021CFE9167F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05824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F2D071E6-AEF1-4F2E-BEA4-579D6D6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YE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BAA653A-E467-40E7-9BEB-1FCBB3854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E3E4631-092A-4768-AC91-C1138235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FEA4-041C-4B0A-BE07-A7576AC644F9}" type="datetimeFigureOut">
              <a:rPr lang="ar-YE" smtClean="0"/>
              <a:t>28/05/1443</a:t>
            </a:fld>
            <a:endParaRPr lang="ar-YE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2E658F3-CF66-4909-944E-15C25E965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E335F34-380A-4CEF-A6F7-E059821F9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B253-135A-4CFF-9E83-5021CFE9167F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5193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YE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495D4AE1-477C-4E0A-B584-C8A4CAD8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29" y="512429"/>
            <a:ext cx="3988134" cy="3988134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B0D32F69-8E21-4CCA-ADA2-849915FD3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96" y="2793665"/>
            <a:ext cx="1747421" cy="314325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7D561653-FF98-412E-A6F2-584985FC230B}"/>
              </a:ext>
            </a:extLst>
          </p:cNvPr>
          <p:cNvSpPr txBox="1"/>
          <p:nvPr/>
        </p:nvSpPr>
        <p:spPr>
          <a:xfrm>
            <a:off x="5064439" y="2372272"/>
            <a:ext cx="18564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YE" dirty="0">
                <a:solidFill>
                  <a:schemeClr val="accent5">
                    <a:lumMod val="75000"/>
                  </a:schemeClr>
                </a:solidFill>
              </a:rPr>
              <a:t>خدمات سياحية فريدة</a:t>
            </a:r>
          </a:p>
          <a:p>
            <a:r>
              <a:rPr lang="ar-YE" dirty="0">
                <a:solidFill>
                  <a:schemeClr val="accent5">
                    <a:lumMod val="75000"/>
                  </a:schemeClr>
                </a:solidFill>
              </a:rPr>
              <a:t>سفر آمن ومريح</a:t>
            </a:r>
            <a:r>
              <a:rPr lang="en-US" dirty="0"/>
              <a:t>..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378678513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شاشة عريضة</PresentationFormat>
  <Paragraphs>2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نسق Office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967772535417</dc:creator>
  <cp:lastModifiedBy>967772535417</cp:lastModifiedBy>
  <cp:revision>1</cp:revision>
  <dcterms:created xsi:type="dcterms:W3CDTF">2022-01-01T18:53:25Z</dcterms:created>
  <dcterms:modified xsi:type="dcterms:W3CDTF">2022-01-01T19:06:02Z</dcterms:modified>
</cp:coreProperties>
</file>