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3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7163AAA-05F6-4160-A506-64E55F3BA27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BD21C68-9E7A-466B-BBA4-39A20248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1C68-9E7A-466B-BBA4-39A202485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1C68-9E7A-466B-BBA4-39A2024850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CCB41C-387F-5649-0084-305EE00F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5082C21-0265-C46C-EB47-44B5274E7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2798C00-86FD-7531-8B89-7B880BF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1FFDF9-6BB3-A1FD-3B7A-27131568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DFEB21-99B4-91C4-08AD-2858074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6C7CC2E-D463-11C7-D400-74E466D7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B821985-71D9-BE97-EB28-3E2E5ED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4E30F3E-FFFE-263D-2BE4-D699C082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6BBBB60-7232-B8F1-0AC3-B937555E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DBDDC9-FEC4-4343-0AD4-1D7ECAD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BBC48DB-85AA-ADE0-969A-0202ABC08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00F754D-30B1-0721-D180-52923A06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16D245A-DD21-F254-0178-198A0FC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34C224E-ABA7-DD4A-4D34-C7AC7D12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FA9C0E9-B05B-6CA6-1041-C1465F90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0331D7-C3CC-4AC3-F9C6-87FA344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BB4923B-0EA9-0480-1CA7-9CC5B296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5213B0D-3141-E6E1-EF87-7CA3719A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743B95-B1E3-E00B-9011-859DC17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421DF54-338F-E787-8600-2C04843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9D6B30-52D7-5344-76F3-3A610255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453F73B-1592-11B7-919C-8B14AE2F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ABFE208-6382-3930-E3FD-F0D516D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D471532-75B2-2F3D-55D3-BA5F21FC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DE20F7B-6442-CA71-C2C2-D8AAB9D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FFBE4A-6FE8-0B0F-EF2E-AA8A68C4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AFDC24-ACA4-91C0-7812-6789CDAB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43923A3-6961-EADD-06B2-40114C50C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565C619-0ECF-E149-DFE1-936F6697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560CD4C-2210-C1A6-223B-1E66F584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9D17CED-4F57-CA48-73B5-4729A74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0C4E53-D2BE-618C-4320-9073D7ED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996066-544C-5258-B5D3-A9B06445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2C9A689-364E-D05B-BDF6-1E3E9A5D4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4132DB6-9F7C-5795-D436-34D9A4E5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4ACC3B3-A241-52F2-864E-FD21D5B3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6FD9C66-9C7F-5ED3-35C3-0A30B913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2211C33-0FFC-DAFE-B6B7-173BC99B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72F248A-52A6-A4CC-8078-A69379C6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778ADA-A605-5B14-7F9B-3601B96B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D610E56-C1C2-D7BE-B409-AF62DB1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08B96DD-5AB8-5105-9A0E-0DAC3E8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2C65758-29AA-90D9-9E25-8710483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024E092-9A21-AEA9-1134-266A763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67177E6-5FC5-7332-3F6B-890FBC93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7094334-1C68-BEEB-6AEF-01FAD372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8CE59-8934-4106-8D4A-79CC8B9A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CD56BE9-8A65-E8AE-AD58-59E6A7E5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7AAE535-7F88-D773-429F-91BAA499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2DDC2F3-B2CE-152A-506D-B962A4D4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BC961D5-DC25-4785-4D62-03FBBC02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0EA57B1-7BB3-0B1A-F742-413A742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A35A3-E94E-C648-F789-06538BDF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02905D-F934-D9E8-5F1D-EE70B1C51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7E5CCA8-4E94-4402-721D-A4C352C9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9C6287C-85DB-E9D8-45D9-42AC279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1A17BC8-22D8-5FA4-F91C-B85C65ED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7FF4BE7-65C0-B17F-D715-700F009E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D7713BD-F91F-2068-F705-D460BDD5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909CDC4-96E9-B31C-BF15-42386ABE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ACFCEC0-CEDA-4A20-574D-150D747F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6DEF91C-D24F-4481-1C1B-DA7F887B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D640302-4668-8956-7556-A02E1EED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086A01-2DFD-0B34-DF1F-9DF55BCD4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2 – Project 2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F1CB7E3-7FCF-8C3F-F5ED-D1F3CB994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Statistic (Files </a:t>
            </a:r>
            <a:r>
              <a:rPr lang="en-US" dirty="0" err="1"/>
              <a:t>analyser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1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1651FB-F5AB-31DE-CC6C-26ABB7F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			  Project Description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8FBE9AF-796D-3E3A-BE8A-C8403E52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/>
              <a:t>Project  2: Word Statistics:</a:t>
            </a:r>
          </a:p>
          <a:p>
            <a:pPr marL="0" indent="0" algn="l" rtl="0">
              <a:buNone/>
            </a:pPr>
            <a:r>
              <a:rPr lang="en-US" dirty="0"/>
              <a:t>Write a program that reads all text files form a specific directory and return word statistics (number of words </a:t>
            </a:r>
          </a:p>
          <a:p>
            <a:pPr marL="0" indent="0" algn="l" rtl="0">
              <a:buNone/>
            </a:pPr>
            <a:r>
              <a:rPr lang="en-US" dirty="0"/>
              <a:t>per file/directory, longest word, shortest word, number of “is”, “are” and “you”).</a:t>
            </a:r>
          </a:p>
          <a:p>
            <a:pPr marL="0" indent="0" algn="l" rtl="0">
              <a:buNone/>
            </a:pPr>
            <a:r>
              <a:rPr lang="en-US" dirty="0"/>
              <a:t>- The program should have a simple GUI</a:t>
            </a:r>
          </a:p>
          <a:p>
            <a:pPr marL="0" indent="0" algn="l" rtl="0">
              <a:buNone/>
            </a:pPr>
            <a:r>
              <a:rPr lang="en-US" dirty="0"/>
              <a:t>- The input of the program is a directory</a:t>
            </a:r>
          </a:p>
          <a:p>
            <a:pPr marL="0" indent="0" algn="l" rtl="0">
              <a:buNone/>
            </a:pPr>
            <a:r>
              <a:rPr lang="en-US" dirty="0"/>
              <a:t>o It should then search for all text files that reside in that directory</a:t>
            </a:r>
          </a:p>
          <a:p>
            <a:pPr marL="0" indent="0" algn="l" rtl="0">
              <a:buNone/>
            </a:pPr>
            <a:r>
              <a:rPr lang="en-US" dirty="0"/>
              <a:t>o There should be an option to check for text files in subdirectories </a:t>
            </a:r>
          </a:p>
          <a:p>
            <a:pPr marL="0" indent="0" algn="l" rtl="0">
              <a:buNone/>
            </a:pPr>
            <a:r>
              <a:rPr lang="en-US" dirty="0"/>
              <a:t>- While the program is processing text files, it should display them (file names) and the up-to-date</a:t>
            </a:r>
          </a:p>
          <a:p>
            <a:pPr marL="0" indent="0" algn="l" rtl="0">
              <a:buNone/>
            </a:pPr>
            <a:r>
              <a:rPr lang="en-US" dirty="0"/>
              <a:t>statistics. (Statistics should be updated in run time)</a:t>
            </a:r>
          </a:p>
        </p:txBody>
      </p:sp>
    </p:spTree>
    <p:extLst>
      <p:ext uri="{BB962C8B-B14F-4D97-AF65-F5344CB8AC3E}">
        <p14:creationId xmlns:p14="http://schemas.microsoft.com/office/powerpoint/2010/main" val="25074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398F84-02CB-2F8E-EE2C-D1FBB54A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7" y="274320"/>
            <a:ext cx="6092792" cy="160020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analyser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(Word statistic) Application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CF3E6BB-E8AB-BA7B-E05D-BF83697D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097" y="2009274"/>
            <a:ext cx="3932237" cy="3811588"/>
          </a:xfrm>
        </p:spPr>
        <p:txBody>
          <a:bodyPr/>
          <a:lstStyle/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Lists out all files (Includes subdirs if needed).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Analyses each file in the chosen directory.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Gets the longest, shortest words among all files.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Output is in real-time.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34B029E-D3EA-F3C5-DF2D-A334D129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94" y="575094"/>
            <a:ext cx="6594509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CC627F2-610C-DD57-560F-B8F8EF1D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151" y="1141468"/>
            <a:ext cx="3932237" cy="1600200"/>
          </a:xfrm>
        </p:spPr>
        <p:txBody>
          <a:bodyPr/>
          <a:lstStyle/>
          <a:p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MainThread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Thread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07FC9AFF-758B-F727-F87E-5DB65DAB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04" y="548638"/>
            <a:ext cx="7702296" cy="5197643"/>
          </a:xfrm>
          <a:prstGeom prst="rect">
            <a:avLst/>
          </a:prstGeom>
        </p:spPr>
      </p:pic>
      <p:sp>
        <p:nvSpPr>
          <p:cNvPr id="36" name="عنصر نائب للنص 35">
            <a:extLst>
              <a:ext uri="{FF2B5EF4-FFF2-40B4-BE49-F238E27FC236}">
                <a16:creationId xmlns:a16="http://schemas.microsoft.com/office/drawing/2014/main" id="{5D89C55A-D514-1E30-081D-BBBF81A4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982" y="2981324"/>
            <a:ext cx="3932237" cy="25828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Extends Thread for concurrent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run()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Sets up the table model with file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4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1CD729-6AA5-7D93-875D-78AE5A96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810512"/>
            <a:ext cx="3318129" cy="740664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FileProcessor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Thread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9963FF0-ECDE-C8C9-F3D7-6EB4EDDF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0"/>
            <a:ext cx="7327392" cy="6858000"/>
          </a:xfrm>
          <a:prstGeom prst="rect">
            <a:avLst/>
          </a:prstGeom>
        </p:spPr>
      </p:pic>
      <p:sp>
        <p:nvSpPr>
          <p:cNvPr id="10" name="عنصر نائب للنص 9">
            <a:extLst>
              <a:ext uri="{FF2B5EF4-FFF2-40B4-BE49-F238E27FC236}">
                <a16:creationId xmlns:a16="http://schemas.microsoft.com/office/drawing/2014/main" id="{C1EA5A4F-E075-5E23-A33B-7E4DECB5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017" y="2838450"/>
            <a:ext cx="3932237" cy="381158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Extends Thread for processing individual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run()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: Processes files, counts words, finds longest/shortest words, then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addes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it to the table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8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BEF237-FF6D-9FEB-C0C5-BC13C5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25296"/>
            <a:ext cx="3071241" cy="57607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Analyser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GUI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1E4EC6-1C69-3E5F-CB4C-D32D2712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113" y="2057400"/>
            <a:ext cx="3932237" cy="3811588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This is a snippet from the main GUI class for the application.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Sets up buttons, checkbox, </a:t>
            </a:r>
            <a:r>
              <a:rPr lang="en-US" b="1" dirty="0" err="1"/>
              <a:t>Jtable</a:t>
            </a:r>
            <a:r>
              <a:rPr lang="en-US" b="1" dirty="0"/>
              <a:t>, Selected directory Path,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Once </a:t>
            </a:r>
            <a:r>
              <a:rPr lang="en-US" b="1" dirty="0" err="1"/>
              <a:t>startProcessing</a:t>
            </a:r>
            <a:r>
              <a:rPr lang="en-US" b="1" dirty="0"/>
              <a:t> button is pressed, </a:t>
            </a:r>
            <a:r>
              <a:rPr lang="en-US" b="1" dirty="0" err="1"/>
              <a:t>processDirectory</a:t>
            </a:r>
            <a:r>
              <a:rPr lang="en-US" b="1" dirty="0"/>
              <a:t>() occurs.</a:t>
            </a:r>
          </a:p>
          <a:p>
            <a:pPr algn="l"/>
            <a:endParaRPr lang="en-US" b="1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6DE3C81-1AF5-1576-F171-9F51C1EC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64" y="0"/>
            <a:ext cx="7336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647470-72D8-18C2-93B5-7B4AC29A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4900"/>
            <a:ext cx="3932237" cy="6477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processDirectory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0D8E70-7704-5292-36C6-19FCC002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088" y="1866900"/>
            <a:ext cx="3932237" cy="4686300"/>
          </a:xfrm>
        </p:spPr>
        <p:txBody>
          <a:bodyPr>
            <a:normAutofit fontScale="925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This function takes the </a:t>
            </a:r>
            <a:r>
              <a:rPr lang="en-US" b="1" dirty="0" err="1"/>
              <a:t>directoryPath</a:t>
            </a:r>
            <a:r>
              <a:rPr lang="en-US" b="1" dirty="0"/>
              <a:t> as param, and a Boolean value </a:t>
            </a:r>
            <a:r>
              <a:rPr lang="en-US" b="1" dirty="0" err="1"/>
              <a:t>includeSubdirs</a:t>
            </a:r>
            <a:r>
              <a:rPr lang="en-US" b="1" dirty="0"/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Makes sure the </a:t>
            </a:r>
            <a:r>
              <a:rPr lang="en-US" b="1" dirty="0" err="1"/>
              <a:t>fileNames</a:t>
            </a:r>
            <a:r>
              <a:rPr lang="en-US" b="1" dirty="0"/>
              <a:t> list is clear.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Cancels the previous </a:t>
            </a:r>
            <a:r>
              <a:rPr lang="en-US" b="1" dirty="0" err="1"/>
              <a:t>scheduledFuture</a:t>
            </a:r>
            <a:r>
              <a:rPr lang="en-US" b="1" dirty="0"/>
              <a:t> to prevent it from running two directories on the same time (In case user chooses another directory then it will clear the previous directory)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Creates a runnable that runs the </a:t>
            </a:r>
            <a:r>
              <a:rPr lang="en-US" b="1" dirty="0" err="1"/>
              <a:t>MainThread</a:t>
            </a:r>
            <a:r>
              <a:rPr lang="en-US" b="1" dirty="0"/>
              <a:t> along a </a:t>
            </a:r>
            <a:r>
              <a:rPr lang="en-US" b="1" dirty="0" err="1"/>
              <a:t>FileProcessor</a:t>
            </a:r>
            <a:r>
              <a:rPr lang="en-US" b="1" dirty="0"/>
              <a:t> thread for each file.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Calculates the longest and shortest among all files and adds them to the GUI labels.-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Runs an </a:t>
            </a:r>
            <a:r>
              <a:rPr lang="en-US" b="1" dirty="0" err="1"/>
              <a:t>executorService</a:t>
            </a:r>
            <a:r>
              <a:rPr lang="en-US" b="1" dirty="0"/>
              <a:t> to repeat the runnable process every 1 second (To capture updates in real-time).</a:t>
            </a:r>
          </a:p>
          <a:p>
            <a:pPr algn="l"/>
            <a:r>
              <a:rPr lang="en-US" dirty="0"/>
              <a:t>		</a:t>
            </a:r>
          </a:p>
          <a:p>
            <a:pPr algn="l"/>
            <a:endParaRPr lang="en-US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D76C32B-8AB5-2F5E-04A0-DBC6FDA3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36" y="0"/>
            <a:ext cx="6882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263F51-F3D3-EF10-D895-363587AE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14" y="1190228"/>
            <a:ext cx="2339721" cy="96012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listFilePath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1E3392C-A7D3-17C6-9094-D084AD856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414" y="2551176"/>
            <a:ext cx="3932237" cy="1563624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Takes the directory path and if it includes subdirectories as params.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Lists out all txt files into that directory.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Returns the files paths as a list of files.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88AF57BC-6208-B5E2-4315-E9609B7F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7" y="643095"/>
            <a:ext cx="7440614" cy="46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1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307AD2-DE9E-D145-C3CB-3A26BBD7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4" y="5555"/>
            <a:ext cx="4529006" cy="1173957"/>
          </a:xfrm>
        </p:spPr>
        <p:txBody>
          <a:bodyPr/>
          <a:lstStyle/>
          <a:p>
            <a:pPr algn="l" rtl="0"/>
            <a:r>
              <a:rPr lang="en-US" dirty="0"/>
              <a:t>Project Members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6E85D8-DB9A-FC8A-D75F-2FD72A51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12362"/>
            <a:ext cx="5157787" cy="1392713"/>
          </a:xfrm>
        </p:spPr>
        <p:txBody>
          <a:bodyPr>
            <a:normAutofit fontScale="85000" lnSpcReduction="20000"/>
          </a:bodyPr>
          <a:lstStyle/>
          <a:p>
            <a:r>
              <a:rPr lang="ar-SA" dirty="0"/>
              <a:t>ايمان ايهاب ابراهيم محمد 20210201</a:t>
            </a:r>
            <a:endParaRPr lang="en-US" dirty="0"/>
          </a:p>
          <a:p>
            <a:r>
              <a:rPr lang="ar-SA" dirty="0" err="1"/>
              <a:t>بثينه</a:t>
            </a:r>
            <a:r>
              <a:rPr lang="ar-SA" dirty="0"/>
              <a:t> عصام محمد اسماعيل</a:t>
            </a:r>
            <a:r>
              <a:rPr lang="en-US" dirty="0"/>
              <a:t> </a:t>
            </a:r>
            <a:r>
              <a:rPr lang="ar-SA" dirty="0"/>
              <a:t>20210218</a:t>
            </a:r>
            <a:endParaRPr lang="en-US" dirty="0"/>
          </a:p>
          <a:p>
            <a:r>
              <a:rPr lang="ar-SA" dirty="0" err="1"/>
              <a:t>تريڤينا</a:t>
            </a:r>
            <a:r>
              <a:rPr lang="ar-SA" dirty="0"/>
              <a:t> رضا امين جرجس20210236</a:t>
            </a:r>
            <a:r>
              <a:rPr lang="en-US" dirty="0"/>
              <a:t>    </a:t>
            </a:r>
          </a:p>
          <a:p>
            <a:r>
              <a:rPr lang="ar-SA" dirty="0" err="1"/>
              <a:t>آيه</a:t>
            </a:r>
            <a:r>
              <a:rPr lang="ar-SA" dirty="0"/>
              <a:t> محمد علي عبدالوهاب 20210210</a:t>
            </a:r>
            <a:endParaRPr lang="en-US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91CEA35-C063-6690-DDCD-DE968ABE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2045" y="2684183"/>
            <a:ext cx="4715530" cy="3301837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Eman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worked initializing the GUI components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Buthaina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worked 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processDirectory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 function.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Terevena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worked 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listFilePaths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 function.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-Aya worked on solving the problem of the program crashing when using a new directory while an old one is chosen.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67398A7-A703-A4D5-7079-CC7CC7F7D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36090" y="1018381"/>
            <a:ext cx="4216121" cy="1325563"/>
          </a:xfrm>
        </p:spPr>
        <p:txBody>
          <a:bodyPr>
            <a:normAutofit fontScale="85000" lnSpcReduction="20000"/>
          </a:bodyPr>
          <a:lstStyle/>
          <a:p>
            <a:r>
              <a:rPr lang="ar-EG" dirty="0"/>
              <a:t>بسام عماد </a:t>
            </a:r>
            <a:r>
              <a:rPr lang="ar-EG" dirty="0" err="1"/>
              <a:t>حمدى</a:t>
            </a:r>
            <a:r>
              <a:rPr lang="ar-EG" dirty="0"/>
              <a:t> عبدالكريم 20210222	</a:t>
            </a:r>
          </a:p>
          <a:p>
            <a:r>
              <a:rPr lang="ar-EG" dirty="0"/>
              <a:t>باسم ياسر رجب عمر 20210217</a:t>
            </a:r>
          </a:p>
          <a:p>
            <a:r>
              <a:rPr lang="ar-EG" dirty="0"/>
              <a:t>جميل محمد جميل حسن 20210252</a:t>
            </a:r>
            <a:endParaRPr lang="en-US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FF9F45E-B186-86FA-0107-39A582F37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2684183"/>
            <a:ext cx="5183188" cy="3125952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Gamil worked on creating counting/getting length functions.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Bassam worked on creating main thread, file process thread and making an explanation video.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Bassem Yasser worked on making the program real-time.</a:t>
            </a:r>
          </a:p>
        </p:txBody>
      </p:sp>
    </p:spTree>
    <p:extLst>
      <p:ext uri="{BB962C8B-B14F-4D97-AF65-F5344CB8AC3E}">
        <p14:creationId xmlns:p14="http://schemas.microsoft.com/office/powerpoint/2010/main" val="192032936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529</Words>
  <Application>Microsoft Office PowerPoint</Application>
  <PresentationFormat>شاشة عريضة</PresentationFormat>
  <Paragraphs>70</Paragraphs>
  <Slides>9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Söhne Mono</vt:lpstr>
      <vt:lpstr>نسق Office</vt:lpstr>
      <vt:lpstr>OS 2 – Project 2</vt:lpstr>
      <vt:lpstr>     Project Description</vt:lpstr>
      <vt:lpstr>File analyser (Word statistic) Application</vt:lpstr>
      <vt:lpstr>MainThread Thread</vt:lpstr>
      <vt:lpstr>FileProcessor Thread</vt:lpstr>
      <vt:lpstr>File Analyser GUI</vt:lpstr>
      <vt:lpstr>processDirectory()</vt:lpstr>
      <vt:lpstr>listFilePath()</vt:lpstr>
      <vt:lpstr>Project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2 – Project 2</dc:title>
  <dc:creator>Bassam 20210222</dc:creator>
  <cp:lastModifiedBy>Bassam 20210222</cp:lastModifiedBy>
  <cp:revision>4</cp:revision>
  <dcterms:created xsi:type="dcterms:W3CDTF">2023-12-16T21:09:51Z</dcterms:created>
  <dcterms:modified xsi:type="dcterms:W3CDTF">2023-12-16T22:41:48Z</dcterms:modified>
</cp:coreProperties>
</file>