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E83B55-86C8-4BFB-985A-D9D9ED95F9C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521CD0-46C3-45C3-B9B2-6736FEE3D43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C86999-B2B7-4BD5-AA38-5F93744B4A0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3ABE63-7280-4875-86E7-7E32104B84D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DC0BA2F-9472-4745-AE49-D1CA6FAF14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0060A0-635F-45B0-971B-89EE6DB6B0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83AFFE-0FCD-4CCE-ABF8-097337F8CF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8A671FC-CEBE-428B-89CC-E0C992D518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0DD56D-DB31-46B6-A051-2F186AB1BD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2C1B718-691A-4D95-B1BE-492C7BAA5F6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72EB77-8894-4199-A49E-599478BB9E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945754-58CA-4AB6-8104-AF5CC1CEBF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509A65-4A68-4FC0-A59D-7A2AC5C8D1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B675F1A-51FE-4729-BCAE-E56A707623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E3D2624-41F2-4EE9-8BBC-6E464BB5B19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B4815C4-CC10-4838-985F-FA4C47B7268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5D100C-9E39-4242-98B2-597AA1CB5FA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218C322-EB06-4562-91C9-5269CE5462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B171FE9-0C53-4981-A201-0E45E4F558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D580792-20B7-4769-BB31-8B8CDB8A8B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EBF9419-8D46-4D4F-9E32-76D92DB4D3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0F1F640-0CCC-4213-BA17-DB78484031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F87362-B4AA-490B-8D23-CF749F4B09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D247CD6-119A-43DC-BECA-A74DFB4F881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A42040D-AB6E-4855-950B-DF57CE3170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DC0ACF1-E2A1-4C79-8D02-5C6B042A5C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4A1A7BB-733B-46E8-963A-129E8FC9D1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7026B71-FBA0-422F-B9FB-FF02ED1E89D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DCB8802-CE68-4B1A-BE98-BB393AF7B56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DB4687D-4817-4256-B804-19DAC64676B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0A78D01-719C-46DA-AE69-CE8A2D61EF3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7710197-CA1A-4ACC-878C-1506749692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5E27258-D1CB-40E9-A463-C02E7B48F9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5E19CC-B7AE-4013-A798-71F36B5C200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4BFFAFE-23D5-4B71-A6CF-ED1A210F335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00D1E46-2384-4B40-BFE8-CE30F940034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18B5CD7-D550-4174-BD24-D8913F7CFB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0094136-DBFA-47A4-A427-F18547BF0F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2869B6A-A8AB-4AFC-8F92-EA510B84CA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EDAA445-D88A-4470-9E9D-BFC4EAF229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B67E7BF-7AAA-4EBB-987A-7A3088B488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23682C1-A2BF-4875-8A96-32A749EA783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43B3CF9-7C15-47C4-8365-E0709C917A6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924663E-A36E-4889-8F73-F32A9BAF15E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C196E7-8F24-40A7-8FF0-A2DCB756722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795F743-B507-4C02-B19C-D33A77579B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AD8F4C7-7797-41B7-8894-0A3D706C50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5C8E0C5-97C0-4158-844A-AB477DCF2E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0D31013-3FFA-42C4-905C-0FA95082F36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EBD5E75-1366-4CD5-B890-D73AA2B1474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6FB97F0-9C1C-4833-8FAA-81265BCB26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B13CAFA-71DC-4A20-AAFF-916E22AD2C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C5433FD-15C1-40A5-ADD2-D4EF034069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6999836-A06B-4A07-9D33-9C90C1ACF9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67EE2F7-980D-447D-B649-903F9AC09C5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0C6761-3E22-4E7D-93AA-358C0F9A93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13123C0-EA64-4B29-A494-A61B20112E4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439DD0-EECE-427E-91E8-D854612213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BF0362-0CD4-4469-8912-1F35EE62C9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6F0745-4A80-4950-B600-5ABDDA71ED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0" y="3429000"/>
            <a:ext cx="9142920" cy="1713600"/>
          </a:xfrm>
          <a:custGeom>
            <a:avLst/>
            <a:gdLst/>
            <a:ahLst/>
            <a:rect l="l" t="t" r="r" b="b"/>
            <a:pathLst>
              <a:path w="9144000" h="1714500">
                <a:moveTo>
                  <a:pt x="9143999" y="1714498"/>
                </a:moveTo>
                <a:lnTo>
                  <a:pt x="0" y="1714498"/>
                </a:lnTo>
                <a:lnTo>
                  <a:pt x="0" y="0"/>
                </a:lnTo>
                <a:lnTo>
                  <a:pt x="9143999" y="0"/>
                </a:lnTo>
                <a:lnTo>
                  <a:pt x="9143999" y="1714498"/>
                </a:lnTo>
                <a:close/>
              </a:path>
            </a:pathLst>
          </a:custGeom>
          <a:solidFill>
            <a:srgbClr val="7a7a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000" cy="25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6583680" y="4783320"/>
            <a:ext cx="2102040" cy="25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D73E1B-901F-4B79-B74B-639198F7FBAA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457200" y="4783320"/>
            <a:ext cx="2102040" cy="25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000" cy="25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5"/>
          </p:nvPr>
        </p:nvSpPr>
        <p:spPr>
          <a:xfrm>
            <a:off x="6583680" y="4783320"/>
            <a:ext cx="2102040" cy="25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4263D4-D7B7-4003-9F85-D67904AABF6C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6"/>
          </p:nvPr>
        </p:nvSpPr>
        <p:spPr>
          <a:xfrm>
            <a:off x="457200" y="4783320"/>
            <a:ext cx="2102040" cy="25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g object 16"/>
          <p:cNvSpPr/>
          <p:nvPr/>
        </p:nvSpPr>
        <p:spPr>
          <a:xfrm>
            <a:off x="4572000" y="0"/>
            <a:ext cx="4570920" cy="5142600"/>
          </a:xfrm>
          <a:custGeom>
            <a:avLst/>
            <a:gdLst/>
            <a:ahLst/>
            <a:rect l="l" t="t" r="r" b="b"/>
            <a:pathLst>
              <a:path w="4572000" h="5143500">
                <a:moveTo>
                  <a:pt x="4571999" y="5143498"/>
                </a:moveTo>
                <a:lnTo>
                  <a:pt x="0" y="5143498"/>
                </a:lnTo>
                <a:lnTo>
                  <a:pt x="0" y="0"/>
                </a:lnTo>
                <a:lnTo>
                  <a:pt x="4571999" y="0"/>
                </a:lnTo>
                <a:lnTo>
                  <a:pt x="4571999" y="5143498"/>
                </a:lnTo>
                <a:close/>
              </a:path>
            </a:pathLst>
          </a:custGeom>
          <a:solidFill>
            <a:srgbClr val="7a7a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bg object 17"/>
          <p:cNvSpPr/>
          <p:nvPr/>
        </p:nvSpPr>
        <p:spPr>
          <a:xfrm>
            <a:off x="5029560" y="4495320"/>
            <a:ext cx="467640" cy="360"/>
          </a:xfrm>
          <a:custGeom>
            <a:avLst/>
            <a:gdLst/>
            <a:ahLst/>
            <a:rect l="l" t="t" r="r" b="b"/>
            <a:pathLst>
              <a:path w="468629" h="0">
                <a:moveTo>
                  <a:pt x="0" y="0"/>
                </a:moveTo>
                <a:lnTo>
                  <a:pt x="468299" y="0"/>
                </a:lnTo>
              </a:path>
            </a:pathLst>
          </a:custGeom>
          <a:noFill/>
          <a:ln w="28549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ftr" idx="7"/>
          </p:nvPr>
        </p:nvSpPr>
        <p:spPr>
          <a:xfrm>
            <a:off x="3108960" y="4783320"/>
            <a:ext cx="2925000" cy="25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ldNum" idx="8"/>
          </p:nvPr>
        </p:nvSpPr>
        <p:spPr>
          <a:xfrm>
            <a:off x="6583680" y="4783320"/>
            <a:ext cx="2102040" cy="25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DC0BC1-9A3C-480C-A18E-50F13694C793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9"/>
          </p:nvPr>
        </p:nvSpPr>
        <p:spPr>
          <a:xfrm>
            <a:off x="457200" y="4783320"/>
            <a:ext cx="2102040" cy="25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g object 16"/>
          <p:cNvSpPr/>
          <p:nvPr/>
        </p:nvSpPr>
        <p:spPr>
          <a:xfrm>
            <a:off x="583200" y="356040"/>
            <a:ext cx="1384560" cy="597600"/>
          </a:xfrm>
          <a:custGeom>
            <a:avLst/>
            <a:gdLst/>
            <a:ahLst/>
            <a:rect l="l" t="t" r="r" b="b"/>
            <a:pathLst>
              <a:path w="1385570" h="598805">
                <a:moveTo>
                  <a:pt x="1385493" y="0"/>
                </a:moveTo>
                <a:lnTo>
                  <a:pt x="0" y="0"/>
                </a:lnTo>
                <a:lnTo>
                  <a:pt x="0" y="22377"/>
                </a:lnTo>
                <a:lnTo>
                  <a:pt x="0" y="571500"/>
                </a:lnTo>
                <a:lnTo>
                  <a:pt x="0" y="598436"/>
                </a:lnTo>
                <a:lnTo>
                  <a:pt x="730999" y="598436"/>
                </a:lnTo>
                <a:lnTo>
                  <a:pt x="730999" y="571500"/>
                </a:lnTo>
                <a:lnTo>
                  <a:pt x="1385493" y="571500"/>
                </a:lnTo>
                <a:lnTo>
                  <a:pt x="1385493" y="0"/>
                </a:lnTo>
                <a:close/>
              </a:path>
            </a:pathLst>
          </a:custGeom>
          <a:solidFill>
            <a:srgbClr val="7a7a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1"/>
          <p:cNvSpPr>
            <a:spLocks noGrp="1"/>
          </p:cNvSpPr>
          <p:nvPr>
            <p:ph type="ftr" idx="10"/>
          </p:nvPr>
        </p:nvSpPr>
        <p:spPr>
          <a:xfrm>
            <a:off x="3108960" y="4783320"/>
            <a:ext cx="2925000" cy="25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11"/>
          </p:nvPr>
        </p:nvSpPr>
        <p:spPr>
          <a:xfrm>
            <a:off x="6583680" y="4783320"/>
            <a:ext cx="2102040" cy="25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7C4A4E-BB07-4407-9FAD-15E1FD2B0D19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12"/>
          </p:nvPr>
        </p:nvSpPr>
        <p:spPr>
          <a:xfrm>
            <a:off x="457200" y="4783320"/>
            <a:ext cx="2102040" cy="25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ftr" idx="13"/>
          </p:nvPr>
        </p:nvSpPr>
        <p:spPr>
          <a:xfrm>
            <a:off x="3108960" y="4783320"/>
            <a:ext cx="2925000" cy="25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ldNum" idx="14"/>
          </p:nvPr>
        </p:nvSpPr>
        <p:spPr>
          <a:xfrm>
            <a:off x="6583680" y="4783320"/>
            <a:ext cx="2102040" cy="25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A108DF-CFC3-41CF-979D-3A076D3CBACE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dt" idx="15"/>
          </p:nvPr>
        </p:nvSpPr>
        <p:spPr>
          <a:xfrm>
            <a:off x="457200" y="4783320"/>
            <a:ext cx="2102040" cy="25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api.themoviedb.org/3/movie/popular?api_key=7a1c19ea3c361a4d3cc53eb70ef8298c" TargetMode="External"/><Relationship Id="rId2" Type="http://schemas.openxmlformats.org/officeDocument/2006/relationships/hyperlink" Target="https://image.tmdb.org/t/p/w500/$" TargetMode="External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Dorf8i6lCuk" TargetMode="External"/><Relationship Id="rId2" Type="http://schemas.openxmlformats.org/officeDocument/2006/relationships/hyperlink" Target="https://www.youtube.com/watch?v=w7ejDZ8SWv8&amp;t=2559s" TargetMode="External"/><Relationship Id="rId3" Type="http://schemas.openxmlformats.org/officeDocument/2006/relationships/hyperlink" Target="https://www.youtube.com/watch?v=0riHps91AzE" TargetMode="External"/><Relationship Id="rId4" Type="http://schemas.openxmlformats.org/officeDocument/2006/relationships/hyperlink" Target="https://www.youtube.com/watch?v=zQyrwxMPm88" TargetMode="External"/><Relationship Id="rId5" Type="http://schemas.openxmlformats.org/officeDocument/2006/relationships/hyperlink" Target="https://www.youtube.com/channel/UCuwTHYdMavwEPsZ6OAkXfig" TargetMode="External"/><Relationship Id="rId6" Type="http://schemas.openxmlformats.org/officeDocument/2006/relationships/hyperlink" Target="https://www.youtube.com/channel/UCuwTHYdMavwEPsZ6OAkXfig" TargetMode="External"/><Relationship Id="rId7" Type="http://schemas.openxmlformats.org/officeDocument/2006/relationships/hyperlink" Target="https://www.youtube.com/channel/UCWv7vMbMWH4-V0ZXdmDpPBA" TargetMode="External"/><Relationship Id="rId8" Type="http://schemas.openxmlformats.org/officeDocument/2006/relationships/hyperlink" Target="https://www.youtube.com/channel/UCWv7vMbMWH4-V0ZXdmDpPBA" TargetMode="External"/><Relationship Id="rId9" Type="http://schemas.openxmlformats.org/officeDocument/2006/relationships/hyperlink" Target="https://www.youtube.com/watch?v=a94FOvaBomQ&amp;list=PLC3y8-rFHvwiPmFbtzEWjESkqBVDbdgGu" TargetMode="External"/><Relationship Id="rId10" Type="http://schemas.openxmlformats.org/officeDocument/2006/relationships/hyperlink" Target="https://www.youtube.com/watch?v=a94FOvaBomQ&amp;list=PLC3y8-rFHvwiPmFbtzEWjESkqBVDbdgGu" TargetMode="External"/><Relationship Id="rId1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object 2"/>
          <p:cNvSpPr/>
          <p:nvPr/>
        </p:nvSpPr>
        <p:spPr>
          <a:xfrm>
            <a:off x="3443400" y="1030680"/>
            <a:ext cx="2684160" cy="366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8000" spc="-15" strike="noStrike">
                <a:solidFill>
                  <a:srgbClr val="212121"/>
                </a:solidFill>
                <a:latin typeface="Trebuchet MS"/>
                <a:ea typeface="DejaVu Sans"/>
              </a:rPr>
              <a:t>React  </a:t>
            </a:r>
            <a:r>
              <a:rPr b="1" lang="en-US" sz="8000" spc="-12" strike="noStrike">
                <a:solidFill>
                  <a:srgbClr val="212121"/>
                </a:solidFill>
                <a:latin typeface="Trebuchet MS"/>
                <a:ea typeface="DejaVu Sans"/>
              </a:rPr>
              <a:t>js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210" name="object 3"/>
          <p:cNvSpPr/>
          <p:nvPr/>
        </p:nvSpPr>
        <p:spPr>
          <a:xfrm>
            <a:off x="3839040" y="4046400"/>
            <a:ext cx="146448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2100" spc="-7" strike="noStrike">
                <a:solidFill>
                  <a:srgbClr val="ffffff"/>
                </a:solidFill>
                <a:latin typeface="Courier New"/>
                <a:ea typeface="DejaVu Sans"/>
              </a:rPr>
              <a:t>Lecture</a:t>
            </a:r>
            <a:r>
              <a:rPr b="1" lang="en-US" sz="2100" spc="-97" strike="noStrike">
                <a:solidFill>
                  <a:srgbClr val="ffffff"/>
                </a:solidFill>
                <a:latin typeface="Courier New"/>
                <a:ea typeface="DejaVu Sans"/>
              </a:rPr>
              <a:t> </a:t>
            </a:r>
            <a:r>
              <a:rPr b="1" lang="en-US" sz="2100" spc="-1" strike="noStrike">
                <a:solidFill>
                  <a:srgbClr val="ffffff"/>
                </a:solidFill>
                <a:latin typeface="Courier New"/>
                <a:ea typeface="DejaVu Sans"/>
              </a:rPr>
              <a:t>5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object 2"/>
          <p:cNvSpPr/>
          <p:nvPr/>
        </p:nvSpPr>
        <p:spPr>
          <a:xfrm>
            <a:off x="397440" y="378720"/>
            <a:ext cx="7857000" cy="1219320"/>
          </a:xfrm>
          <a:prstGeom prst="rect">
            <a:avLst/>
          </a:prstGeom>
          <a:solidFill>
            <a:srgbClr val="7a7a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351"/>
              </a:lnSpc>
              <a:buNone/>
            </a:pPr>
            <a:r>
              <a:rPr b="1" lang="en-US" sz="3750" spc="-1" strike="noStrike">
                <a:solidFill>
                  <a:srgbClr val="ffffff"/>
                </a:solidFill>
                <a:latin typeface="Trebuchet MS"/>
                <a:ea typeface="DejaVu Sans"/>
              </a:rPr>
              <a:t>H</a:t>
            </a:r>
            <a:r>
              <a:rPr b="1" lang="en-US" sz="2600" spc="-1" strike="noStrike">
                <a:solidFill>
                  <a:srgbClr val="ffffff"/>
                </a:solidFill>
                <a:latin typeface="Trebuchet MS"/>
                <a:ea typeface="DejaVu Sans"/>
              </a:rPr>
              <a:t>O</a:t>
            </a:r>
            <a:r>
              <a:rPr b="1" lang="en-US" sz="3750" spc="-1" strike="noStrike">
                <a:solidFill>
                  <a:srgbClr val="ffffff"/>
                </a:solidFill>
                <a:latin typeface="Trebuchet MS"/>
                <a:ea typeface="DejaVu Sans"/>
              </a:rPr>
              <a:t>w</a:t>
            </a:r>
            <a:r>
              <a:rPr b="1" lang="en-US" sz="3750" spc="-26" strike="noStrike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b="1" lang="en-US" sz="3750" spc="-12" strike="noStrike">
                <a:solidFill>
                  <a:srgbClr val="ffffff"/>
                </a:solidFill>
                <a:latin typeface="Trebuchet MS"/>
                <a:ea typeface="DejaVu Sans"/>
              </a:rPr>
              <a:t>Redux</a:t>
            </a:r>
            <a:r>
              <a:rPr b="1" lang="en-US" sz="3750" spc="-26" strike="noStrike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b="1" lang="en-US" sz="3750" spc="-1" strike="noStrike">
                <a:solidFill>
                  <a:srgbClr val="ffffff"/>
                </a:solidFill>
                <a:latin typeface="Trebuchet MS"/>
                <a:ea typeface="DejaVu Sans"/>
              </a:rPr>
              <a:t>w</a:t>
            </a:r>
            <a:r>
              <a:rPr b="1" lang="en-US" sz="2600" spc="-1" strike="noStrike">
                <a:solidFill>
                  <a:srgbClr val="ffffff"/>
                </a:solidFill>
                <a:latin typeface="Trebuchet MS"/>
                <a:ea typeface="DejaVu Sans"/>
              </a:rPr>
              <a:t>O</a:t>
            </a:r>
            <a:r>
              <a:rPr b="1" lang="en-US" sz="3750" spc="-1" strike="noStrike">
                <a:solidFill>
                  <a:srgbClr val="ffffff"/>
                </a:solidFill>
                <a:latin typeface="Trebuchet MS"/>
                <a:ea typeface="DejaVu Sans"/>
              </a:rPr>
              <a:t>rks</a:t>
            </a:r>
            <a:r>
              <a:rPr b="1" lang="en-US" sz="3750" spc="-21" strike="noStrike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b="1" lang="en-US" sz="3750" spc="-1" strike="noStrike">
                <a:solidFill>
                  <a:srgbClr val="ffffff"/>
                </a:solidFill>
                <a:latin typeface="Trebuchet MS"/>
                <a:ea typeface="DejaVu Sans"/>
              </a:rPr>
              <a:t>:</a:t>
            </a:r>
            <a:r>
              <a:rPr b="1" lang="en-US" sz="3750" spc="-15" strike="noStrike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b="1" lang="en-US" sz="3750" spc="-1" strike="noStrike">
                <a:solidFill>
                  <a:srgbClr val="ffffff"/>
                </a:solidFill>
                <a:latin typeface="Trebuchet MS"/>
                <a:ea typeface="DejaVu Sans"/>
              </a:rPr>
              <a:t>Wr</a:t>
            </a:r>
            <a:r>
              <a:rPr b="1" lang="en-US" sz="2600" spc="-1" strike="noStrike">
                <a:solidFill>
                  <a:srgbClr val="ffffff"/>
                </a:solidFill>
                <a:latin typeface="Trebuchet MS"/>
                <a:ea typeface="DejaVu Sans"/>
              </a:rPr>
              <a:t>A</a:t>
            </a:r>
            <a:r>
              <a:rPr b="1" lang="en-US" sz="3750" spc="-1" strike="noStrike">
                <a:solidFill>
                  <a:srgbClr val="ffffff"/>
                </a:solidFill>
                <a:latin typeface="Trebuchet MS"/>
                <a:ea typeface="DejaVu Sans"/>
              </a:rPr>
              <a:t>p</a:t>
            </a:r>
            <a:endParaRPr b="0" lang="en-US" sz="37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54"/>
              </a:spcBef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Trebuchet MS"/>
                <a:ea typeface="DejaVu Sans"/>
              </a:rPr>
              <a:t>A</a:t>
            </a:r>
            <a:r>
              <a:rPr b="1" lang="en-US" sz="3750" spc="-1" strike="noStrike">
                <a:solidFill>
                  <a:srgbClr val="ffffff"/>
                </a:solidFill>
                <a:latin typeface="Trebuchet MS"/>
                <a:ea typeface="DejaVu Sans"/>
              </a:rPr>
              <a:t>pp</a:t>
            </a:r>
            <a:r>
              <a:rPr b="1" lang="en-US" sz="2600" spc="-1" strike="noStrike">
                <a:solidFill>
                  <a:srgbClr val="ffffff"/>
                </a:solidFill>
                <a:latin typeface="Trebuchet MS"/>
                <a:ea typeface="DejaVu Sans"/>
              </a:rPr>
              <a:t>L</a:t>
            </a:r>
            <a:r>
              <a:rPr b="1" lang="en-US" sz="3750" spc="-1" strike="noStrike">
                <a:solidFill>
                  <a:srgbClr val="ffffff"/>
                </a:solidFill>
                <a:latin typeface="Trebuchet MS"/>
                <a:ea typeface="DejaVu Sans"/>
              </a:rPr>
              <a:t>ic</a:t>
            </a:r>
            <a:r>
              <a:rPr b="1" lang="en-US" sz="2600" spc="-1" strike="noStrike">
                <a:solidFill>
                  <a:srgbClr val="ffffff"/>
                </a:solidFill>
                <a:latin typeface="Trebuchet MS"/>
                <a:ea typeface="DejaVu Sans"/>
              </a:rPr>
              <a:t>AT</a:t>
            </a:r>
            <a:r>
              <a:rPr b="1" lang="en-US" sz="3750" spc="-1" strike="noStrike">
                <a:solidFill>
                  <a:srgbClr val="ffffff"/>
                </a:solidFill>
                <a:latin typeface="Trebuchet MS"/>
                <a:ea typeface="DejaVu Sans"/>
              </a:rPr>
              <a:t>i</a:t>
            </a:r>
            <a:r>
              <a:rPr b="1" lang="en-US" sz="2600" spc="-1" strike="noStrike">
                <a:solidFill>
                  <a:srgbClr val="ffffff"/>
                </a:solidFill>
                <a:latin typeface="Trebuchet MS"/>
                <a:ea typeface="DejaVu Sans"/>
              </a:rPr>
              <a:t>O</a:t>
            </a:r>
            <a:r>
              <a:rPr b="1" lang="en-US" sz="3750" spc="-1" strike="noStrike">
                <a:solidFill>
                  <a:srgbClr val="ffffff"/>
                </a:solidFill>
                <a:latin typeface="Trebuchet MS"/>
                <a:ea typeface="DejaVu Sans"/>
              </a:rPr>
              <a:t>n</a:t>
            </a:r>
            <a:r>
              <a:rPr b="1" lang="en-US" sz="3750" spc="-41" strike="noStrike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b="1" lang="en-US" sz="3750" spc="-1" strike="noStrike">
                <a:solidFill>
                  <a:srgbClr val="ffffff"/>
                </a:solidFill>
                <a:latin typeface="Trebuchet MS"/>
                <a:ea typeface="DejaVu Sans"/>
              </a:rPr>
              <a:t>wi</a:t>
            </a:r>
            <a:r>
              <a:rPr b="1" lang="en-US" sz="2600" spc="-1" strike="noStrike">
                <a:solidFill>
                  <a:srgbClr val="ffffff"/>
                </a:solidFill>
                <a:latin typeface="Trebuchet MS"/>
                <a:ea typeface="DejaVu Sans"/>
              </a:rPr>
              <a:t>TH</a:t>
            </a:r>
            <a:r>
              <a:rPr b="1" lang="en-US" sz="2600" spc="307" strike="noStrike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b="1" lang="en-US" sz="3750" spc="-7" strike="noStrike">
                <a:solidFill>
                  <a:srgbClr val="ffffff"/>
                </a:solidFill>
                <a:latin typeface="Trebuchet MS"/>
                <a:ea typeface="DejaVu Sans"/>
              </a:rPr>
              <a:t>Redux</a:t>
            </a:r>
            <a:endParaRPr b="0" lang="en-US" sz="3750" spc="-1" strike="noStrike">
              <a:latin typeface="Arial"/>
            </a:endParaRPr>
          </a:p>
        </p:txBody>
      </p:sp>
      <p:sp>
        <p:nvSpPr>
          <p:cNvPr id="234" name="object 3"/>
          <p:cNvSpPr/>
          <p:nvPr/>
        </p:nvSpPr>
        <p:spPr>
          <a:xfrm>
            <a:off x="397440" y="2489400"/>
            <a:ext cx="1624680" cy="12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188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400" spc="-7" strike="noStrike">
                <a:solidFill>
                  <a:srgbClr val="666666"/>
                </a:solidFill>
                <a:latin typeface="Courier New"/>
                <a:ea typeface="DejaVu Sans"/>
              </a:rPr>
              <a:t>&lt;Provider 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400" spc="-7" strike="noStrike">
                <a:solidFill>
                  <a:srgbClr val="666666"/>
                </a:solidFill>
                <a:latin typeface="Courier New"/>
                <a:ea typeface="DejaVu Sans"/>
              </a:rPr>
              <a:t>store={store}&gt;</a:t>
            </a:r>
            <a:endParaRPr b="0" lang="en-US" sz="1400" spc="-1" strike="noStrike">
              <a:latin typeface="Arial"/>
            </a:endParaRPr>
          </a:p>
          <a:p>
            <a:pPr marL="118800">
              <a:lnSpc>
                <a:spcPct val="100000"/>
              </a:lnSpc>
              <a:spcBef>
                <a:spcPts val="31"/>
              </a:spcBef>
              <a:buNone/>
            </a:pPr>
            <a:endParaRPr b="0" lang="en-US" sz="1250" spc="-1" strike="noStrike">
              <a:latin typeface="Arial"/>
            </a:endParaRPr>
          </a:p>
          <a:p>
            <a:pPr marL="118800" algn="ctr">
              <a:lnSpc>
                <a:spcPct val="100000"/>
              </a:lnSpc>
              <a:buNone/>
            </a:pPr>
            <a:r>
              <a:rPr b="0" lang="en-US" sz="1400" spc="-7" strike="noStrike">
                <a:solidFill>
                  <a:srgbClr val="666666"/>
                </a:solidFill>
                <a:latin typeface="Courier New"/>
                <a:ea typeface="DejaVu Sans"/>
              </a:rPr>
              <a:t>&lt;App</a:t>
            </a:r>
            <a:r>
              <a:rPr b="0" lang="en-US" sz="1400" spc="-72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400" spc="-7" strike="noStrike">
                <a:solidFill>
                  <a:srgbClr val="666666"/>
                </a:solidFill>
                <a:latin typeface="Courier New"/>
                <a:ea typeface="DejaVu Sans"/>
              </a:rPr>
              <a:t>/&gt;</a:t>
            </a:r>
            <a:endParaRPr b="0" lang="en-US" sz="1400" spc="-1" strike="noStrike">
              <a:latin typeface="Arial"/>
            </a:endParaRPr>
          </a:p>
          <a:p>
            <a:pPr marL="118800">
              <a:lnSpc>
                <a:spcPct val="100000"/>
              </a:lnSpc>
              <a:spcBef>
                <a:spcPts val="34"/>
              </a:spcBef>
              <a:buNone/>
            </a:pPr>
            <a:endParaRPr b="0" lang="en-US" sz="1250" spc="-1" strike="noStrike">
              <a:latin typeface="Arial"/>
            </a:endParaRPr>
          </a:p>
          <a:p>
            <a:pPr marL="118800" algn="ctr">
              <a:lnSpc>
                <a:spcPct val="100000"/>
              </a:lnSpc>
              <a:buNone/>
            </a:pPr>
            <a:r>
              <a:rPr b="0" lang="en-US" sz="1400" spc="-7" strike="noStrike">
                <a:solidFill>
                  <a:srgbClr val="666666"/>
                </a:solidFill>
                <a:latin typeface="Courier New"/>
                <a:ea typeface="DejaVu Sans"/>
              </a:rPr>
              <a:t>&lt;/Provider&gt;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397440" y="577440"/>
            <a:ext cx="3718080" cy="858240"/>
          </a:xfrm>
          <a:prstGeom prst="rect">
            <a:avLst/>
          </a:prstGeom>
          <a:solidFill>
            <a:srgbClr val="7a7a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ts val="3478"/>
              </a:lnSpc>
              <a:buNone/>
            </a:pPr>
            <a:r>
              <a:rPr b="1" lang="en-US" sz="3000" spc="-7" strike="noStrike">
                <a:solidFill>
                  <a:srgbClr val="212121"/>
                </a:solidFill>
                <a:latin typeface="Trebuchet MS"/>
              </a:rPr>
              <a:t>UseSe</a:t>
            </a:r>
            <a:r>
              <a:rPr b="1" lang="en-US" sz="2100" spc="-7" strike="noStrike">
                <a:solidFill>
                  <a:srgbClr val="212121"/>
                </a:solidFill>
                <a:latin typeface="Trebuchet MS"/>
              </a:rPr>
              <a:t>L</a:t>
            </a:r>
            <a:r>
              <a:rPr b="1" lang="en-US" sz="3000" spc="-7" strike="noStrike">
                <a:solidFill>
                  <a:srgbClr val="212121"/>
                </a:solidFill>
                <a:latin typeface="Trebuchet MS"/>
              </a:rPr>
              <a:t>ec</a:t>
            </a:r>
            <a:r>
              <a:rPr b="1" lang="en-US" sz="2100" spc="-7" strike="noStrike">
                <a:solidFill>
                  <a:srgbClr val="212121"/>
                </a:solidFill>
                <a:latin typeface="Trebuchet MS"/>
              </a:rPr>
              <a:t>TO</a:t>
            </a:r>
            <a:r>
              <a:rPr b="1" lang="en-US" sz="3000" spc="-7" strike="noStrike">
                <a:solidFill>
                  <a:srgbClr val="212121"/>
                </a:solidFill>
                <a:latin typeface="Trebuchet MS"/>
              </a:rPr>
              <a:t>R()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36" name="object 3"/>
          <p:cNvSpPr/>
          <p:nvPr/>
        </p:nvSpPr>
        <p:spPr>
          <a:xfrm>
            <a:off x="384840" y="1436400"/>
            <a:ext cx="5102280" cy="86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550" spc="-7" strike="noStrike">
                <a:solidFill>
                  <a:srgbClr val="666666"/>
                </a:solidFill>
                <a:latin typeface="Courier New"/>
                <a:ea typeface="DejaVu Sans"/>
              </a:rPr>
              <a:t>To</a:t>
            </a:r>
            <a:r>
              <a:rPr b="0" lang="en-US" sz="1550" spc="-21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550" spc="-7" strike="noStrike">
                <a:solidFill>
                  <a:srgbClr val="666666"/>
                </a:solidFill>
                <a:latin typeface="Courier New"/>
                <a:ea typeface="DejaVu Sans"/>
              </a:rPr>
              <a:t>read</a:t>
            </a:r>
            <a:r>
              <a:rPr b="0" lang="en-US" sz="1550" spc="-15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550" spc="-7" strike="noStrike">
                <a:solidFill>
                  <a:srgbClr val="666666"/>
                </a:solidFill>
                <a:latin typeface="Courier New"/>
                <a:ea typeface="DejaVu Sans"/>
              </a:rPr>
              <a:t>and</a:t>
            </a:r>
            <a:r>
              <a:rPr b="0" lang="en-US" sz="1550" spc="-15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550" spc="-7" strike="noStrike">
                <a:solidFill>
                  <a:srgbClr val="666666"/>
                </a:solidFill>
                <a:latin typeface="Courier New"/>
                <a:ea typeface="DejaVu Sans"/>
              </a:rPr>
              <a:t>get</a:t>
            </a:r>
            <a:r>
              <a:rPr b="0" lang="en-US" sz="1550" spc="-15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550" spc="-7" strike="noStrike">
                <a:solidFill>
                  <a:srgbClr val="666666"/>
                </a:solidFill>
                <a:latin typeface="Courier New"/>
                <a:ea typeface="DejaVu Sans"/>
              </a:rPr>
              <a:t>different</a:t>
            </a:r>
            <a:r>
              <a:rPr b="0" lang="en-US" sz="1550" spc="-15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550" spc="-7" strike="noStrike">
                <a:solidFill>
                  <a:srgbClr val="666666"/>
                </a:solidFill>
                <a:latin typeface="Courier New"/>
                <a:ea typeface="DejaVu Sans"/>
              </a:rPr>
              <a:t>store</a:t>
            </a:r>
            <a:r>
              <a:rPr b="0" lang="en-US" sz="1550" spc="-15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550" spc="-7" strike="noStrike">
                <a:solidFill>
                  <a:srgbClr val="666666"/>
                </a:solidFill>
                <a:latin typeface="Courier New"/>
                <a:ea typeface="DejaVu Sans"/>
              </a:rPr>
              <a:t>values</a:t>
            </a:r>
            <a:endParaRPr b="0" lang="en-US" sz="15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31"/>
              </a:spcBef>
              <a:buNone/>
            </a:pPr>
            <a:r>
              <a:rPr b="0" lang="en-US" sz="1550" spc="-7" strike="noStrike">
                <a:solidFill>
                  <a:srgbClr val="666666"/>
                </a:solidFill>
                <a:latin typeface="Courier New"/>
                <a:ea typeface="DejaVu Sans"/>
              </a:rPr>
              <a:t>Syntax </a:t>
            </a:r>
            <a:r>
              <a:rPr b="0" lang="en-US" sz="1550" spc="-1" strike="noStrike">
                <a:solidFill>
                  <a:srgbClr val="666666"/>
                </a:solidFill>
                <a:latin typeface="Courier New"/>
                <a:ea typeface="DejaVu Sans"/>
              </a:rPr>
              <a:t>: </a:t>
            </a:r>
            <a:r>
              <a:rPr b="0" lang="en-US" sz="1550" spc="-7" strike="noStrike">
                <a:solidFill>
                  <a:srgbClr val="666666"/>
                </a:solidFill>
                <a:latin typeface="Courier New"/>
                <a:ea typeface="DejaVu Sans"/>
              </a:rPr>
              <a:t>const state </a:t>
            </a:r>
            <a:r>
              <a:rPr b="0" lang="en-US" sz="1550" spc="-1" strike="noStrike">
                <a:solidFill>
                  <a:srgbClr val="666666"/>
                </a:solidFill>
                <a:latin typeface="Courier New"/>
                <a:ea typeface="DejaVu Sans"/>
              </a:rPr>
              <a:t>= </a:t>
            </a:r>
            <a:r>
              <a:rPr b="0" lang="en-US" sz="1550" spc="-7" strike="noStrike">
                <a:solidFill>
                  <a:srgbClr val="666666"/>
                </a:solidFill>
                <a:latin typeface="Courier New"/>
                <a:ea typeface="DejaVu Sans"/>
              </a:rPr>
              <a:t>useSelector(state =&gt; </a:t>
            </a:r>
            <a:r>
              <a:rPr b="0" lang="en-US" sz="1550" spc="-919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550" spc="-7" strike="noStrike">
                <a:solidFill>
                  <a:srgbClr val="666666"/>
                </a:solidFill>
                <a:latin typeface="Courier New"/>
                <a:ea typeface="DejaVu Sans"/>
              </a:rPr>
              <a:t>state)</a:t>
            </a:r>
            <a:endParaRPr b="0" lang="en-US" sz="1550" spc="-1" strike="noStrike">
              <a:latin typeface="Arial"/>
            </a:endParaRPr>
          </a:p>
        </p:txBody>
      </p:sp>
      <p:sp>
        <p:nvSpPr>
          <p:cNvPr id="237" name="object 4"/>
          <p:cNvSpPr/>
          <p:nvPr/>
        </p:nvSpPr>
        <p:spPr>
          <a:xfrm>
            <a:off x="373320" y="2766240"/>
            <a:ext cx="3876120" cy="441360"/>
          </a:xfrm>
          <a:prstGeom prst="rect">
            <a:avLst/>
          </a:prstGeom>
          <a:solidFill>
            <a:srgbClr val="7a7a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3478"/>
              </a:lnSpc>
              <a:buNone/>
            </a:pPr>
            <a:r>
              <a:rPr b="1" lang="en-US" sz="3000" spc="-7" strike="noStrike">
                <a:solidFill>
                  <a:srgbClr val="212121"/>
                </a:solidFill>
                <a:latin typeface="Trebuchet MS"/>
                <a:ea typeface="DejaVu Sans"/>
              </a:rPr>
              <a:t>UseDisp</a:t>
            </a:r>
            <a:r>
              <a:rPr b="1" lang="en-US" sz="2100" spc="-7" strike="noStrike">
                <a:solidFill>
                  <a:srgbClr val="212121"/>
                </a:solidFill>
                <a:latin typeface="Trebuchet MS"/>
                <a:ea typeface="DejaVu Sans"/>
              </a:rPr>
              <a:t>ATCH</a:t>
            </a:r>
            <a:r>
              <a:rPr b="1" lang="en-US" sz="3000" spc="-7" strike="noStrike">
                <a:solidFill>
                  <a:srgbClr val="212121"/>
                </a:solidFill>
                <a:latin typeface="Trebuchet MS"/>
                <a:ea typeface="DejaVu Sans"/>
              </a:rPr>
              <a:t>()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38" name="object 5"/>
          <p:cNvSpPr/>
          <p:nvPr/>
        </p:nvSpPr>
        <p:spPr>
          <a:xfrm>
            <a:off x="360360" y="3291480"/>
            <a:ext cx="4158000" cy="154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550" spc="-7" strike="noStrike">
                <a:solidFill>
                  <a:srgbClr val="666666"/>
                </a:solidFill>
                <a:latin typeface="Courier New"/>
                <a:ea typeface="DejaVu Sans"/>
              </a:rPr>
              <a:t>To</a:t>
            </a:r>
            <a:r>
              <a:rPr b="0" lang="en-US" sz="1550" spc="-21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550" spc="-7" strike="noStrike">
                <a:solidFill>
                  <a:srgbClr val="666666"/>
                </a:solidFill>
                <a:latin typeface="Courier New"/>
                <a:ea typeface="DejaVu Sans"/>
              </a:rPr>
              <a:t>Update</a:t>
            </a:r>
            <a:r>
              <a:rPr b="0" lang="en-US" sz="1550" spc="-21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550" spc="-7" strike="noStrike">
                <a:solidFill>
                  <a:srgbClr val="666666"/>
                </a:solidFill>
                <a:latin typeface="Courier New"/>
                <a:ea typeface="DejaVu Sans"/>
              </a:rPr>
              <a:t>store</a:t>
            </a:r>
            <a:r>
              <a:rPr b="0" lang="en-US" sz="1550" spc="-21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550" spc="-7" strike="noStrike">
                <a:solidFill>
                  <a:srgbClr val="666666"/>
                </a:solidFill>
                <a:latin typeface="Courier New"/>
                <a:ea typeface="DejaVu Sans"/>
              </a:rPr>
              <a:t>values</a:t>
            </a:r>
            <a:r>
              <a:rPr b="0" lang="en-US" sz="1550" spc="-21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550" spc="-7" strike="noStrike">
                <a:solidFill>
                  <a:srgbClr val="666666"/>
                </a:solidFill>
                <a:latin typeface="Courier New"/>
                <a:ea typeface="DejaVu Sans"/>
              </a:rPr>
              <a:t>and</a:t>
            </a:r>
            <a:r>
              <a:rPr b="0" lang="en-US" sz="1550" spc="-21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550" spc="-7" strike="noStrike">
                <a:solidFill>
                  <a:srgbClr val="666666"/>
                </a:solidFill>
                <a:latin typeface="Courier New"/>
                <a:ea typeface="DejaVu Sans"/>
              </a:rPr>
              <a:t>dispatch</a:t>
            </a:r>
            <a:endParaRPr b="0" lang="en-US" sz="1550" spc="-1" strike="noStrike">
              <a:latin typeface="Arial"/>
            </a:endParaRPr>
          </a:p>
          <a:p>
            <a:pPr marL="12600">
              <a:lnSpc>
                <a:spcPct val="160000"/>
              </a:lnSpc>
              <a:buNone/>
              <a:tabLst>
                <a:tab algn="l" pos="1074960"/>
              </a:tabLst>
            </a:pPr>
            <a:r>
              <a:rPr b="0" lang="en-US" sz="1550" spc="-7" strike="noStrike">
                <a:solidFill>
                  <a:srgbClr val="666666"/>
                </a:solidFill>
                <a:latin typeface="Courier New"/>
                <a:ea typeface="DejaVu Sans"/>
              </a:rPr>
              <a:t>actions</a:t>
            </a:r>
            <a:r>
              <a:rPr b="0" lang="en-US" sz="1550" spc="-7" strike="noStrike">
                <a:solidFill>
                  <a:srgbClr val="666666"/>
                </a:solidFill>
                <a:latin typeface="Courier New"/>
                <a:ea typeface="DejaVu Sans"/>
              </a:rPr>
              <a:t>	</a:t>
            </a:r>
            <a:r>
              <a:rPr b="0" lang="en-US" sz="1550" spc="-7" strike="noStrike">
                <a:solidFill>
                  <a:srgbClr val="666666"/>
                </a:solidFill>
                <a:latin typeface="Courier New"/>
                <a:ea typeface="DejaVu Sans"/>
              </a:rPr>
              <a:t>Syntax </a:t>
            </a:r>
            <a:r>
              <a:rPr b="0" lang="en-US" sz="1550" spc="-1" strike="noStrike">
                <a:solidFill>
                  <a:srgbClr val="666666"/>
                </a:solidFill>
                <a:latin typeface="Courier New"/>
                <a:ea typeface="DejaVu Sans"/>
              </a:rPr>
              <a:t>: </a:t>
            </a:r>
            <a:r>
              <a:rPr b="0" lang="en-US" sz="1550" spc="-7" strike="noStrike">
                <a:solidFill>
                  <a:srgbClr val="666666"/>
                </a:solidFill>
                <a:latin typeface="Courier New"/>
                <a:ea typeface="DejaVu Sans"/>
              </a:rPr>
              <a:t>const dispatch </a:t>
            </a:r>
            <a:r>
              <a:rPr b="0" lang="en-US" sz="1550" spc="-1" strike="noStrike">
                <a:solidFill>
                  <a:srgbClr val="666666"/>
                </a:solidFill>
                <a:latin typeface="Courier New"/>
                <a:ea typeface="DejaVu Sans"/>
              </a:rPr>
              <a:t>= </a:t>
            </a:r>
            <a:r>
              <a:rPr b="0" lang="en-US" sz="1550" spc="-919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550" spc="-7" strike="noStrike">
                <a:solidFill>
                  <a:srgbClr val="666666"/>
                </a:solidFill>
                <a:latin typeface="Courier New"/>
                <a:ea typeface="DejaVu Sans"/>
              </a:rPr>
              <a:t>useDispatch();</a:t>
            </a:r>
            <a:endParaRPr b="0" lang="en-US" sz="15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1"/>
              </a:spcBef>
              <a:buNone/>
              <a:tabLst>
                <a:tab algn="l" pos="1074960"/>
              </a:tabLst>
            </a:pPr>
            <a:endParaRPr b="0" lang="en-US" sz="1950" spc="-1" strike="noStrike">
              <a:latin typeface="Arial"/>
            </a:endParaRPr>
          </a:p>
          <a:p>
            <a:pPr marL="1166040">
              <a:lnSpc>
                <a:spcPct val="100000"/>
              </a:lnSpc>
              <a:buNone/>
              <a:tabLst>
                <a:tab algn="l" pos="1074960"/>
              </a:tabLst>
            </a:pPr>
            <a:r>
              <a:rPr b="0" lang="en-US" sz="1550" spc="-7" strike="noStrike">
                <a:solidFill>
                  <a:srgbClr val="666666"/>
                </a:solidFill>
                <a:latin typeface="Courier New"/>
                <a:ea typeface="DejaVu Sans"/>
              </a:rPr>
              <a:t>dispatch(action());</a:t>
            </a:r>
            <a:endParaRPr b="0" lang="en-US" sz="15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object 2"/>
          <p:cNvSpPr/>
          <p:nvPr/>
        </p:nvSpPr>
        <p:spPr>
          <a:xfrm>
            <a:off x="564120" y="1355040"/>
            <a:ext cx="3453480" cy="254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algn="ctr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5400" spc="-1" strike="noStrike">
                <a:solidFill>
                  <a:srgbClr val="212121"/>
                </a:solidFill>
                <a:latin typeface="Trebuchet MS"/>
                <a:ea typeface="DejaVu Sans"/>
              </a:rPr>
              <a:t>Con</a:t>
            </a:r>
            <a:r>
              <a:rPr b="1" lang="en-US" sz="3750" spc="-1" strike="noStrike">
                <a:solidFill>
                  <a:srgbClr val="212121"/>
                </a:solidFill>
                <a:latin typeface="Trebuchet MS"/>
                <a:ea typeface="DejaVu Sans"/>
              </a:rPr>
              <a:t>T</a:t>
            </a:r>
            <a:r>
              <a:rPr b="1" lang="en-US" sz="5400" spc="-1" strike="noStrike">
                <a:solidFill>
                  <a:srgbClr val="212121"/>
                </a:solidFill>
                <a:latin typeface="Trebuchet MS"/>
                <a:ea typeface="DejaVu Sans"/>
              </a:rPr>
              <a:t>ex</a:t>
            </a:r>
            <a:r>
              <a:rPr b="1" lang="en-US" sz="3750" spc="-1" strike="noStrike">
                <a:solidFill>
                  <a:srgbClr val="212121"/>
                </a:solidFill>
                <a:latin typeface="Trebuchet MS"/>
                <a:ea typeface="DejaVu Sans"/>
              </a:rPr>
              <a:t>T</a:t>
            </a:r>
            <a:endParaRPr b="0" lang="en-US" sz="3750" spc="-1" strike="noStrike">
              <a:latin typeface="Arial"/>
            </a:endParaRPr>
          </a:p>
          <a:p>
            <a:pPr marL="12240" algn="ctr">
              <a:lnSpc>
                <a:spcPct val="100000"/>
              </a:lnSpc>
              <a:spcBef>
                <a:spcPts val="2659"/>
              </a:spcBef>
              <a:buNone/>
            </a:pPr>
            <a:r>
              <a:rPr b="0" lang="en-US" sz="1800" spc="-7" strike="noStrike">
                <a:solidFill>
                  <a:srgbClr val="6c6c6c"/>
                </a:solidFill>
                <a:latin typeface="Courier New"/>
                <a:ea typeface="DejaVu Sans"/>
              </a:rPr>
              <a:t>Context provides </a:t>
            </a:r>
            <a:r>
              <a:rPr b="0" lang="en-US" sz="1800" spc="-1" strike="noStrike">
                <a:solidFill>
                  <a:srgbClr val="6c6c6c"/>
                </a:solidFill>
                <a:latin typeface="Courier New"/>
                <a:ea typeface="DejaVu Sans"/>
              </a:rPr>
              <a:t>a </a:t>
            </a:r>
            <a:r>
              <a:rPr b="0" lang="en-US" sz="1800" spc="-7" strike="noStrike">
                <a:solidFill>
                  <a:srgbClr val="6c6c6c"/>
                </a:solidFill>
                <a:latin typeface="Courier New"/>
                <a:ea typeface="DejaVu Sans"/>
              </a:rPr>
              <a:t>way to </a:t>
            </a:r>
            <a:r>
              <a:rPr b="0" lang="en-US" sz="1800" spc="-1070" strike="noStrike">
                <a:solidFill>
                  <a:srgbClr val="6c6c6c"/>
                </a:solidFill>
                <a:latin typeface="Courier New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6c6c6c"/>
                </a:solidFill>
                <a:latin typeface="Courier New"/>
                <a:ea typeface="DejaVu Sans"/>
              </a:rPr>
              <a:t>pass data through the </a:t>
            </a:r>
            <a:r>
              <a:rPr b="0" lang="en-US" sz="1800" spc="-1" strike="noStrike">
                <a:solidFill>
                  <a:srgbClr val="6c6c6c"/>
                </a:solidFill>
                <a:latin typeface="Courier New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6c6c6c"/>
                </a:solidFill>
                <a:latin typeface="Courier New"/>
                <a:ea typeface="DejaVu Sans"/>
              </a:rPr>
              <a:t>component tree without </a:t>
            </a:r>
            <a:r>
              <a:rPr b="0" lang="en-US" sz="1800" spc="-1" strike="noStrike">
                <a:solidFill>
                  <a:srgbClr val="6c6c6c"/>
                </a:solidFill>
                <a:latin typeface="Courier New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6c6c6c"/>
                </a:solidFill>
                <a:latin typeface="Courier New"/>
                <a:ea typeface="DejaVu Sans"/>
              </a:rPr>
              <a:t>having to pass props down </a:t>
            </a:r>
            <a:r>
              <a:rPr b="0" lang="en-US" sz="1800" spc="-1070" strike="noStrike">
                <a:solidFill>
                  <a:srgbClr val="6c6c6c"/>
                </a:solidFill>
                <a:latin typeface="Courier New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6c6c6c"/>
                </a:solidFill>
                <a:latin typeface="Courier New"/>
                <a:ea typeface="DejaVu Sans"/>
              </a:rPr>
              <a:t>manually</a:t>
            </a:r>
            <a:r>
              <a:rPr b="0" lang="en-US" sz="1800" spc="-32" strike="noStrike">
                <a:solidFill>
                  <a:srgbClr val="6c6c6c"/>
                </a:solidFill>
                <a:latin typeface="Courier New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6c6c6c"/>
                </a:solidFill>
                <a:latin typeface="Courier New"/>
                <a:ea typeface="DejaVu Sans"/>
              </a:rPr>
              <a:t>at</a:t>
            </a:r>
            <a:r>
              <a:rPr b="0" lang="en-US" sz="1800" spc="-26" strike="noStrike">
                <a:solidFill>
                  <a:srgbClr val="6c6c6c"/>
                </a:solidFill>
                <a:latin typeface="Courier New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6c6c6c"/>
                </a:solidFill>
                <a:latin typeface="Courier New"/>
                <a:ea typeface="DejaVu Sans"/>
              </a:rPr>
              <a:t>every</a:t>
            </a:r>
            <a:r>
              <a:rPr b="0" lang="en-US" sz="1800" spc="-26" strike="noStrike">
                <a:solidFill>
                  <a:srgbClr val="6c6c6c"/>
                </a:solidFill>
                <a:latin typeface="Courier New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6c6c6c"/>
                </a:solidFill>
                <a:latin typeface="Courier New"/>
                <a:ea typeface="DejaVu Sans"/>
              </a:rPr>
              <a:t>level.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25240" y="961920"/>
            <a:ext cx="2232720" cy="858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ts val="3076"/>
              </a:lnSpc>
              <a:buNone/>
            </a:pPr>
            <a:r>
              <a:rPr b="1" lang="en-US" sz="2650" spc="-7" strike="noStrike">
                <a:solidFill>
                  <a:srgbClr val="212121"/>
                </a:solidFill>
                <a:latin typeface="Courier New"/>
              </a:rPr>
              <a:t>When</a:t>
            </a:r>
            <a:r>
              <a:rPr b="1" lang="en-US" sz="2650" spc="-52" strike="noStrike">
                <a:solidFill>
                  <a:srgbClr val="212121"/>
                </a:solidFill>
                <a:latin typeface="Courier New"/>
              </a:rPr>
              <a:t> </a:t>
            </a:r>
            <a:r>
              <a:rPr b="1" lang="en-US" sz="2650" spc="-7" strike="noStrike">
                <a:solidFill>
                  <a:srgbClr val="212121"/>
                </a:solidFill>
                <a:latin typeface="Courier New"/>
              </a:rPr>
              <a:t>to</a:t>
            </a:r>
            <a:r>
              <a:rPr b="1" lang="en-US" sz="2650" spc="-52" strike="noStrike">
                <a:solidFill>
                  <a:srgbClr val="212121"/>
                </a:solidFill>
                <a:latin typeface="Courier New"/>
              </a:rPr>
              <a:t> </a:t>
            </a:r>
            <a:r>
              <a:rPr b="1" lang="en-US" sz="2650" spc="-7" strike="noStrike">
                <a:solidFill>
                  <a:srgbClr val="212121"/>
                </a:solidFill>
                <a:latin typeface="Courier New"/>
              </a:rPr>
              <a:t>Use</a:t>
            </a:r>
            <a:endParaRPr b="0" lang="en-US" sz="2650" spc="-1" strike="noStrike">
              <a:latin typeface="Arial"/>
            </a:endParaRPr>
          </a:p>
        </p:txBody>
      </p:sp>
      <p:sp>
        <p:nvSpPr>
          <p:cNvPr id="241" name="object 4"/>
          <p:cNvSpPr/>
          <p:nvPr/>
        </p:nvSpPr>
        <p:spPr>
          <a:xfrm>
            <a:off x="5025240" y="1446480"/>
            <a:ext cx="1425240" cy="390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3076"/>
              </a:lnSpc>
              <a:buNone/>
            </a:pPr>
            <a:r>
              <a:rPr b="1" lang="en-US" sz="2650" spc="-7" strike="noStrike">
                <a:solidFill>
                  <a:srgbClr val="212121"/>
                </a:solidFill>
                <a:latin typeface="Courier New"/>
                <a:ea typeface="DejaVu Sans"/>
              </a:rPr>
              <a:t>Context</a:t>
            </a:r>
            <a:endParaRPr b="0" lang="en-US" sz="2650" spc="-1" strike="noStrike">
              <a:latin typeface="Arial"/>
            </a:endParaRPr>
          </a:p>
        </p:txBody>
      </p:sp>
      <p:sp>
        <p:nvSpPr>
          <p:cNvPr id="242" name="object 5"/>
          <p:cNvSpPr/>
          <p:nvPr/>
        </p:nvSpPr>
        <p:spPr>
          <a:xfrm>
            <a:off x="5012640" y="2194200"/>
            <a:ext cx="3766320" cy="14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algn="just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300" spc="-7" strike="noStrike">
                <a:solidFill>
                  <a:srgbClr val="ffffff"/>
                </a:solidFill>
                <a:latin typeface="Courier New"/>
                <a:ea typeface="DejaVu Sans"/>
              </a:rPr>
              <a:t>Context</a:t>
            </a:r>
            <a:r>
              <a:rPr b="0" lang="en-US" sz="1300" spc="143" strike="noStrike">
                <a:solidFill>
                  <a:srgbClr val="ffffff"/>
                </a:solidFill>
                <a:latin typeface="Courier New"/>
                <a:ea typeface="DejaVu Sans"/>
              </a:rPr>
              <a:t> </a:t>
            </a:r>
            <a:r>
              <a:rPr b="0" lang="en-US" sz="1300" spc="-7" strike="noStrike">
                <a:solidFill>
                  <a:srgbClr val="ffffff"/>
                </a:solidFill>
                <a:latin typeface="Courier New"/>
                <a:ea typeface="DejaVu Sans"/>
              </a:rPr>
              <a:t>is</a:t>
            </a:r>
            <a:r>
              <a:rPr b="0" lang="en-US" sz="1300" spc="148" strike="noStrike">
                <a:solidFill>
                  <a:srgbClr val="ffffff"/>
                </a:solidFill>
                <a:latin typeface="Courier New"/>
                <a:ea typeface="DejaVu Sans"/>
              </a:rPr>
              <a:t> </a:t>
            </a:r>
            <a:r>
              <a:rPr b="0" lang="en-US" sz="1300" spc="-7" strike="noStrike">
                <a:solidFill>
                  <a:srgbClr val="ffffff"/>
                </a:solidFill>
                <a:latin typeface="Courier New"/>
                <a:ea typeface="DejaVu Sans"/>
              </a:rPr>
              <a:t>designed</a:t>
            </a:r>
            <a:r>
              <a:rPr b="0" lang="en-US" sz="1300" spc="148" strike="noStrike">
                <a:solidFill>
                  <a:srgbClr val="ffffff"/>
                </a:solidFill>
                <a:latin typeface="Courier New"/>
                <a:ea typeface="DejaVu Sans"/>
              </a:rPr>
              <a:t> </a:t>
            </a:r>
            <a:r>
              <a:rPr b="0" lang="en-US" sz="1300" spc="-7" strike="noStrike">
                <a:solidFill>
                  <a:srgbClr val="ffffff"/>
                </a:solidFill>
                <a:latin typeface="Courier New"/>
                <a:ea typeface="DejaVu Sans"/>
              </a:rPr>
              <a:t>to</a:t>
            </a:r>
            <a:r>
              <a:rPr b="0" lang="en-US" sz="1300" spc="148" strike="noStrike">
                <a:solidFill>
                  <a:srgbClr val="ffffff"/>
                </a:solidFill>
                <a:latin typeface="Courier New"/>
                <a:ea typeface="DejaVu Sans"/>
              </a:rPr>
              <a:t> </a:t>
            </a:r>
            <a:r>
              <a:rPr b="0" lang="en-US" sz="1300" spc="-7" strike="noStrike">
                <a:solidFill>
                  <a:srgbClr val="ffffff"/>
                </a:solidFill>
                <a:latin typeface="Courier New"/>
                <a:ea typeface="DejaVu Sans"/>
              </a:rPr>
              <a:t>share</a:t>
            </a:r>
            <a:r>
              <a:rPr b="0" lang="en-US" sz="1300" spc="148" strike="noStrike">
                <a:solidFill>
                  <a:srgbClr val="ffffff"/>
                </a:solidFill>
                <a:latin typeface="Courier New"/>
                <a:ea typeface="DejaVu Sans"/>
              </a:rPr>
              <a:t> </a:t>
            </a:r>
            <a:r>
              <a:rPr b="0" lang="en-US" sz="1300" spc="-7" strike="noStrike">
                <a:solidFill>
                  <a:srgbClr val="ffffff"/>
                </a:solidFill>
                <a:latin typeface="Courier New"/>
                <a:ea typeface="DejaVu Sans"/>
              </a:rPr>
              <a:t>data </a:t>
            </a:r>
            <a:r>
              <a:rPr b="0" lang="en-US" sz="1300" spc="-1" strike="noStrike">
                <a:solidFill>
                  <a:srgbClr val="ffffff"/>
                </a:solidFill>
                <a:latin typeface="Courier New"/>
                <a:ea typeface="DejaVu Sans"/>
              </a:rPr>
              <a:t> </a:t>
            </a:r>
            <a:r>
              <a:rPr b="0" lang="en-US" sz="1300" spc="-7" strike="noStrike">
                <a:solidFill>
                  <a:srgbClr val="ffffff"/>
                </a:solidFill>
                <a:latin typeface="Courier New"/>
                <a:ea typeface="DejaVu Sans"/>
              </a:rPr>
              <a:t>that</a:t>
            </a:r>
            <a:r>
              <a:rPr b="0" lang="en-US" sz="1300" spc="77" strike="noStrike">
                <a:solidFill>
                  <a:srgbClr val="ffffff"/>
                </a:solidFill>
                <a:latin typeface="Courier New"/>
                <a:ea typeface="DejaVu Sans"/>
              </a:rPr>
              <a:t> </a:t>
            </a:r>
            <a:r>
              <a:rPr b="0" lang="en-US" sz="1300" spc="-7" strike="noStrike">
                <a:solidFill>
                  <a:srgbClr val="ffffff"/>
                </a:solidFill>
                <a:latin typeface="Courier New"/>
                <a:ea typeface="DejaVu Sans"/>
              </a:rPr>
              <a:t>can</a:t>
            </a:r>
            <a:r>
              <a:rPr b="0" lang="en-US" sz="1300" spc="83" strike="noStrike">
                <a:solidFill>
                  <a:srgbClr val="ffffff"/>
                </a:solidFill>
                <a:latin typeface="Courier New"/>
                <a:ea typeface="DejaVu Sans"/>
              </a:rPr>
              <a:t> </a:t>
            </a:r>
            <a:r>
              <a:rPr b="0" lang="en-US" sz="1300" spc="-7" strike="noStrike">
                <a:solidFill>
                  <a:srgbClr val="ffffff"/>
                </a:solidFill>
                <a:latin typeface="Courier New"/>
                <a:ea typeface="DejaVu Sans"/>
              </a:rPr>
              <a:t>be</a:t>
            </a:r>
            <a:r>
              <a:rPr b="0" lang="en-US" sz="1300" spc="83" strike="noStrike">
                <a:solidFill>
                  <a:srgbClr val="ffffff"/>
                </a:solidFill>
                <a:latin typeface="Courier New"/>
                <a:ea typeface="DejaVu Sans"/>
              </a:rPr>
              <a:t> </a:t>
            </a:r>
            <a:r>
              <a:rPr b="0" lang="en-US" sz="1300" spc="-7" strike="noStrike">
                <a:solidFill>
                  <a:srgbClr val="ffffff"/>
                </a:solidFill>
                <a:latin typeface="Courier New"/>
                <a:ea typeface="DejaVu Sans"/>
              </a:rPr>
              <a:t>considered</a:t>
            </a:r>
            <a:r>
              <a:rPr b="0" lang="en-US" sz="1300" spc="77" strike="noStrike">
                <a:solidFill>
                  <a:srgbClr val="ffffff"/>
                </a:solidFill>
                <a:latin typeface="Courier New"/>
                <a:ea typeface="DejaVu Sans"/>
              </a:rPr>
              <a:t> </a:t>
            </a:r>
            <a:r>
              <a:rPr b="0" lang="en-US" sz="1300" spc="-7" strike="noStrike">
                <a:solidFill>
                  <a:srgbClr val="ffffff"/>
                </a:solidFill>
                <a:latin typeface="Courier New"/>
                <a:ea typeface="DejaVu Sans"/>
              </a:rPr>
              <a:t>“global”</a:t>
            </a:r>
            <a:r>
              <a:rPr b="0" lang="en-US" sz="1300" spc="83" strike="noStrike">
                <a:solidFill>
                  <a:srgbClr val="ffffff"/>
                </a:solidFill>
                <a:latin typeface="Courier New"/>
                <a:ea typeface="DejaVu Sans"/>
              </a:rPr>
              <a:t> </a:t>
            </a:r>
            <a:r>
              <a:rPr b="0" lang="en-US" sz="1300" spc="-7" strike="noStrike">
                <a:solidFill>
                  <a:srgbClr val="ffffff"/>
                </a:solidFill>
                <a:latin typeface="Courier New"/>
                <a:ea typeface="DejaVu Sans"/>
              </a:rPr>
              <a:t>for</a:t>
            </a:r>
            <a:r>
              <a:rPr b="0" lang="en-US" sz="1300" spc="83" strike="noStrike">
                <a:solidFill>
                  <a:srgbClr val="ffffff"/>
                </a:solidFill>
                <a:latin typeface="Courier New"/>
                <a:ea typeface="DejaVu Sans"/>
              </a:rPr>
              <a:t> </a:t>
            </a:r>
            <a:r>
              <a:rPr b="0" lang="en-US" sz="1300" spc="-1" strike="noStrike">
                <a:solidFill>
                  <a:srgbClr val="ffffff"/>
                </a:solidFill>
                <a:latin typeface="Courier New"/>
                <a:ea typeface="DejaVu Sans"/>
              </a:rPr>
              <a:t>a</a:t>
            </a:r>
            <a:endParaRPr b="0" lang="en-US" sz="1300" spc="-1" strike="noStrike">
              <a:latin typeface="Arial"/>
            </a:endParaRPr>
          </a:p>
          <a:p>
            <a:pPr marL="12600" algn="just">
              <a:lnSpc>
                <a:spcPct val="170000"/>
              </a:lnSpc>
              <a:buNone/>
            </a:pPr>
            <a:r>
              <a:rPr b="0" lang="en-US" sz="1300" spc="-7" strike="noStrike">
                <a:solidFill>
                  <a:srgbClr val="ffffff"/>
                </a:solidFill>
                <a:latin typeface="Courier New"/>
                <a:ea typeface="DejaVu Sans"/>
              </a:rPr>
              <a:t>tree of React components, such as the </a:t>
            </a:r>
            <a:r>
              <a:rPr b="0" lang="en-US" sz="1300" spc="-772" strike="noStrike">
                <a:solidFill>
                  <a:srgbClr val="ffffff"/>
                </a:solidFill>
                <a:latin typeface="Courier New"/>
                <a:ea typeface="DejaVu Sans"/>
              </a:rPr>
              <a:t> </a:t>
            </a:r>
            <a:r>
              <a:rPr b="0" lang="en-US" sz="1300" spc="-7" strike="noStrike">
                <a:solidFill>
                  <a:srgbClr val="ffffff"/>
                </a:solidFill>
                <a:latin typeface="Courier New"/>
                <a:ea typeface="DejaVu Sans"/>
              </a:rPr>
              <a:t>current authenticated user, theme, or </a:t>
            </a:r>
            <a:r>
              <a:rPr b="0" lang="en-US" sz="1300" spc="-772" strike="noStrike">
                <a:solidFill>
                  <a:srgbClr val="ffffff"/>
                </a:solidFill>
                <a:latin typeface="Courier New"/>
                <a:ea typeface="DejaVu Sans"/>
              </a:rPr>
              <a:t> </a:t>
            </a:r>
            <a:r>
              <a:rPr b="0" lang="en-US" sz="1300" spc="-7" strike="noStrike">
                <a:solidFill>
                  <a:srgbClr val="ffffff"/>
                </a:solidFill>
                <a:latin typeface="Courier New"/>
                <a:ea typeface="DejaVu Sans"/>
              </a:rPr>
              <a:t>preferred</a:t>
            </a:r>
            <a:r>
              <a:rPr b="0" lang="en-US" sz="1300" spc="-12" strike="noStrike">
                <a:solidFill>
                  <a:srgbClr val="ffffff"/>
                </a:solidFill>
                <a:latin typeface="Courier New"/>
                <a:ea typeface="DejaVu Sans"/>
              </a:rPr>
              <a:t> </a:t>
            </a:r>
            <a:r>
              <a:rPr b="0" lang="en-US" sz="1300" spc="-7" strike="noStrike">
                <a:solidFill>
                  <a:srgbClr val="ffffff"/>
                </a:solidFill>
                <a:latin typeface="Courier New"/>
                <a:ea typeface="DejaVu Sans"/>
              </a:rPr>
              <a:t>language.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397440" y="378720"/>
            <a:ext cx="4864320" cy="858240"/>
          </a:xfrm>
          <a:prstGeom prst="rect">
            <a:avLst/>
          </a:prstGeom>
          <a:solidFill>
            <a:srgbClr val="7a7a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ts val="4351"/>
              </a:lnSpc>
              <a:buNone/>
            </a:pPr>
            <a:r>
              <a:rPr b="1" lang="en-US" sz="3750" spc="-1" strike="noStrike">
                <a:solidFill>
                  <a:srgbClr val="ffffff"/>
                </a:solidFill>
                <a:latin typeface="Trebuchet MS"/>
              </a:rPr>
              <a:t>Con</a:t>
            </a:r>
            <a:r>
              <a:rPr b="1" lang="en-US" sz="2600" spc="-1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1" lang="en-US" sz="3750" spc="-1" strike="noStrike">
                <a:solidFill>
                  <a:srgbClr val="ffffff"/>
                </a:solidFill>
                <a:latin typeface="Trebuchet MS"/>
              </a:rPr>
              <a:t>ex</a:t>
            </a:r>
            <a:r>
              <a:rPr b="1" lang="en-US" sz="2600" spc="-1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1" lang="en-US" sz="2600" spc="313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US" sz="3750" spc="-7" strike="noStrike">
                <a:solidFill>
                  <a:srgbClr val="ffffff"/>
                </a:solidFill>
                <a:latin typeface="Trebuchet MS"/>
              </a:rPr>
              <a:t>VS</a:t>
            </a:r>
            <a:r>
              <a:rPr b="1" lang="en-US" sz="3750" spc="-35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US" sz="3750" spc="-7" strike="noStrike">
                <a:solidFill>
                  <a:srgbClr val="ffffff"/>
                </a:solidFill>
                <a:latin typeface="Trebuchet MS"/>
              </a:rPr>
              <a:t>Redux</a:t>
            </a:r>
            <a:endParaRPr b="0" lang="en-US" sz="3750" spc="-1" strike="noStrike">
              <a:latin typeface="Arial"/>
            </a:endParaRPr>
          </a:p>
        </p:txBody>
      </p:sp>
      <p:sp>
        <p:nvSpPr>
          <p:cNvPr id="244" name="object 3"/>
          <p:cNvSpPr/>
          <p:nvPr/>
        </p:nvSpPr>
        <p:spPr>
          <a:xfrm>
            <a:off x="437760" y="1358640"/>
            <a:ext cx="8281080" cy="401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90600" indent="-378360">
              <a:lnSpc>
                <a:spcPct val="118000"/>
              </a:lnSpc>
              <a:spcBef>
                <a:spcPts val="96"/>
              </a:spcBef>
              <a:buClr>
                <a:srgbClr val="666666"/>
              </a:buClr>
              <a:buSzPct val="89000"/>
              <a:buFont typeface="Tahoma"/>
              <a:buChar char="●"/>
              <a:tabLst>
                <a:tab algn="l" pos="390600"/>
                <a:tab algn="l" pos="391320"/>
              </a:tabLst>
            </a:pPr>
            <a:r>
              <a:rPr b="0" lang="en-US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 you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are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 using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 Redux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 only 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to </a:t>
            </a:r>
            <a:r>
              <a:rPr b="0" lang="en-US" sz="1800" spc="-15" strike="noStrike">
                <a:solidFill>
                  <a:srgbClr val="000000"/>
                </a:solidFill>
                <a:latin typeface="Calibri"/>
                <a:ea typeface="DejaVu Sans"/>
              </a:rPr>
              <a:t>avoid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 passing 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props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 down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 to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deeply </a:t>
            </a:r>
            <a:r>
              <a:rPr b="0" lang="en-US" sz="1800" spc="-15" strike="noStrike">
                <a:solidFill>
                  <a:srgbClr val="000000"/>
                </a:solidFill>
                <a:latin typeface="Calibri"/>
                <a:ea typeface="DejaVu Sans"/>
              </a:rPr>
              <a:t>nested 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 components,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 then 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you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could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replace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Redux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with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the </a:t>
            </a:r>
            <a:r>
              <a:rPr b="0" lang="en-US" sz="1800" spc="-15" strike="noStrike">
                <a:solidFill>
                  <a:srgbClr val="000000"/>
                </a:solidFill>
                <a:latin typeface="Calibri"/>
                <a:ea typeface="DejaVu Sans"/>
              </a:rPr>
              <a:t>Context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 API.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It is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exactly </a:t>
            </a:r>
            <a:r>
              <a:rPr b="0" lang="en-US" sz="1800" spc="-39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intended </a:t>
            </a:r>
            <a:r>
              <a:rPr b="0" lang="en-US" sz="1800" spc="-15" strike="noStrike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 this use case.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390600"/>
                <a:tab algn="l" pos="39132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None/>
              <a:tabLst>
                <a:tab algn="l" pos="390600"/>
                <a:tab algn="l" pos="391320"/>
              </a:tabLst>
            </a:pPr>
            <a:endParaRPr b="0" lang="en-US" sz="2350" spc="-1" strike="noStrike">
              <a:latin typeface="Arial"/>
            </a:endParaRPr>
          </a:p>
          <a:p>
            <a:pPr marL="390600" indent="-378360">
              <a:lnSpc>
                <a:spcPct val="118000"/>
              </a:lnSpc>
              <a:buClr>
                <a:srgbClr val="666666"/>
              </a:buClr>
              <a:buSzPct val="89000"/>
              <a:buFont typeface="Tahoma"/>
              <a:buChar char="●"/>
              <a:tabLst>
                <a:tab algn="l" pos="390600"/>
                <a:tab algn="l" pos="391320"/>
              </a:tabLst>
            </a:pPr>
            <a:r>
              <a:rPr b="0" lang="en-US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On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the other hand,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if 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you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are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using 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Redux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5" strike="noStrike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everything else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(handling 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your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 application's logic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outside of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your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components,</a:t>
            </a:r>
            <a:r>
              <a:rPr b="0" lang="en-US" sz="1800" spc="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centralizing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your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 application's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21" strike="noStrike">
                <a:solidFill>
                  <a:srgbClr val="000000"/>
                </a:solidFill>
                <a:latin typeface="Calibri"/>
                <a:ea typeface="DejaVu Sans"/>
              </a:rPr>
              <a:t>state, </a:t>
            </a:r>
            <a:r>
              <a:rPr b="0" lang="en-US" sz="1800" spc="-1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using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 Redux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26" strike="noStrike">
                <a:solidFill>
                  <a:srgbClr val="000000"/>
                </a:solidFill>
                <a:latin typeface="Calibri"/>
                <a:ea typeface="DejaVu Sans"/>
              </a:rPr>
              <a:t>DevTools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to</a:t>
            </a:r>
            <a:r>
              <a:rPr b="0" lang="en-US" sz="1800" spc="4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track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when, </a:t>
            </a:r>
            <a:r>
              <a:rPr b="0" lang="en-US" sz="1800" spc="-46" strike="noStrike">
                <a:solidFill>
                  <a:srgbClr val="000000"/>
                </a:solidFill>
                <a:latin typeface="Calibri"/>
                <a:ea typeface="DejaVu Sans"/>
              </a:rPr>
              <a:t>why,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and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 how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 your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 application's </a:t>
            </a:r>
            <a:r>
              <a:rPr b="0" lang="en-US" sz="1800" spc="-21" strike="noStrike">
                <a:solidFill>
                  <a:srgbClr val="000000"/>
                </a:solidFill>
                <a:latin typeface="Calibri"/>
                <a:ea typeface="DejaVu Sans"/>
              </a:rPr>
              <a:t>state</a:t>
            </a:r>
            <a:r>
              <a:rPr b="0" lang="en-US" sz="1800" spc="58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changed, </a:t>
            </a:r>
            <a:r>
              <a:rPr b="0" lang="en-US" sz="1800" spc="-39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using plugins such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as 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Redux Form, Redux Saga, </a:t>
            </a:r>
            <a:r>
              <a:rPr b="0" lang="en-US" sz="1800" spc="46" strike="noStrike">
                <a:solidFill>
                  <a:srgbClr val="000000"/>
                </a:solidFill>
                <a:latin typeface="Calibri"/>
                <a:ea typeface="DejaVu Sans"/>
              </a:rPr>
              <a:t>etc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…</a:t>
            </a:r>
            <a:r>
              <a:rPr b="0" lang="en-US" sz="1800" spc="46" strike="noStrike">
                <a:solidFill>
                  <a:srgbClr val="000000"/>
                </a:solidFill>
                <a:latin typeface="Calibri"/>
                <a:ea typeface="DejaVu Sans"/>
              </a:rPr>
              <a:t>),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there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is 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absolutely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no </a:t>
            </a:r>
            <a:r>
              <a:rPr b="0" lang="en-US" sz="1800" spc="-39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reason </a:t>
            </a:r>
            <a:r>
              <a:rPr b="0" lang="en-US" sz="1800" spc="-15" strike="noStrike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you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to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abandon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Redux.</a:t>
            </a:r>
            <a:endParaRPr b="0" lang="en-US" sz="1800" spc="-1" strike="noStrike">
              <a:latin typeface="Arial"/>
            </a:endParaRPr>
          </a:p>
          <a:p>
            <a:pPr marL="390600">
              <a:lnSpc>
                <a:spcPct val="100000"/>
              </a:lnSpc>
              <a:spcBef>
                <a:spcPts val="1460"/>
              </a:spcBef>
              <a:buNone/>
              <a:tabLst>
                <a:tab algn="l" pos="390600"/>
                <a:tab algn="l" pos="391320"/>
              </a:tabLst>
            </a:pPr>
            <a:r>
              <a:rPr b="0" lang="en-US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The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5" strike="noStrike">
                <a:solidFill>
                  <a:srgbClr val="000000"/>
                </a:solidFill>
                <a:latin typeface="Calibri"/>
                <a:ea typeface="DejaVu Sans"/>
              </a:rPr>
              <a:t>Context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API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doesn't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 provide </a:t>
            </a:r>
            <a:r>
              <a:rPr b="0" lang="en-US" sz="1800" spc="-15" strike="noStrike">
                <a:solidFill>
                  <a:srgbClr val="000000"/>
                </a:solidFill>
                <a:latin typeface="Calibri"/>
                <a:ea typeface="DejaVu Sans"/>
              </a:rPr>
              <a:t>any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 of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this.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26720" y="37440"/>
            <a:ext cx="5816160" cy="1104840"/>
          </a:xfrm>
          <a:prstGeom prst="rect">
            <a:avLst/>
          </a:prstGeom>
          <a:solidFill>
            <a:srgbClr val="7a7a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ts val="4351"/>
              </a:lnSpc>
              <a:buNone/>
            </a:pPr>
            <a:r>
              <a:rPr b="1" lang="en-US" sz="3750" spc="-1" strike="noStrike">
                <a:solidFill>
                  <a:srgbClr val="ffffff"/>
                </a:solidFill>
                <a:latin typeface="Trebuchet MS"/>
              </a:rPr>
              <a:t>Con</a:t>
            </a:r>
            <a:r>
              <a:rPr b="1" lang="en-US" sz="2600" spc="-1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1" lang="en-US" sz="3750" spc="-1" strike="noStrike">
                <a:solidFill>
                  <a:srgbClr val="ffffff"/>
                </a:solidFill>
                <a:latin typeface="Trebuchet MS"/>
              </a:rPr>
              <a:t>ex</a:t>
            </a:r>
            <a:r>
              <a:rPr b="1" lang="en-US" sz="2600" spc="-1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1" lang="en-US" sz="2600" spc="327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US" sz="3750" spc="-1" strike="noStrike">
                <a:solidFill>
                  <a:srgbClr val="ffffff"/>
                </a:solidFill>
                <a:latin typeface="Trebuchet MS"/>
              </a:rPr>
              <a:t>:</a:t>
            </a:r>
            <a:r>
              <a:rPr b="1" lang="en-US" sz="3750" spc="-15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US" sz="3750" spc="-1" strike="noStrike">
                <a:solidFill>
                  <a:srgbClr val="ffffff"/>
                </a:solidFill>
                <a:latin typeface="Trebuchet MS"/>
              </a:rPr>
              <a:t>CRe</a:t>
            </a:r>
            <a:r>
              <a:rPr b="1" lang="en-US" sz="2600" spc="-1" strike="noStrike">
                <a:solidFill>
                  <a:srgbClr val="ffffff"/>
                </a:solidFill>
                <a:latin typeface="Trebuchet MS"/>
              </a:rPr>
              <a:t>AT</a:t>
            </a:r>
            <a:r>
              <a:rPr b="1" lang="en-US" sz="3750" spc="-1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1" lang="en-US" sz="3750" spc="-15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US" sz="3750" spc="-1" strike="noStrike">
                <a:solidFill>
                  <a:srgbClr val="ffffff"/>
                </a:solidFill>
                <a:latin typeface="Trebuchet MS"/>
              </a:rPr>
              <a:t>con</a:t>
            </a:r>
            <a:r>
              <a:rPr b="1" lang="en-US" sz="2600" spc="-1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1" lang="en-US" sz="3750" spc="-1" strike="noStrike">
                <a:solidFill>
                  <a:srgbClr val="ffffff"/>
                </a:solidFill>
                <a:latin typeface="Trebuchet MS"/>
              </a:rPr>
              <a:t>ex</a:t>
            </a:r>
            <a:r>
              <a:rPr b="1" lang="en-US" sz="2600" spc="-1" strike="noStrike">
                <a:solidFill>
                  <a:srgbClr val="ffffff"/>
                </a:solidFill>
                <a:latin typeface="Trebuchet MS"/>
              </a:rPr>
              <a:t>T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46" name="object 3"/>
          <p:cNvSpPr/>
          <p:nvPr/>
        </p:nvSpPr>
        <p:spPr>
          <a:xfrm>
            <a:off x="384840" y="1277640"/>
            <a:ext cx="7430400" cy="201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2050" spc="-7" strike="noStrike">
                <a:solidFill>
                  <a:srgbClr val="666666"/>
                </a:solidFill>
                <a:latin typeface="Courier New"/>
                <a:ea typeface="DejaVu Sans"/>
              </a:rPr>
              <a:t>Create</a:t>
            </a:r>
            <a:r>
              <a:rPr b="1" lang="en-US" sz="2050" spc="-26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1" lang="en-US" sz="2050" spc="-7" strike="noStrike">
                <a:solidFill>
                  <a:srgbClr val="666666"/>
                </a:solidFill>
                <a:latin typeface="Courier New"/>
                <a:ea typeface="DejaVu Sans"/>
              </a:rPr>
              <a:t>context</a:t>
            </a:r>
            <a:r>
              <a:rPr b="1" lang="en-US" sz="2050" spc="-26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1" lang="en-US" sz="2050" spc="-7" strike="noStrike">
                <a:solidFill>
                  <a:srgbClr val="666666"/>
                </a:solidFill>
                <a:latin typeface="Courier New"/>
                <a:ea typeface="DejaVu Sans"/>
              </a:rPr>
              <a:t>file</a:t>
            </a:r>
            <a:r>
              <a:rPr b="1" lang="en-US" sz="2050" spc="-21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1" lang="en-US" sz="2050" spc="-7" strike="noStrike">
                <a:solidFill>
                  <a:srgbClr val="666666"/>
                </a:solidFill>
                <a:latin typeface="Courier New"/>
                <a:ea typeface="DejaVu Sans"/>
              </a:rPr>
              <a:t>config</a:t>
            </a:r>
            <a:r>
              <a:rPr b="1" lang="en-US" sz="2050" spc="-26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1" lang="en-US" sz="2050" spc="-1" strike="noStrike">
                <a:solidFill>
                  <a:srgbClr val="666666"/>
                </a:solidFill>
                <a:latin typeface="Courier New"/>
                <a:ea typeface="DejaVu Sans"/>
              </a:rPr>
              <a:t>: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96"/>
              </a:spcBef>
              <a:buNone/>
            </a:pP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import</a:t>
            </a:r>
            <a:r>
              <a:rPr b="0" lang="en-US" sz="1800" spc="-32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React</a:t>
            </a:r>
            <a:r>
              <a:rPr b="0" lang="en-US" sz="1800" spc="-32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from</a:t>
            </a:r>
            <a:r>
              <a:rPr b="0" lang="en-US" sz="1800" spc="-32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"react";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25"/>
              </a:spcBef>
              <a:buNone/>
            </a:pP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const</a:t>
            </a:r>
            <a:r>
              <a:rPr b="0" lang="en-US" sz="1800" spc="-35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contextFeature</a:t>
            </a:r>
            <a:r>
              <a:rPr b="0" lang="en-US" sz="1800" spc="-32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  <a:ea typeface="DejaVu Sans"/>
              </a:rPr>
              <a:t>=</a:t>
            </a:r>
            <a:r>
              <a:rPr b="0" lang="en-US" sz="1800" spc="-32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React.createContext();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</a:pP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export</a:t>
            </a:r>
            <a:r>
              <a:rPr b="0" lang="en-US" sz="1800" spc="-35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const</a:t>
            </a:r>
            <a:r>
              <a:rPr b="0" lang="en-US" sz="1800" spc="-32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contextProvider=</a:t>
            </a:r>
            <a:r>
              <a:rPr b="0" lang="en-US" sz="1800" spc="-32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contextFeature.Provider;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25"/>
              </a:spcBef>
              <a:buNone/>
            </a:pP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export</a:t>
            </a:r>
            <a:r>
              <a:rPr b="0" lang="en-US" sz="1800" spc="-32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default</a:t>
            </a:r>
            <a:r>
              <a:rPr b="0" lang="en-US" sz="1800" spc="-32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contextFeature</a:t>
            </a:r>
            <a:r>
              <a:rPr b="0" lang="en-US" sz="1800" spc="-32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  <a:ea typeface="DejaVu Sans"/>
              </a:rPr>
              <a:t>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397440" y="378720"/>
            <a:ext cx="5550120" cy="1104840"/>
          </a:xfrm>
          <a:prstGeom prst="rect">
            <a:avLst/>
          </a:prstGeom>
          <a:solidFill>
            <a:srgbClr val="7a7a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ts val="4351"/>
              </a:lnSpc>
              <a:buNone/>
            </a:pPr>
            <a:r>
              <a:rPr b="1" lang="en-US" sz="3750" spc="-1" strike="noStrike">
                <a:solidFill>
                  <a:srgbClr val="ffffff"/>
                </a:solidFill>
                <a:latin typeface="Trebuchet MS"/>
              </a:rPr>
              <a:t>Con</a:t>
            </a:r>
            <a:r>
              <a:rPr b="1" lang="en-US" sz="2600" spc="-1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1" lang="en-US" sz="3750" spc="-1" strike="noStrike">
                <a:solidFill>
                  <a:srgbClr val="ffffff"/>
                </a:solidFill>
                <a:latin typeface="Trebuchet MS"/>
              </a:rPr>
              <a:t>ex</a:t>
            </a:r>
            <a:r>
              <a:rPr b="1" lang="en-US" sz="2600" spc="-1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1" lang="en-US" sz="2600" spc="318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US" sz="3750" spc="-1" strike="noStrike">
                <a:solidFill>
                  <a:srgbClr val="ffffff"/>
                </a:solidFill>
                <a:latin typeface="Trebuchet MS"/>
              </a:rPr>
              <a:t>:</a:t>
            </a:r>
            <a:r>
              <a:rPr b="1" lang="en-US" sz="3750" spc="-2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US" sz="3750" spc="-12" strike="noStrike">
                <a:solidFill>
                  <a:srgbClr val="ffffff"/>
                </a:solidFill>
                <a:latin typeface="Trebuchet MS"/>
              </a:rPr>
              <a:t>Use</a:t>
            </a:r>
            <a:r>
              <a:rPr b="1" lang="en-US" sz="3750" spc="-26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US" sz="3750" spc="-1" strike="noStrike">
                <a:solidFill>
                  <a:srgbClr val="ffffff"/>
                </a:solidFill>
                <a:latin typeface="Trebuchet MS"/>
              </a:rPr>
              <a:t>con</a:t>
            </a:r>
            <a:r>
              <a:rPr b="1" lang="en-US" sz="2600" spc="-1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1" lang="en-US" sz="3750" spc="-1" strike="noStrike">
                <a:solidFill>
                  <a:srgbClr val="ffffff"/>
                </a:solidFill>
                <a:latin typeface="Trebuchet MS"/>
              </a:rPr>
              <a:t>ex</a:t>
            </a:r>
            <a:r>
              <a:rPr b="1" lang="en-US" sz="2600" spc="-1" strike="noStrike">
                <a:solidFill>
                  <a:srgbClr val="ffffff"/>
                </a:solidFill>
                <a:latin typeface="Trebuchet MS"/>
              </a:rPr>
              <a:t>T</a:t>
            </a:r>
            <a:endParaRPr b="0" lang="en-US" sz="2600" spc="-1" strike="noStrike">
              <a:latin typeface="Arial"/>
            </a:endParaRPr>
          </a:p>
        </p:txBody>
      </p:sp>
      <p:graphicFrame>
        <p:nvGraphicFramePr>
          <p:cNvPr id="248" name="object 3"/>
          <p:cNvGraphicFramePr/>
          <p:nvPr/>
        </p:nvGraphicFramePr>
        <p:xfrm>
          <a:off x="471960" y="1319400"/>
          <a:ext cx="7484040" cy="484920"/>
        </p:xfrm>
        <a:graphic>
          <a:graphicData uri="http://schemas.openxmlformats.org/drawingml/2006/table">
            <a:tbl>
              <a:tblPr/>
              <a:tblGrid>
                <a:gridCol w="930600"/>
                <a:gridCol w="4632120"/>
                <a:gridCol w="1097280"/>
                <a:gridCol w="824400"/>
              </a:tblGrid>
              <a:tr h="24264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ts val="1650"/>
                        </a:lnSpc>
                        <a:buNone/>
                        <a:tabLst>
                          <a:tab algn="l" pos="349920"/>
                        </a:tabLst>
                      </a:pPr>
                      <a:r>
                        <a:rPr b="1" lang="en-US" sz="1600" spc="-1" strike="noStrike">
                          <a:solidFill>
                            <a:srgbClr val="666666"/>
                          </a:solidFill>
                          <a:latin typeface="Courier New"/>
                        </a:rPr>
                        <a:t>-</a:t>
                      </a:r>
                      <a:r>
                        <a:rPr b="1" lang="en-US" sz="1600" spc="-1" strike="noStrike">
                          <a:solidFill>
                            <a:srgbClr val="666666"/>
                          </a:solidFill>
                          <a:latin typeface="Courier New"/>
                        </a:rPr>
                        <a:t>	</a:t>
                      </a:r>
                      <a:r>
                        <a:rPr b="1" lang="en-US" sz="1600" spc="-7" strike="noStrike">
                          <a:solidFill>
                            <a:srgbClr val="666666"/>
                          </a:solidFill>
                          <a:latin typeface="Courier New"/>
                        </a:rPr>
                        <a:t>Wrap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60840">
                        <a:lnSpc>
                          <a:spcPts val="1650"/>
                        </a:lnSpc>
                        <a:buNone/>
                      </a:pPr>
                      <a:r>
                        <a:rPr b="1" lang="en-US" sz="1600" spc="-7" strike="noStrike">
                          <a:solidFill>
                            <a:srgbClr val="666666"/>
                          </a:solidFill>
                          <a:latin typeface="Courier New"/>
                        </a:rPr>
                        <a:t>the</a:t>
                      </a:r>
                      <a:r>
                        <a:rPr b="1" lang="en-US" sz="1600" spc="-21" strike="noStrike">
                          <a:solidFill>
                            <a:srgbClr val="666666"/>
                          </a:solidFill>
                          <a:latin typeface="Courier New"/>
                        </a:rPr>
                        <a:t> </a:t>
                      </a:r>
                      <a:r>
                        <a:rPr b="1" lang="en-US" sz="1600" spc="-7" strike="noStrike">
                          <a:solidFill>
                            <a:srgbClr val="666666"/>
                          </a:solidFill>
                          <a:latin typeface="Courier New"/>
                        </a:rPr>
                        <a:t>components</a:t>
                      </a:r>
                      <a:r>
                        <a:rPr b="1" lang="en-US" sz="1600" spc="-15" strike="noStrike">
                          <a:solidFill>
                            <a:srgbClr val="666666"/>
                          </a:solidFill>
                          <a:latin typeface="Courier New"/>
                        </a:rPr>
                        <a:t> </a:t>
                      </a:r>
                      <a:r>
                        <a:rPr b="1" lang="en-US" sz="1600" spc="-7" strike="noStrike">
                          <a:solidFill>
                            <a:srgbClr val="666666"/>
                          </a:solidFill>
                          <a:latin typeface="Courier New"/>
                        </a:rPr>
                        <a:t>that</a:t>
                      </a:r>
                      <a:r>
                        <a:rPr b="1" lang="en-US" sz="1600" spc="-15" strike="noStrike">
                          <a:solidFill>
                            <a:srgbClr val="666666"/>
                          </a:solidFill>
                          <a:latin typeface="Courier New"/>
                        </a:rPr>
                        <a:t> </a:t>
                      </a:r>
                      <a:r>
                        <a:rPr b="1" lang="en-US" sz="1600" spc="-7" strike="noStrike">
                          <a:solidFill>
                            <a:srgbClr val="666666"/>
                          </a:solidFill>
                          <a:latin typeface="Courier New"/>
                        </a:rPr>
                        <a:t>needs</a:t>
                      </a:r>
                      <a:r>
                        <a:rPr b="1" lang="en-US" sz="1600" spc="-15" strike="noStrike">
                          <a:solidFill>
                            <a:srgbClr val="666666"/>
                          </a:solidFill>
                          <a:latin typeface="Courier New"/>
                        </a:rPr>
                        <a:t> </a:t>
                      </a:r>
                      <a:r>
                        <a:rPr b="1" lang="en-US" sz="1600" spc="-7" strike="noStrike">
                          <a:solidFill>
                            <a:srgbClr val="666666"/>
                          </a:solidFill>
                          <a:latin typeface="Courier New"/>
                        </a:rPr>
                        <a:t>to</a:t>
                      </a:r>
                      <a:r>
                        <a:rPr b="1" lang="en-US" sz="1600" spc="-15" strike="noStrike">
                          <a:solidFill>
                            <a:srgbClr val="666666"/>
                          </a:solidFill>
                          <a:latin typeface="Courier New"/>
                        </a:rPr>
                        <a:t> </a:t>
                      </a:r>
                      <a:r>
                        <a:rPr b="1" lang="en-US" sz="1600" spc="-7" strike="noStrike">
                          <a:solidFill>
                            <a:srgbClr val="666666"/>
                          </a:solidFill>
                          <a:latin typeface="Courier New"/>
                        </a:rPr>
                        <a:t>have</a:t>
                      </a:r>
                      <a:r>
                        <a:rPr b="1" lang="en-US" sz="1600" spc="-15" strike="noStrike">
                          <a:solidFill>
                            <a:srgbClr val="666666"/>
                          </a:solidFill>
                          <a:latin typeface="Courier New"/>
                        </a:rPr>
                        <a:t> </a:t>
                      </a:r>
                      <a:r>
                        <a:rPr b="1" lang="en-US" sz="1600" spc="-7" strike="noStrike">
                          <a:solidFill>
                            <a:srgbClr val="666666"/>
                          </a:solidFill>
                          <a:latin typeface="Courier New"/>
                        </a:rPr>
                        <a:t>the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60840">
                        <a:lnSpc>
                          <a:spcPts val="1650"/>
                        </a:lnSpc>
                        <a:buNone/>
                      </a:pPr>
                      <a:r>
                        <a:rPr b="1" lang="en-US" sz="1600" spc="-7" strike="noStrike">
                          <a:solidFill>
                            <a:srgbClr val="666666"/>
                          </a:solidFill>
                          <a:latin typeface="Courier New"/>
                        </a:rPr>
                        <a:t>provider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60840">
                        <a:lnSpc>
                          <a:spcPts val="1650"/>
                        </a:lnSpc>
                        <a:buNone/>
                      </a:pPr>
                      <a:r>
                        <a:rPr b="1" lang="en-US" sz="1600" spc="-7" strike="noStrike">
                          <a:solidFill>
                            <a:srgbClr val="666666"/>
                          </a:solidFill>
                          <a:latin typeface="Courier New"/>
                        </a:rPr>
                        <a:t>values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4264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ts val="1749"/>
                        </a:lnSpc>
                        <a:buNone/>
                      </a:pPr>
                      <a:r>
                        <a:rPr b="1" lang="en-US" sz="1600" spc="-7" strike="noStrike">
                          <a:solidFill>
                            <a:srgbClr val="666666"/>
                          </a:solidFill>
                          <a:latin typeface="Courier New"/>
                        </a:rPr>
                        <a:t>with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182880">
                        <a:lnSpc>
                          <a:spcPts val="1749"/>
                        </a:lnSpc>
                        <a:buNone/>
                      </a:pPr>
                      <a:r>
                        <a:rPr b="1" lang="en-US" sz="1600" spc="-7" strike="noStrike">
                          <a:solidFill>
                            <a:srgbClr val="666666"/>
                          </a:solidFill>
                          <a:latin typeface="Courier New"/>
                        </a:rPr>
                        <a:t>context</a:t>
                      </a:r>
                      <a:r>
                        <a:rPr b="1" lang="en-US" sz="1600" spc="-72" strike="noStrike">
                          <a:solidFill>
                            <a:srgbClr val="666666"/>
                          </a:solidFill>
                          <a:latin typeface="Courier New"/>
                        </a:rPr>
                        <a:t> </a:t>
                      </a:r>
                      <a:r>
                        <a:rPr b="1" lang="en-US" sz="1600" spc="-7" strike="noStrike">
                          <a:solidFill>
                            <a:srgbClr val="666666"/>
                          </a:solidFill>
                          <a:latin typeface="Courier New"/>
                        </a:rPr>
                        <a:t>provider: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9" name="object 4"/>
          <p:cNvSpPr/>
          <p:nvPr/>
        </p:nvSpPr>
        <p:spPr>
          <a:xfrm>
            <a:off x="841680" y="1952280"/>
            <a:ext cx="5167080" cy="21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350" spc="-7" strike="noStrike">
                <a:solidFill>
                  <a:srgbClr val="000000"/>
                </a:solidFill>
                <a:latin typeface="Courier New"/>
                <a:ea typeface="DejaVu Sans"/>
              </a:rPr>
              <a:t>const</a:t>
            </a:r>
            <a:r>
              <a:rPr b="0" lang="en-US" sz="1350" spc="-2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1350" spc="-7" strike="noStrike">
                <a:solidFill>
                  <a:srgbClr val="000000"/>
                </a:solidFill>
                <a:latin typeface="Courier New"/>
                <a:ea typeface="DejaVu Sans"/>
              </a:rPr>
              <a:t>[value,</a:t>
            </a:r>
            <a:r>
              <a:rPr b="0" lang="en-US" sz="1350" spc="-2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1350" spc="-7" strike="noStrike">
                <a:solidFill>
                  <a:srgbClr val="000000"/>
                </a:solidFill>
                <a:latin typeface="Courier New"/>
                <a:ea typeface="DejaVu Sans"/>
              </a:rPr>
              <a:t>setValue]</a:t>
            </a:r>
            <a:r>
              <a:rPr b="0" lang="en-US" sz="1350" spc="-2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1350" spc="-1" strike="noStrike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0" lang="en-US" sz="1350" spc="-2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1350" spc="-7" strike="noStrike">
                <a:solidFill>
                  <a:srgbClr val="000000"/>
                </a:solidFill>
                <a:latin typeface="Courier New"/>
                <a:ea typeface="DejaVu Sans"/>
              </a:rPr>
              <a:t>useState(initial</a:t>
            </a:r>
            <a:r>
              <a:rPr b="0" lang="en-US" sz="1350" spc="-2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1350" spc="-7" strike="noStrike">
                <a:solidFill>
                  <a:srgbClr val="000000"/>
                </a:solidFill>
                <a:latin typeface="Courier New"/>
                <a:ea typeface="DejaVu Sans"/>
              </a:rPr>
              <a:t>value);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250" name="object 5"/>
          <p:cNvSpPr/>
          <p:nvPr/>
        </p:nvSpPr>
        <p:spPr>
          <a:xfrm>
            <a:off x="841680" y="2158200"/>
            <a:ext cx="1893240" cy="79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9120" bIns="0" anchor="t">
            <a:spAutoFit/>
          </a:bodyPr>
          <a:p>
            <a:pPr algn="ctr">
              <a:lnSpc>
                <a:spcPct val="100000"/>
              </a:lnSpc>
              <a:spcBef>
                <a:spcPts val="544"/>
              </a:spcBef>
              <a:buNone/>
            </a:pPr>
            <a:r>
              <a:rPr b="0" lang="en-US" sz="1350" spc="-7" strike="noStrike">
                <a:solidFill>
                  <a:srgbClr val="000000"/>
                </a:solidFill>
                <a:latin typeface="Courier New"/>
                <a:ea typeface="DejaVu Sans"/>
              </a:rPr>
              <a:t>&lt;contextProvider</a:t>
            </a:r>
            <a:endParaRPr b="0" lang="en-US" sz="135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  <a:buNone/>
            </a:pPr>
            <a:r>
              <a:rPr b="0" lang="en-US" sz="1350" spc="-7" strike="noStrike">
                <a:solidFill>
                  <a:srgbClr val="000000"/>
                </a:solidFill>
                <a:latin typeface="Courier New"/>
                <a:ea typeface="DejaVu Sans"/>
              </a:rPr>
              <a:t>&lt;clild</a:t>
            </a:r>
            <a:r>
              <a:rPr b="0" lang="en-US" sz="1350" spc="-72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1350" spc="-7" strike="noStrike">
                <a:solidFill>
                  <a:srgbClr val="000000"/>
                </a:solidFill>
                <a:latin typeface="Courier New"/>
                <a:ea typeface="DejaVu Sans"/>
              </a:rPr>
              <a:t>/&gt;</a:t>
            </a:r>
            <a:endParaRPr b="0" lang="en-US" sz="1350" spc="-1" strike="noStrike">
              <a:latin typeface="Arial"/>
            </a:endParaRPr>
          </a:p>
          <a:p>
            <a:pPr marL="16560" algn="ctr">
              <a:lnSpc>
                <a:spcPct val="100000"/>
              </a:lnSpc>
              <a:spcBef>
                <a:spcPts val="445"/>
              </a:spcBef>
              <a:buNone/>
            </a:pPr>
            <a:r>
              <a:rPr b="0" lang="en-US" sz="1350" spc="-7" strike="noStrike">
                <a:solidFill>
                  <a:srgbClr val="000000"/>
                </a:solidFill>
                <a:latin typeface="Courier New"/>
                <a:ea typeface="DejaVu Sans"/>
              </a:rPr>
              <a:t>&lt;/contextProvider&gt;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251" name="object 6"/>
          <p:cNvSpPr/>
          <p:nvPr/>
        </p:nvSpPr>
        <p:spPr>
          <a:xfrm>
            <a:off x="2765160" y="2214360"/>
            <a:ext cx="2801880" cy="21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350" spc="-7" strike="noStrike">
                <a:solidFill>
                  <a:srgbClr val="000000"/>
                </a:solidFill>
                <a:latin typeface="Courier New"/>
                <a:ea typeface="DejaVu Sans"/>
              </a:rPr>
              <a:t>value={{</a:t>
            </a:r>
            <a:r>
              <a:rPr b="0" lang="en-US" sz="1350" spc="-46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1350" spc="-7" strike="noStrike">
                <a:solidFill>
                  <a:srgbClr val="000000"/>
                </a:solidFill>
                <a:latin typeface="Courier New"/>
                <a:ea typeface="DejaVu Sans"/>
              </a:rPr>
              <a:t>value,</a:t>
            </a:r>
            <a:r>
              <a:rPr b="0" lang="en-US" sz="1350" spc="-46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1350" spc="-7" strike="noStrike">
                <a:solidFill>
                  <a:srgbClr val="000000"/>
                </a:solidFill>
                <a:latin typeface="Courier New"/>
                <a:ea typeface="DejaVu Sans"/>
              </a:rPr>
              <a:t>setValue}}&gt;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252" name="object 7"/>
          <p:cNvSpPr/>
          <p:nvPr/>
        </p:nvSpPr>
        <p:spPr>
          <a:xfrm>
            <a:off x="506520" y="3557520"/>
            <a:ext cx="824076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  <a:tabLst>
                <a:tab algn="l" pos="334800"/>
              </a:tabLst>
            </a:pPr>
            <a:r>
              <a:rPr b="1" lang="en-US" sz="1400" spc="-1" strike="noStrike">
                <a:solidFill>
                  <a:srgbClr val="666666"/>
                </a:solidFill>
                <a:latin typeface="Courier New"/>
                <a:ea typeface="DejaVu Sans"/>
              </a:rPr>
              <a:t>-</a:t>
            </a:r>
            <a:r>
              <a:rPr b="1" lang="en-US" sz="1400" spc="-1" strike="noStrike">
                <a:solidFill>
                  <a:srgbClr val="666666"/>
                </a:solidFill>
                <a:latin typeface="Courier New"/>
                <a:ea typeface="DejaVu Sans"/>
              </a:rPr>
              <a:t>	</a:t>
            </a:r>
            <a:r>
              <a:rPr b="1" lang="en-US" sz="1400" spc="-7" strike="noStrike">
                <a:solidFill>
                  <a:srgbClr val="666666"/>
                </a:solidFill>
                <a:latin typeface="Courier New"/>
                <a:ea typeface="DejaVu Sans"/>
              </a:rPr>
              <a:t>In</a:t>
            </a:r>
            <a:r>
              <a:rPr b="1" lang="en-US" sz="1400" spc="-12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666666"/>
                </a:solidFill>
                <a:latin typeface="Courier New"/>
                <a:ea typeface="DejaVu Sans"/>
              </a:rPr>
              <a:t>child</a:t>
            </a:r>
            <a:r>
              <a:rPr b="1" lang="en-US" sz="1400" spc="-12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666666"/>
                </a:solidFill>
                <a:latin typeface="Courier New"/>
                <a:ea typeface="DejaVu Sans"/>
              </a:rPr>
              <a:t>component you</a:t>
            </a:r>
            <a:r>
              <a:rPr b="1" lang="en-US" sz="1400" spc="-12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666666"/>
                </a:solidFill>
                <a:latin typeface="Courier New"/>
                <a:ea typeface="DejaVu Sans"/>
              </a:rPr>
              <a:t>can</a:t>
            </a:r>
            <a:r>
              <a:rPr b="1" lang="en-US" sz="1400" spc="-12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666666"/>
                </a:solidFill>
                <a:latin typeface="Courier New"/>
                <a:ea typeface="DejaVu Sans"/>
              </a:rPr>
              <a:t>use and</a:t>
            </a:r>
            <a:r>
              <a:rPr b="1" lang="en-US" sz="1400" spc="-12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666666"/>
                </a:solidFill>
                <a:latin typeface="Courier New"/>
                <a:ea typeface="DejaVu Sans"/>
              </a:rPr>
              <a:t>set</a:t>
            </a:r>
            <a:r>
              <a:rPr b="1" lang="en-US" sz="1400" spc="-12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666666"/>
                </a:solidFill>
                <a:latin typeface="Courier New"/>
                <a:ea typeface="DejaVu Sans"/>
              </a:rPr>
              <a:t>context value</a:t>
            </a:r>
            <a:r>
              <a:rPr b="1" lang="en-US" sz="1400" spc="-12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666666"/>
                </a:solidFill>
                <a:latin typeface="Courier New"/>
                <a:ea typeface="DejaVu Sans"/>
              </a:rPr>
              <a:t>using</a:t>
            </a:r>
            <a:r>
              <a:rPr b="1" lang="en-US" sz="1400" spc="-12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666666"/>
                </a:solidFill>
                <a:latin typeface="Courier New"/>
                <a:ea typeface="DejaVu Sans"/>
              </a:rPr>
              <a:t>useContext hook</a:t>
            </a:r>
            <a:endParaRPr b="0" lang="en-US" sz="1400" spc="-1" strike="noStrike">
              <a:latin typeface="Arial"/>
            </a:endParaRPr>
          </a:p>
          <a:p>
            <a:pPr marL="335160">
              <a:lnSpc>
                <a:spcPct val="100000"/>
              </a:lnSpc>
              <a:spcBef>
                <a:spcPts val="1276"/>
              </a:spcBef>
              <a:buNone/>
              <a:tabLst>
                <a:tab algn="l" pos="334800"/>
              </a:tabLst>
            </a:pPr>
            <a:r>
              <a:rPr b="0" lang="en-US" sz="1350" spc="-7" strike="noStrike">
                <a:solidFill>
                  <a:srgbClr val="000000"/>
                </a:solidFill>
                <a:latin typeface="Courier New"/>
                <a:ea typeface="DejaVu Sans"/>
              </a:rPr>
              <a:t>cons</a:t>
            </a:r>
            <a:r>
              <a:rPr b="0" lang="en-US" sz="1350" spc="-1" strike="noStrike">
                <a:solidFill>
                  <a:srgbClr val="000000"/>
                </a:solidFill>
                <a:latin typeface="Courier New"/>
                <a:ea typeface="DejaVu Sans"/>
              </a:rPr>
              <a:t>t</a:t>
            </a:r>
            <a:r>
              <a:rPr b="0" lang="en-US" sz="1350" spc="-7" strike="noStrike">
                <a:solidFill>
                  <a:srgbClr val="000000"/>
                </a:solidFill>
                <a:latin typeface="Courier New"/>
                <a:ea typeface="DejaVu Sans"/>
              </a:rPr>
              <a:t> {valu</a:t>
            </a:r>
            <a:r>
              <a:rPr b="0" lang="en-US" sz="1350" spc="-1" strike="noStrike">
                <a:solidFill>
                  <a:srgbClr val="000000"/>
                </a:solidFill>
                <a:latin typeface="Courier New"/>
                <a:ea typeface="DejaVu Sans"/>
              </a:rPr>
              <a:t>e</a:t>
            </a:r>
            <a:r>
              <a:rPr b="0" lang="en-US" sz="1350" spc="-7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1350" spc="-1" strike="noStrike">
                <a:solidFill>
                  <a:srgbClr val="000000"/>
                </a:solidFill>
                <a:latin typeface="Courier New"/>
                <a:ea typeface="DejaVu Sans"/>
              </a:rPr>
              <a:t>,</a:t>
            </a:r>
            <a:r>
              <a:rPr b="0" lang="en-US" sz="1350" spc="-7" strike="noStrike">
                <a:solidFill>
                  <a:srgbClr val="000000"/>
                </a:solidFill>
                <a:latin typeface="Courier New"/>
                <a:ea typeface="DejaVu Sans"/>
              </a:rPr>
              <a:t> setValue</a:t>
            </a:r>
            <a:r>
              <a:rPr b="0" lang="en-US" sz="135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r>
              <a:rPr b="0" lang="en-US" sz="1350" spc="-7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1350" spc="-1" strike="noStrike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0" lang="en-US" sz="1350" spc="-7" strike="noStrike">
                <a:solidFill>
                  <a:srgbClr val="000000"/>
                </a:solidFill>
                <a:latin typeface="Courier New"/>
                <a:ea typeface="DejaVu Sans"/>
              </a:rPr>
              <a:t> useContext</a:t>
            </a:r>
            <a:r>
              <a:rPr b="0" lang="en-US" sz="1350" spc="-1" strike="noStrike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b="0" lang="en-US" sz="1400" spc="-7" strike="noStrike">
                <a:solidFill>
                  <a:srgbClr val="666666"/>
                </a:solidFill>
                <a:latin typeface="Courier New"/>
                <a:ea typeface="DejaVu Sans"/>
              </a:rPr>
              <a:t>contextFeatur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  <a:ea typeface="DejaVu Sans"/>
              </a:rPr>
              <a:t>e</a:t>
            </a:r>
            <a:r>
              <a:rPr b="0" lang="en-US" sz="1400" spc="-630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35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en-US" sz="13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397440" y="768240"/>
            <a:ext cx="3852000" cy="883080"/>
          </a:xfrm>
          <a:prstGeom prst="rect">
            <a:avLst/>
          </a:prstGeom>
          <a:solidFill>
            <a:srgbClr val="7a7a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ts val="3478"/>
              </a:lnSpc>
              <a:buNone/>
            </a:pPr>
            <a:r>
              <a:rPr b="1" lang="en-US" sz="3000" spc="-7" strike="noStrike">
                <a:solidFill>
                  <a:srgbClr val="212121"/>
                </a:solidFill>
                <a:latin typeface="Trebuchet MS"/>
              </a:rPr>
              <a:t>T</a:t>
            </a:r>
            <a:r>
              <a:rPr b="1" lang="en-US" sz="2100" spc="-7" strike="noStrike">
                <a:solidFill>
                  <a:srgbClr val="212121"/>
                </a:solidFill>
                <a:latin typeface="Trebuchet MS"/>
              </a:rPr>
              <a:t>A</a:t>
            </a:r>
            <a:r>
              <a:rPr b="1" lang="en-US" sz="3000" spc="-7" strike="noStrike">
                <a:solidFill>
                  <a:srgbClr val="212121"/>
                </a:solidFill>
                <a:latin typeface="Trebuchet MS"/>
              </a:rPr>
              <a:t>sk</a:t>
            </a:r>
            <a:r>
              <a:rPr b="1" lang="en-US" sz="3000" spc="-26" strike="noStrike">
                <a:solidFill>
                  <a:srgbClr val="212121"/>
                </a:solidFill>
                <a:latin typeface="Trebuchet MS"/>
              </a:rPr>
              <a:t> </a:t>
            </a:r>
            <a:r>
              <a:rPr b="1" lang="en-US" sz="3000" spc="-7" strike="noStrike">
                <a:solidFill>
                  <a:srgbClr val="212121"/>
                </a:solidFill>
                <a:latin typeface="Trebuchet MS"/>
              </a:rPr>
              <a:t>:C</a:t>
            </a:r>
            <a:r>
              <a:rPr b="1" lang="en-US" sz="2100" spc="-7" strike="noStrike">
                <a:solidFill>
                  <a:srgbClr val="212121"/>
                </a:solidFill>
                <a:latin typeface="Trebuchet MS"/>
              </a:rPr>
              <a:t>O</a:t>
            </a:r>
            <a:r>
              <a:rPr b="1" lang="en-US" sz="3000" spc="-7" strike="noStrike">
                <a:solidFill>
                  <a:srgbClr val="212121"/>
                </a:solidFill>
                <a:latin typeface="Trebuchet MS"/>
              </a:rPr>
              <a:t>un</a:t>
            </a:r>
            <a:r>
              <a:rPr b="1" lang="en-US" sz="2100" spc="-7" strike="noStrike">
                <a:solidFill>
                  <a:srgbClr val="212121"/>
                </a:solidFill>
                <a:latin typeface="Trebuchet MS"/>
              </a:rPr>
              <a:t>T</a:t>
            </a:r>
            <a:r>
              <a:rPr b="1" lang="en-US" sz="3000" spc="-7" strike="noStrike">
                <a:solidFill>
                  <a:srgbClr val="212121"/>
                </a:solidFill>
                <a:latin typeface="Trebuchet MS"/>
              </a:rPr>
              <a:t>eR</a:t>
            </a:r>
            <a:r>
              <a:rPr b="1" lang="en-US" sz="3000" spc="-32" strike="noStrike">
                <a:solidFill>
                  <a:srgbClr val="212121"/>
                </a:solidFill>
                <a:latin typeface="Trebuchet MS"/>
              </a:rPr>
              <a:t> </a:t>
            </a:r>
            <a:r>
              <a:rPr b="1" lang="en-US" sz="3000" spc="-7" strike="noStrike">
                <a:solidFill>
                  <a:srgbClr val="212121"/>
                </a:solidFill>
                <a:latin typeface="Trebuchet MS"/>
              </a:rPr>
              <a:t>App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54" name="object 3"/>
          <p:cNvSpPr/>
          <p:nvPr/>
        </p:nvSpPr>
        <p:spPr>
          <a:xfrm>
            <a:off x="271800" y="1360800"/>
            <a:ext cx="4115160" cy="347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5640">
              <a:lnSpc>
                <a:spcPct val="114000"/>
              </a:lnSpc>
              <a:spcBef>
                <a:spcPts val="99"/>
              </a:spcBef>
              <a:buNone/>
              <a:tabLst>
                <a:tab algn="l" pos="765000"/>
              </a:tabLst>
            </a:pPr>
            <a:r>
              <a:rPr b="0" lang="en-US" sz="1400" spc="-7" strike="noStrike">
                <a:solidFill>
                  <a:srgbClr val="666666"/>
                </a:solidFill>
                <a:latin typeface="Courier New"/>
                <a:ea typeface="DejaVu Sans"/>
              </a:rPr>
              <a:t>Create 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  <a:ea typeface="DejaVu Sans"/>
              </a:rPr>
              <a:t>a </a:t>
            </a:r>
            <a:r>
              <a:rPr b="0" lang="en-US" sz="1400" spc="-7" strike="noStrike">
                <a:solidFill>
                  <a:srgbClr val="666666"/>
                </a:solidFill>
                <a:latin typeface="Courier New"/>
                <a:ea typeface="DejaVu Sans"/>
              </a:rPr>
              <a:t>new page called counter 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400" spc="-7" strike="noStrike">
                <a:solidFill>
                  <a:srgbClr val="666666"/>
                </a:solidFill>
                <a:latin typeface="Courier New"/>
                <a:ea typeface="DejaVu Sans"/>
              </a:rPr>
              <a:t>with</a:t>
            </a:r>
            <a:r>
              <a:rPr b="0" lang="en-US" sz="1400" spc="-7" strike="noStrike">
                <a:solidFill>
                  <a:srgbClr val="666666"/>
                </a:solidFill>
                <a:latin typeface="Courier New"/>
                <a:ea typeface="DejaVu Sans"/>
              </a:rPr>
              <a:t>	</a:t>
            </a:r>
            <a:r>
              <a:rPr b="0" lang="en-US" sz="1400" spc="-7" strike="noStrike">
                <a:solidFill>
                  <a:srgbClr val="666666"/>
                </a:solidFill>
                <a:latin typeface="Courier New"/>
                <a:ea typeface="DejaVu Sans"/>
              </a:rPr>
              <a:t>the</a:t>
            </a:r>
            <a:r>
              <a:rPr b="0" lang="en-US" sz="1400" spc="-35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400" spc="-7" strike="noStrike">
                <a:solidFill>
                  <a:srgbClr val="666666"/>
                </a:solidFill>
                <a:latin typeface="Courier New"/>
                <a:ea typeface="DejaVu Sans"/>
              </a:rPr>
              <a:t>following</a:t>
            </a:r>
            <a:r>
              <a:rPr b="0" lang="en-US" sz="1400" spc="-32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400" spc="-7" strike="noStrike">
                <a:solidFill>
                  <a:srgbClr val="666666"/>
                </a:solidFill>
                <a:latin typeface="Courier New"/>
                <a:ea typeface="DejaVu Sans"/>
              </a:rPr>
              <a:t>requirements</a:t>
            </a:r>
            <a:r>
              <a:rPr b="0" lang="en-US" sz="1400" spc="-35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  <a:ea typeface="DejaVu Sans"/>
              </a:rPr>
              <a:t>:</a:t>
            </a:r>
            <a:endParaRPr b="0" lang="en-US" sz="1400" spc="-1" strike="noStrike">
              <a:latin typeface="Arial"/>
            </a:endParaRPr>
          </a:p>
          <a:p>
            <a:pPr marL="582840" indent="-570960">
              <a:lnSpc>
                <a:spcPct val="114000"/>
              </a:lnSpc>
              <a:spcBef>
                <a:spcPts val="1199"/>
              </a:spcBef>
              <a:buClr>
                <a:srgbClr val="666666"/>
              </a:buClr>
              <a:buFont typeface="StarSymbol"/>
              <a:buAutoNum type="arabicPeriod"/>
              <a:tabLst>
                <a:tab algn="l" pos="582120"/>
                <a:tab algn="l" pos="583560"/>
                <a:tab algn="l" pos="1009080"/>
              </a:tabLst>
            </a:pPr>
            <a:r>
              <a:rPr b="0" lang="en-US" sz="1400" spc="-7" strike="noStrike">
                <a:solidFill>
                  <a:srgbClr val="666666"/>
                </a:solidFill>
                <a:latin typeface="Courier New"/>
                <a:ea typeface="DejaVu Sans"/>
              </a:rPr>
              <a:t>Add link to navbar with counter </a:t>
            </a:r>
            <a:r>
              <a:rPr b="0" lang="en-US" sz="1400" spc="-831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400" spc="-7" strike="noStrike">
                <a:solidFill>
                  <a:srgbClr val="666666"/>
                </a:solidFill>
                <a:latin typeface="Courier New"/>
                <a:ea typeface="DejaVu Sans"/>
              </a:rPr>
              <a:t>page and counter number should 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400" spc="-7" strike="noStrike">
                <a:solidFill>
                  <a:srgbClr val="666666"/>
                </a:solidFill>
                <a:latin typeface="Courier New"/>
                <a:ea typeface="DejaVu Sans"/>
              </a:rPr>
              <a:t>be</a:t>
            </a:r>
            <a:r>
              <a:rPr b="0" lang="en-US" sz="1400" spc="-7" strike="noStrike">
                <a:solidFill>
                  <a:srgbClr val="666666"/>
                </a:solidFill>
                <a:latin typeface="Courier New"/>
                <a:ea typeface="DejaVu Sans"/>
              </a:rPr>
              <a:t>	</a:t>
            </a:r>
            <a:r>
              <a:rPr b="0" lang="en-US" sz="1400" spc="-7" strike="noStrike">
                <a:solidFill>
                  <a:srgbClr val="666666"/>
                </a:solidFill>
                <a:latin typeface="Courier New"/>
                <a:ea typeface="DejaVu Sans"/>
              </a:rPr>
              <a:t>updated in navbar with 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400" spc="-7" strike="noStrike">
                <a:solidFill>
                  <a:srgbClr val="666666"/>
                </a:solidFill>
                <a:latin typeface="Courier New"/>
                <a:ea typeface="DejaVu Sans"/>
              </a:rPr>
              <a:t>counter</a:t>
            </a:r>
            <a:endParaRPr b="0" lang="en-US" sz="1400" spc="-1" strike="noStrike">
              <a:latin typeface="Arial"/>
            </a:endParaRPr>
          </a:p>
          <a:p>
            <a:pPr marL="582840" indent="-570960">
              <a:lnSpc>
                <a:spcPct val="114000"/>
              </a:lnSpc>
              <a:buClr>
                <a:srgbClr val="666666"/>
              </a:buClr>
              <a:buFont typeface="StarSymbol"/>
              <a:buAutoNum type="arabicPeriod"/>
              <a:tabLst>
                <a:tab algn="l" pos="582120"/>
                <a:tab algn="l" pos="583560"/>
              </a:tabLst>
            </a:pPr>
            <a:r>
              <a:rPr b="0" lang="en-US" sz="1400" spc="-7" strike="noStrike">
                <a:solidFill>
                  <a:srgbClr val="666666"/>
                </a:solidFill>
                <a:latin typeface="Courier New"/>
                <a:ea typeface="DejaVu Sans"/>
              </a:rPr>
              <a:t>Counter component with 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  <a:ea typeface="DejaVu Sans"/>
              </a:rPr>
              <a:t>+ / - </a:t>
            </a:r>
            <a:r>
              <a:rPr b="0" lang="en-US" sz="1400" spc="-7" strike="noStrike">
                <a:solidFill>
                  <a:srgbClr val="666666"/>
                </a:solidFill>
                <a:latin typeface="Courier New"/>
                <a:ea typeface="DejaVu Sans"/>
              </a:rPr>
              <a:t>and 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400" spc="-7" strike="noStrike">
                <a:solidFill>
                  <a:srgbClr val="666666"/>
                </a:solidFill>
                <a:latin typeface="Courier New"/>
                <a:ea typeface="DejaVu Sans"/>
              </a:rPr>
              <a:t>reset counter number 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  <a:ea typeface="DejaVu Sans"/>
              </a:rPr>
              <a:t>, </a:t>
            </a:r>
            <a:r>
              <a:rPr b="0" lang="en-US" sz="1400" spc="-7" strike="noStrike">
                <a:solidFill>
                  <a:srgbClr val="666666"/>
                </a:solidFill>
                <a:latin typeface="Courier New"/>
                <a:ea typeface="DejaVu Sans"/>
              </a:rPr>
              <a:t>make sure 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400" spc="-7" strike="noStrike">
                <a:solidFill>
                  <a:srgbClr val="666666"/>
                </a:solidFill>
                <a:latin typeface="Courier New"/>
                <a:ea typeface="DejaVu Sans"/>
              </a:rPr>
              <a:t>that counter values not less than </a:t>
            </a:r>
            <a:r>
              <a:rPr b="0" lang="en-US" sz="1400" spc="-831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  <a:ea typeface="DejaVu Sans"/>
              </a:rPr>
              <a:t>0</a:t>
            </a:r>
            <a:endParaRPr b="0" lang="en-US" sz="1400" spc="-1" strike="noStrike">
              <a:latin typeface="Arial"/>
            </a:endParaRPr>
          </a:p>
          <a:p>
            <a:pPr marL="125640">
              <a:lnSpc>
                <a:spcPct val="114000"/>
              </a:lnSpc>
              <a:spcBef>
                <a:spcPts val="1199"/>
              </a:spcBef>
              <a:buNone/>
              <a:tabLst>
                <a:tab algn="l" pos="551880"/>
                <a:tab algn="l" pos="765000"/>
              </a:tabLst>
            </a:pPr>
            <a:r>
              <a:rPr b="0" lang="en-US" sz="1400" spc="-7" strike="noStrike">
                <a:solidFill>
                  <a:srgbClr val="666666"/>
                </a:solidFill>
                <a:latin typeface="Courier New"/>
                <a:ea typeface="DejaVu Sans"/>
              </a:rPr>
              <a:t>Please use redux cycle with counter </a:t>
            </a:r>
            <a:r>
              <a:rPr b="0" lang="en-US" sz="1400" spc="-831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400" spc="-7" strike="noStrike">
                <a:solidFill>
                  <a:srgbClr val="666666"/>
                </a:solidFill>
                <a:latin typeface="Courier New"/>
                <a:ea typeface="DejaVu Sans"/>
              </a:rPr>
              <a:t>to</a:t>
            </a:r>
            <a:r>
              <a:rPr b="0" lang="en-US" sz="1400" spc="-7" strike="noStrike">
                <a:solidFill>
                  <a:srgbClr val="666666"/>
                </a:solidFill>
                <a:latin typeface="Courier New"/>
                <a:ea typeface="DejaVu Sans"/>
              </a:rPr>
              <a:t>	</a:t>
            </a:r>
            <a:r>
              <a:rPr b="0" lang="en-US" sz="1400" spc="-7" strike="noStrike">
                <a:solidFill>
                  <a:srgbClr val="666666"/>
                </a:solidFill>
                <a:latin typeface="Courier New"/>
                <a:ea typeface="DejaVu Sans"/>
              </a:rPr>
              <a:t>read and update counter number 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400" spc="-7" strike="noStrike">
                <a:solidFill>
                  <a:srgbClr val="666666"/>
                </a:solidFill>
                <a:latin typeface="Courier New"/>
                <a:ea typeface="DejaVu Sans"/>
              </a:rPr>
              <a:t>from</a:t>
            </a:r>
            <a:r>
              <a:rPr b="0" lang="en-US" sz="1400" spc="-7" strike="noStrike">
                <a:solidFill>
                  <a:srgbClr val="666666"/>
                </a:solidFill>
                <a:latin typeface="Courier New"/>
                <a:ea typeface="DejaVu Sans"/>
              </a:rPr>
              <a:t>	</a:t>
            </a:r>
            <a:r>
              <a:rPr b="0" lang="en-US" sz="1400" spc="-7" strike="noStrike">
                <a:solidFill>
                  <a:srgbClr val="666666"/>
                </a:solidFill>
                <a:latin typeface="Courier New"/>
                <a:ea typeface="DejaVu Sans"/>
              </a:rPr>
              <a:t>store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5" name="object 4"/>
          <p:cNvSpPr/>
          <p:nvPr/>
        </p:nvSpPr>
        <p:spPr>
          <a:xfrm>
            <a:off x="4306680" y="555480"/>
            <a:ext cx="4610160" cy="30996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760" bIns="0" anchor="t">
            <a:spAutoFit/>
          </a:bodyPr>
          <a:p>
            <a:pPr>
              <a:lnSpc>
                <a:spcPct val="100000"/>
              </a:lnSpc>
              <a:spcBef>
                <a:spcPts val="45"/>
              </a:spcBef>
              <a:buNone/>
            </a:pPr>
            <a:endParaRPr b="0" lang="en-US" sz="900" spc="-1" strike="noStrike">
              <a:latin typeface="Arial"/>
            </a:endParaRPr>
          </a:p>
          <a:p>
            <a:pPr marL="187920">
              <a:lnSpc>
                <a:spcPct val="100000"/>
              </a:lnSpc>
              <a:buNone/>
              <a:tabLst>
                <a:tab algn="l" pos="3199680"/>
              </a:tabLst>
            </a:pPr>
            <a:r>
              <a:rPr b="0" lang="en-US" sz="1100" spc="-7" strike="noStrike">
                <a:solidFill>
                  <a:srgbClr val="000000"/>
                </a:solidFill>
                <a:latin typeface="Courier New"/>
                <a:ea typeface="DejaVu Sans"/>
              </a:rPr>
              <a:t>Home</a:t>
            </a:r>
            <a:r>
              <a:rPr b="0" lang="en-US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1100" spc="-7" strike="noStrike">
                <a:solidFill>
                  <a:srgbClr val="000000"/>
                </a:solidFill>
                <a:latin typeface="Courier New"/>
                <a:ea typeface="DejaVu Sans"/>
              </a:rPr>
              <a:t>Products</a:t>
            </a:r>
            <a:r>
              <a:rPr b="0" lang="en-US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1100" spc="-7" strike="noStrike">
                <a:solidFill>
                  <a:srgbClr val="000000"/>
                </a:solidFill>
                <a:latin typeface="Courier New"/>
                <a:ea typeface="DejaVu Sans"/>
              </a:rPr>
              <a:t>Books</a:t>
            </a:r>
            <a:r>
              <a:rPr b="0" lang="en-US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1100" spc="-7" strike="noStrike">
                <a:solidFill>
                  <a:srgbClr val="000000"/>
                </a:solidFill>
                <a:latin typeface="Courier New"/>
                <a:ea typeface="DejaVu Sans"/>
              </a:rPr>
              <a:t>counter(2)</a:t>
            </a:r>
            <a:r>
              <a:rPr b="0" lang="en-US" sz="1100" spc="-7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US" sz="1100" spc="-7" strike="noStrike">
                <a:solidFill>
                  <a:srgbClr val="000000"/>
                </a:solidFill>
                <a:latin typeface="Courier New"/>
                <a:ea typeface="DejaVu Sans"/>
              </a:rPr>
              <a:t>login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256" name="object 5" descr=""/>
          <p:cNvPicPr/>
          <p:nvPr/>
        </p:nvPicPr>
        <p:blipFill>
          <a:blip r:embed="rId1"/>
          <a:stretch/>
        </p:blipFill>
        <p:spPr>
          <a:xfrm>
            <a:off x="4742280" y="1632600"/>
            <a:ext cx="4174560" cy="2047680"/>
          </a:xfrm>
          <a:prstGeom prst="rect">
            <a:avLst/>
          </a:prstGeom>
          <a:ln w="0">
            <a:noFill/>
          </a:ln>
        </p:spPr>
      </p:pic>
      <p:sp>
        <p:nvSpPr>
          <p:cNvPr id="257" name="object 6"/>
          <p:cNvSpPr/>
          <p:nvPr/>
        </p:nvSpPr>
        <p:spPr>
          <a:xfrm>
            <a:off x="6192000" y="1150920"/>
            <a:ext cx="1197720" cy="22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400" spc="-7" strike="noStrike">
                <a:solidFill>
                  <a:srgbClr val="000000"/>
                </a:solidFill>
                <a:latin typeface="Courier New"/>
                <a:ea typeface="DejaVu Sans"/>
              </a:rPr>
              <a:t>Counter</a:t>
            </a:r>
            <a:r>
              <a:rPr b="1" lang="en-US" sz="1400" spc="-92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000000"/>
                </a:solidFill>
                <a:latin typeface="Courier New"/>
                <a:ea typeface="DejaVu Sans"/>
              </a:rPr>
              <a:t>app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object 2"/>
          <p:cNvSpPr/>
          <p:nvPr/>
        </p:nvSpPr>
        <p:spPr>
          <a:xfrm>
            <a:off x="397440" y="768240"/>
            <a:ext cx="4174200" cy="461160"/>
          </a:xfrm>
          <a:custGeom>
            <a:avLst/>
            <a:gdLst/>
            <a:ahLst/>
            <a:rect l="l" t="t" r="r" b="b"/>
            <a:pathLst>
              <a:path w="4175125" h="462280">
                <a:moveTo>
                  <a:pt x="4174502" y="0"/>
                </a:moveTo>
                <a:lnTo>
                  <a:pt x="0" y="0"/>
                </a:lnTo>
                <a:lnTo>
                  <a:pt x="0" y="271741"/>
                </a:lnTo>
                <a:lnTo>
                  <a:pt x="0" y="461708"/>
                </a:lnTo>
                <a:lnTo>
                  <a:pt x="4174502" y="461708"/>
                </a:lnTo>
                <a:lnTo>
                  <a:pt x="4174502" y="271741"/>
                </a:lnTo>
                <a:lnTo>
                  <a:pt x="4174502" y="0"/>
                </a:lnTo>
                <a:close/>
              </a:path>
            </a:pathLst>
          </a:custGeom>
          <a:solidFill>
            <a:srgbClr val="7a7a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310320" y="444960"/>
            <a:ext cx="2203560" cy="9259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3000" spc="-7" strike="noStrike">
                <a:solidFill>
                  <a:srgbClr val="212121"/>
                </a:solidFill>
                <a:latin typeface="Trebuchet MS"/>
              </a:rPr>
              <a:t>ADD</a:t>
            </a:r>
            <a:r>
              <a:rPr b="1" lang="en-US" sz="3000" spc="-52" strike="noStrike">
                <a:solidFill>
                  <a:srgbClr val="212121"/>
                </a:solidFill>
                <a:latin typeface="Trebuchet MS"/>
              </a:rPr>
              <a:t> </a:t>
            </a:r>
            <a:r>
              <a:rPr b="1" lang="en-US" sz="3000" spc="-1" strike="noStrike">
                <a:solidFill>
                  <a:srgbClr val="212121"/>
                </a:solidFill>
                <a:latin typeface="Trebuchet MS"/>
              </a:rPr>
              <a:t>to fav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60" name="object 4"/>
          <p:cNvSpPr/>
          <p:nvPr/>
        </p:nvSpPr>
        <p:spPr>
          <a:xfrm>
            <a:off x="384840" y="1427040"/>
            <a:ext cx="349920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200" spc="-26" strike="noStrike">
                <a:solidFill>
                  <a:srgbClr val="666666"/>
                </a:solidFill>
                <a:latin typeface="Courier New"/>
                <a:ea typeface="DejaVu Sans"/>
              </a:rPr>
              <a:t>Make  </a:t>
            </a:r>
            <a:r>
              <a:rPr b="0" lang="en-US" sz="1200" spc="-7" strike="noStrike">
                <a:solidFill>
                  <a:srgbClr val="666666"/>
                </a:solidFill>
                <a:latin typeface="Courier New"/>
                <a:ea typeface="DejaVu Sans"/>
              </a:rPr>
              <a:t>moives</a:t>
            </a:r>
            <a:r>
              <a:rPr b="0" lang="en-US" sz="1200" spc="-21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200" spc="-7" strike="noStrike">
                <a:solidFill>
                  <a:srgbClr val="666666"/>
                </a:solidFill>
                <a:latin typeface="Courier New"/>
                <a:ea typeface="DejaVu Sans"/>
              </a:rPr>
              <a:t>page</a:t>
            </a:r>
            <a:r>
              <a:rPr b="0" lang="en-US" sz="1200" spc="-26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666666"/>
                </a:solidFill>
                <a:latin typeface="Courier New"/>
                <a:ea typeface="DejaVu Sans"/>
              </a:rPr>
              <a:t>,</a:t>
            </a:r>
            <a:endParaRPr b="0" lang="en-US" sz="1200" spc="-1" strike="noStrike">
              <a:latin typeface="Arial"/>
            </a:endParaRPr>
          </a:p>
          <a:p>
            <a:pPr marL="12600">
              <a:lnSpc>
                <a:spcPct val="114000"/>
              </a:lnSpc>
              <a:spcBef>
                <a:spcPts val="981"/>
              </a:spcBef>
              <a:buNone/>
            </a:pPr>
            <a:r>
              <a:rPr b="0" lang="en-US" sz="1200" spc="-7" strike="noStrike">
                <a:solidFill>
                  <a:srgbClr val="666666"/>
                </a:solidFill>
                <a:latin typeface="Courier New"/>
                <a:ea typeface="DejaVu Sans"/>
              </a:rPr>
              <a:t>Add functionality add to fav and show </a:t>
            </a:r>
            <a:r>
              <a:rPr b="0" lang="en-US" sz="1200" spc="-710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200" spc="-7" strike="noStrike">
                <a:solidFill>
                  <a:srgbClr val="666666"/>
                </a:solidFill>
                <a:latin typeface="Courier New"/>
                <a:ea typeface="DejaVu Sans"/>
              </a:rPr>
              <a:t>cart</a:t>
            </a:r>
            <a:r>
              <a:rPr b="0" lang="en-US" sz="1200" spc="-12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200" spc="-7" strike="noStrike">
                <a:solidFill>
                  <a:srgbClr val="666666"/>
                </a:solidFill>
                <a:latin typeface="Courier New"/>
                <a:ea typeface="DejaVu Sans"/>
              </a:rPr>
              <a:t>counter</a:t>
            </a:r>
            <a:r>
              <a:rPr b="0" lang="en-US" sz="1200" spc="-12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200" spc="-7" strike="noStrike">
                <a:solidFill>
                  <a:srgbClr val="666666"/>
                </a:solidFill>
                <a:latin typeface="Courier New"/>
                <a:ea typeface="DejaVu Sans"/>
              </a:rPr>
              <a:t>in</a:t>
            </a:r>
            <a:r>
              <a:rPr b="0" lang="en-US" sz="1200" spc="-12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200" spc="-7" strike="noStrike">
                <a:solidFill>
                  <a:srgbClr val="666666"/>
                </a:solidFill>
                <a:latin typeface="Courier New"/>
                <a:ea typeface="DejaVu Sans"/>
              </a:rPr>
              <a:t>navber.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1" name="object 5"/>
          <p:cNvSpPr/>
          <p:nvPr/>
        </p:nvSpPr>
        <p:spPr>
          <a:xfrm>
            <a:off x="384840" y="2307960"/>
            <a:ext cx="3773520" cy="258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4000"/>
              </a:lnSpc>
              <a:spcBef>
                <a:spcPts val="99"/>
              </a:spcBef>
              <a:buNone/>
            </a:pPr>
            <a:r>
              <a:rPr b="0" lang="en-US" sz="1200" spc="-7" strike="noStrike">
                <a:solidFill>
                  <a:srgbClr val="666666"/>
                </a:solidFill>
                <a:latin typeface="Courier New"/>
                <a:ea typeface="DejaVu Sans"/>
              </a:rPr>
              <a:t>And make fav icon clickable to show fav </a:t>
            </a:r>
            <a:r>
              <a:rPr b="0" lang="en-US" sz="1200" spc="-710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200" spc="-7" strike="noStrike">
                <a:solidFill>
                  <a:srgbClr val="666666"/>
                </a:solidFill>
                <a:latin typeface="Courier New"/>
                <a:ea typeface="DejaVu Sans"/>
              </a:rPr>
              <a:t>items in cart page with quantity and </a:t>
            </a:r>
            <a:r>
              <a:rPr b="0" lang="en-US" sz="1200" spc="-1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200" spc="-7" strike="noStrike">
                <a:solidFill>
                  <a:srgbClr val="666666"/>
                </a:solidFill>
                <a:latin typeface="Courier New"/>
                <a:ea typeface="DejaVu Sans"/>
              </a:rPr>
              <a:t>options to increase or decrease item </a:t>
            </a:r>
            <a:r>
              <a:rPr b="0" lang="en-US" sz="1200" spc="-1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200" spc="-7" strike="noStrike">
                <a:solidFill>
                  <a:srgbClr val="666666"/>
                </a:solidFill>
                <a:latin typeface="Courier New"/>
                <a:ea typeface="DejaVu Sans"/>
              </a:rPr>
              <a:t>quantity and make page for moive det</a:t>
            </a:r>
            <a:endParaRPr b="0" lang="en-US" sz="1200" spc="-1" strike="noStrike">
              <a:latin typeface="Arial"/>
            </a:endParaRPr>
          </a:p>
          <a:p>
            <a:pPr marL="12600">
              <a:lnSpc>
                <a:spcPct val="114000"/>
              </a:lnSpc>
              <a:spcBef>
                <a:spcPts val="99"/>
              </a:spcBef>
              <a:buNone/>
            </a:pPr>
            <a:endParaRPr b="0" lang="en-US" sz="1200" spc="-1" strike="noStrike">
              <a:latin typeface="Arial"/>
            </a:endParaRPr>
          </a:p>
          <a:p>
            <a:pPr marL="12600">
              <a:lnSpc>
                <a:spcPct val="114000"/>
              </a:lnSpc>
              <a:spcBef>
                <a:spcPts val="99"/>
              </a:spcBef>
              <a:buNone/>
            </a:pPr>
            <a:r>
              <a:rPr b="0" lang="en-US" sz="1200" spc="-7" strike="noStrike">
                <a:solidFill>
                  <a:srgbClr val="666666"/>
                </a:solidFill>
                <a:latin typeface="Courier New"/>
                <a:ea typeface="DejaVu Sans"/>
              </a:rPr>
              <a:t>Link api :</a:t>
            </a:r>
            <a:r>
              <a:rPr b="0" lang="en-US" sz="1200" spc="-7" strike="noStrike" u="sng">
                <a:solidFill>
                  <a:srgbClr val="0000ff"/>
                </a:solidFill>
                <a:uFillTx/>
                <a:latin typeface="Courier New"/>
                <a:ea typeface="DejaVu Sans"/>
                <a:hlinkClick r:id="rId1"/>
              </a:rPr>
              <a:t>https://api.themoviedb.org/3/movie/popular?api_key=7a1c19ea3c361a4d3cc53eb70ef8298c</a:t>
            </a:r>
            <a:endParaRPr b="0" lang="en-US" sz="1200" spc="-1" strike="noStrike">
              <a:latin typeface="Arial"/>
            </a:endParaRPr>
          </a:p>
          <a:p>
            <a:pPr marL="12600">
              <a:lnSpc>
                <a:spcPct val="114000"/>
              </a:lnSpc>
              <a:spcBef>
                <a:spcPts val="99"/>
              </a:spcBef>
              <a:buNone/>
            </a:pPr>
            <a:endParaRPr b="0" lang="en-US" sz="1200" spc="-1" strike="noStrike">
              <a:latin typeface="Arial"/>
            </a:endParaRPr>
          </a:p>
          <a:p>
            <a:pPr marL="12600">
              <a:lnSpc>
                <a:spcPct val="114000"/>
              </a:lnSpc>
              <a:spcBef>
                <a:spcPts val="99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To show image put this code in src attributie </a:t>
            </a:r>
            <a:endParaRPr b="0" lang="en-US" sz="1200" spc="-1" strike="noStrike">
              <a:latin typeface="Arial"/>
            </a:endParaRPr>
          </a:p>
          <a:p>
            <a:pPr marL="12600">
              <a:lnSpc>
                <a:spcPct val="114000"/>
              </a:lnSpc>
              <a:spcBef>
                <a:spcPts val="99"/>
              </a:spcBef>
              <a:buNone/>
            </a:pPr>
            <a:r>
              <a:rPr b="0" lang="en-US" sz="1200" spc="-7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200" spc="-7" strike="noStrike">
                <a:solidFill>
                  <a:srgbClr val="666666"/>
                </a:solidFill>
                <a:latin typeface="Courier New"/>
                <a:ea typeface="DejaVu Sans"/>
              </a:rPr>
              <a:t>src={`</a:t>
            </a:r>
            <a:r>
              <a:rPr b="0" lang="en-US" sz="1200" spc="-7" strike="noStrike">
                <a:solidFill>
                  <a:srgbClr val="666666"/>
                </a:solidFill>
                <a:latin typeface="Courier New"/>
                <a:ea typeface="DejaVu Sans"/>
                <a:hlinkClick r:id="rId2"/>
              </a:rPr>
              <a:t>https://image.tmdb.org/t/p/w500/$</a:t>
            </a:r>
            <a:r>
              <a:rPr b="0" lang="en-US" sz="1200" spc="-7" strike="noStrike">
                <a:solidFill>
                  <a:srgbClr val="666666"/>
                </a:solidFill>
                <a:latin typeface="Courier New"/>
                <a:ea typeface="DejaVu Sans"/>
              </a:rPr>
              <a:t>{data.poster_path}`}</a:t>
            </a:r>
            <a:endParaRPr b="0" lang="en-US" sz="1200" spc="-1" strike="noStrike">
              <a:latin typeface="Arial"/>
            </a:endParaRPr>
          </a:p>
          <a:p>
            <a:pPr marL="12600">
              <a:lnSpc>
                <a:spcPct val="114000"/>
              </a:lnSpc>
              <a:spcBef>
                <a:spcPts val="99"/>
              </a:spcBef>
              <a:buNone/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262" name="object 6"/>
          <p:cNvSpPr/>
          <p:nvPr/>
        </p:nvSpPr>
        <p:spPr>
          <a:xfrm>
            <a:off x="4306680" y="555480"/>
            <a:ext cx="4610160" cy="483480"/>
          </a:xfrm>
          <a:custGeom>
            <a:avLst/>
            <a:gdLst/>
            <a:ahLst/>
            <a:rect l="l" t="t" r="r" b="b"/>
            <a:pathLst>
              <a:path w="4611370" h="484505">
                <a:moveTo>
                  <a:pt x="4611369" y="484504"/>
                </a:moveTo>
                <a:lnTo>
                  <a:pt x="0" y="484504"/>
                </a:lnTo>
                <a:lnTo>
                  <a:pt x="0" y="0"/>
                </a:lnTo>
                <a:lnTo>
                  <a:pt x="4611369" y="0"/>
                </a:lnTo>
                <a:lnTo>
                  <a:pt x="4611369" y="484504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object 7"/>
          <p:cNvSpPr/>
          <p:nvPr/>
        </p:nvSpPr>
        <p:spPr>
          <a:xfrm>
            <a:off x="4482000" y="680040"/>
            <a:ext cx="320940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100" spc="-7" strike="noStrike">
                <a:solidFill>
                  <a:srgbClr val="000000"/>
                </a:solidFill>
                <a:latin typeface="Courier New"/>
                <a:ea typeface="DejaVu Sans"/>
              </a:rPr>
              <a:t>Home</a:t>
            </a:r>
            <a:r>
              <a:rPr b="0" lang="en-US" sz="1100" spc="-26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1100" spc="-7" strike="noStrike">
                <a:solidFill>
                  <a:srgbClr val="000000"/>
                </a:solidFill>
                <a:latin typeface="Courier New"/>
                <a:ea typeface="DejaVu Sans"/>
              </a:rPr>
              <a:t>Products</a:t>
            </a:r>
            <a:r>
              <a:rPr b="0" lang="en-US" sz="1100" spc="-26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1100" spc="-7" strike="noStrike">
                <a:solidFill>
                  <a:srgbClr val="000000"/>
                </a:solidFill>
                <a:latin typeface="Courier New"/>
                <a:ea typeface="DejaVu Sans"/>
              </a:rPr>
              <a:t>Books</a:t>
            </a:r>
            <a:r>
              <a:rPr b="0" lang="en-US" sz="1100" spc="-2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1100" spc="-7" strike="noStrike">
                <a:solidFill>
                  <a:srgbClr val="000000"/>
                </a:solidFill>
                <a:latin typeface="Courier New"/>
                <a:ea typeface="DejaVu Sans"/>
              </a:rPr>
              <a:t>counter(2)</a:t>
            </a:r>
            <a:r>
              <a:rPr b="0" lang="en-US" sz="1100" spc="-26" strike="noStrike">
                <a:solidFill>
                  <a:srgbClr val="000000"/>
                </a:solidFill>
                <a:latin typeface="Courier New"/>
                <a:ea typeface="DejaVu Sans"/>
              </a:rPr>
              <a:t> fav</a:t>
            </a:r>
            <a:r>
              <a:rPr b="0" lang="en-US" sz="1100" spc="-7" strike="noStrike">
                <a:solidFill>
                  <a:srgbClr val="000000"/>
                </a:solidFill>
                <a:latin typeface="Courier New"/>
                <a:ea typeface="DejaVu Sans"/>
              </a:rPr>
              <a:t>(1)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64" name="object 8"/>
          <p:cNvSpPr/>
          <p:nvPr/>
        </p:nvSpPr>
        <p:spPr>
          <a:xfrm>
            <a:off x="7951680" y="680040"/>
            <a:ext cx="44352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100" spc="-7" strike="noStrike">
                <a:solidFill>
                  <a:srgbClr val="000000"/>
                </a:solidFill>
                <a:latin typeface="Courier New"/>
                <a:ea typeface="DejaVu Sans"/>
              </a:rPr>
              <a:t>login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65" name="object 9"/>
          <p:cNvGrpSpPr/>
          <p:nvPr/>
        </p:nvGrpSpPr>
        <p:grpSpPr>
          <a:xfrm>
            <a:off x="4572000" y="1311120"/>
            <a:ext cx="1245600" cy="1046160"/>
            <a:chOff x="4572000" y="1311120"/>
            <a:chExt cx="1245600" cy="1046160"/>
          </a:xfrm>
        </p:grpSpPr>
        <p:sp>
          <p:nvSpPr>
            <p:cNvPr id="266" name="object 10"/>
            <p:cNvSpPr/>
            <p:nvPr/>
          </p:nvSpPr>
          <p:spPr>
            <a:xfrm>
              <a:off x="4572000" y="1311120"/>
              <a:ext cx="1245600" cy="1046160"/>
            </a:xfrm>
            <a:custGeom>
              <a:avLst/>
              <a:gdLst/>
              <a:ahLst/>
              <a:rect l="l" t="t" r="r" b="b"/>
              <a:pathLst>
                <a:path w="1246504" h="1047114">
                  <a:moveTo>
                    <a:pt x="1246499" y="1046699"/>
                  </a:moveTo>
                  <a:lnTo>
                    <a:pt x="0" y="1046699"/>
                  </a:lnTo>
                  <a:lnTo>
                    <a:pt x="0" y="0"/>
                  </a:lnTo>
                  <a:lnTo>
                    <a:pt x="1246499" y="0"/>
                  </a:lnTo>
                  <a:lnTo>
                    <a:pt x="1246499" y="1046699"/>
                  </a:ln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object 11"/>
            <p:cNvSpPr/>
            <p:nvPr/>
          </p:nvSpPr>
          <p:spPr>
            <a:xfrm>
              <a:off x="4572000" y="1311120"/>
              <a:ext cx="1245600" cy="1046160"/>
            </a:xfrm>
            <a:custGeom>
              <a:avLst/>
              <a:gdLst/>
              <a:ahLst/>
              <a:rect l="l" t="t" r="r" b="b"/>
              <a:pathLst>
                <a:path w="1246504" h="1047114">
                  <a:moveTo>
                    <a:pt x="0" y="0"/>
                  </a:moveTo>
                  <a:lnTo>
                    <a:pt x="1246499" y="0"/>
                  </a:lnTo>
                  <a:lnTo>
                    <a:pt x="1246499" y="1046699"/>
                  </a:lnTo>
                  <a:lnTo>
                    <a:pt x="0" y="1046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4">
              <a:solidFill>
                <a:srgbClr val="666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8" name="object 12"/>
          <p:cNvSpPr/>
          <p:nvPr/>
        </p:nvSpPr>
        <p:spPr>
          <a:xfrm>
            <a:off x="4584240" y="2485440"/>
            <a:ext cx="1221120" cy="120240"/>
          </a:xfrm>
          <a:custGeom>
            <a:avLst/>
            <a:gdLst/>
            <a:ahLst/>
            <a:rect l="l" t="t" r="r" b="b"/>
            <a:pathLst>
              <a:path w="1222375" h="121285">
                <a:moveTo>
                  <a:pt x="1222199" y="120898"/>
                </a:moveTo>
                <a:lnTo>
                  <a:pt x="0" y="120898"/>
                </a:lnTo>
                <a:lnTo>
                  <a:pt x="0" y="0"/>
                </a:lnTo>
                <a:lnTo>
                  <a:pt x="1222199" y="0"/>
                </a:lnTo>
                <a:lnTo>
                  <a:pt x="1222199" y="120898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69" name="object 13"/>
          <p:cNvGrpSpPr/>
          <p:nvPr/>
        </p:nvGrpSpPr>
        <p:grpSpPr>
          <a:xfrm>
            <a:off x="4572000" y="3114720"/>
            <a:ext cx="1245600" cy="1046160"/>
            <a:chOff x="4572000" y="3114720"/>
            <a:chExt cx="1245600" cy="1046160"/>
          </a:xfrm>
        </p:grpSpPr>
        <p:sp>
          <p:nvSpPr>
            <p:cNvPr id="270" name="object 14"/>
            <p:cNvSpPr/>
            <p:nvPr/>
          </p:nvSpPr>
          <p:spPr>
            <a:xfrm>
              <a:off x="4572000" y="3114720"/>
              <a:ext cx="1245600" cy="1046160"/>
            </a:xfrm>
            <a:custGeom>
              <a:avLst/>
              <a:gdLst/>
              <a:ahLst/>
              <a:rect l="l" t="t" r="r" b="b"/>
              <a:pathLst>
                <a:path w="1246504" h="1047114">
                  <a:moveTo>
                    <a:pt x="1246499" y="1046699"/>
                  </a:moveTo>
                  <a:lnTo>
                    <a:pt x="0" y="1046699"/>
                  </a:lnTo>
                  <a:lnTo>
                    <a:pt x="0" y="0"/>
                  </a:lnTo>
                  <a:lnTo>
                    <a:pt x="1246499" y="0"/>
                  </a:lnTo>
                  <a:lnTo>
                    <a:pt x="1246499" y="1046699"/>
                  </a:ln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object 15"/>
            <p:cNvSpPr/>
            <p:nvPr/>
          </p:nvSpPr>
          <p:spPr>
            <a:xfrm>
              <a:off x="4572000" y="3114720"/>
              <a:ext cx="1245600" cy="1046160"/>
            </a:xfrm>
            <a:custGeom>
              <a:avLst/>
              <a:gdLst/>
              <a:ahLst/>
              <a:rect l="l" t="t" r="r" b="b"/>
              <a:pathLst>
                <a:path w="1246504" h="1047114">
                  <a:moveTo>
                    <a:pt x="0" y="0"/>
                  </a:moveTo>
                  <a:lnTo>
                    <a:pt x="1246499" y="0"/>
                  </a:lnTo>
                  <a:lnTo>
                    <a:pt x="1246499" y="1046699"/>
                  </a:lnTo>
                  <a:lnTo>
                    <a:pt x="0" y="1046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4">
              <a:solidFill>
                <a:srgbClr val="666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2" name="object 16"/>
          <p:cNvSpPr/>
          <p:nvPr/>
        </p:nvSpPr>
        <p:spPr>
          <a:xfrm>
            <a:off x="4584240" y="4288680"/>
            <a:ext cx="1221120" cy="120240"/>
          </a:xfrm>
          <a:custGeom>
            <a:avLst/>
            <a:gdLst/>
            <a:ahLst/>
            <a:rect l="l" t="t" r="r" b="b"/>
            <a:pathLst>
              <a:path w="1222375" h="121285">
                <a:moveTo>
                  <a:pt x="1222199" y="120898"/>
                </a:moveTo>
                <a:lnTo>
                  <a:pt x="0" y="120898"/>
                </a:lnTo>
                <a:lnTo>
                  <a:pt x="0" y="0"/>
                </a:lnTo>
                <a:lnTo>
                  <a:pt x="1222199" y="0"/>
                </a:lnTo>
                <a:lnTo>
                  <a:pt x="1222199" y="120898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object 17"/>
          <p:cNvSpPr/>
          <p:nvPr/>
        </p:nvSpPr>
        <p:spPr>
          <a:xfrm>
            <a:off x="4584240" y="4536720"/>
            <a:ext cx="1221120" cy="120240"/>
          </a:xfrm>
          <a:custGeom>
            <a:avLst/>
            <a:gdLst/>
            <a:ahLst/>
            <a:rect l="l" t="t" r="r" b="b"/>
            <a:pathLst>
              <a:path w="1222375" h="121285">
                <a:moveTo>
                  <a:pt x="1222199" y="120899"/>
                </a:moveTo>
                <a:lnTo>
                  <a:pt x="0" y="120899"/>
                </a:lnTo>
                <a:lnTo>
                  <a:pt x="0" y="0"/>
                </a:lnTo>
                <a:lnTo>
                  <a:pt x="1222199" y="0"/>
                </a:lnTo>
                <a:lnTo>
                  <a:pt x="1222199" y="120899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object 18"/>
          <p:cNvSpPr/>
          <p:nvPr/>
        </p:nvSpPr>
        <p:spPr>
          <a:xfrm>
            <a:off x="4584240" y="2733480"/>
            <a:ext cx="1221120" cy="12024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97920">
              <a:lnSpc>
                <a:spcPts val="950"/>
              </a:lnSpc>
              <a:buNone/>
            </a:pPr>
            <a:r>
              <a:rPr b="0" lang="en-US" sz="1200" spc="-7" strike="noStrike">
                <a:solidFill>
                  <a:srgbClr val="000000"/>
                </a:solidFill>
                <a:latin typeface="Courier New"/>
                <a:ea typeface="DejaVu Sans"/>
              </a:rPr>
              <a:t>Add</a:t>
            </a:r>
            <a:r>
              <a:rPr b="0" lang="en-US" sz="1200" spc="-46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1200" spc="-7" strike="noStrike">
                <a:solidFill>
                  <a:srgbClr val="000000"/>
                </a:solidFill>
                <a:latin typeface="Courier New"/>
                <a:ea typeface="DejaVu Sans"/>
              </a:rPr>
              <a:t>to</a:t>
            </a:r>
            <a:r>
              <a:rPr b="0" lang="en-US" sz="1200" spc="-4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1200" spc="-7" strike="noStrike">
                <a:solidFill>
                  <a:srgbClr val="000000"/>
                </a:solidFill>
                <a:latin typeface="Courier New"/>
                <a:ea typeface="DejaVu Sans"/>
              </a:rPr>
              <a:t>fav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75" name="object 19"/>
          <p:cNvGrpSpPr/>
          <p:nvPr/>
        </p:nvGrpSpPr>
        <p:grpSpPr>
          <a:xfrm>
            <a:off x="6066720" y="1311120"/>
            <a:ext cx="1245600" cy="1046160"/>
            <a:chOff x="6066720" y="1311120"/>
            <a:chExt cx="1245600" cy="1046160"/>
          </a:xfrm>
        </p:grpSpPr>
        <p:sp>
          <p:nvSpPr>
            <p:cNvPr id="276" name="object 20"/>
            <p:cNvSpPr/>
            <p:nvPr/>
          </p:nvSpPr>
          <p:spPr>
            <a:xfrm>
              <a:off x="6066720" y="1311120"/>
              <a:ext cx="1245600" cy="1046160"/>
            </a:xfrm>
            <a:custGeom>
              <a:avLst/>
              <a:gdLst/>
              <a:ahLst/>
              <a:rect l="l" t="t" r="r" b="b"/>
              <a:pathLst>
                <a:path w="1246504" h="1047114">
                  <a:moveTo>
                    <a:pt x="1246499" y="1046699"/>
                  </a:moveTo>
                  <a:lnTo>
                    <a:pt x="0" y="1046699"/>
                  </a:lnTo>
                  <a:lnTo>
                    <a:pt x="0" y="0"/>
                  </a:lnTo>
                  <a:lnTo>
                    <a:pt x="1246499" y="0"/>
                  </a:lnTo>
                  <a:lnTo>
                    <a:pt x="1246499" y="1046699"/>
                  </a:ln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object 21"/>
            <p:cNvSpPr/>
            <p:nvPr/>
          </p:nvSpPr>
          <p:spPr>
            <a:xfrm>
              <a:off x="6066720" y="1311120"/>
              <a:ext cx="1245600" cy="1046160"/>
            </a:xfrm>
            <a:custGeom>
              <a:avLst/>
              <a:gdLst/>
              <a:ahLst/>
              <a:rect l="l" t="t" r="r" b="b"/>
              <a:pathLst>
                <a:path w="1246504" h="1047114">
                  <a:moveTo>
                    <a:pt x="0" y="0"/>
                  </a:moveTo>
                  <a:lnTo>
                    <a:pt x="1246499" y="0"/>
                  </a:lnTo>
                  <a:lnTo>
                    <a:pt x="1246499" y="1046699"/>
                  </a:lnTo>
                  <a:lnTo>
                    <a:pt x="0" y="1046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4">
              <a:solidFill>
                <a:srgbClr val="666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8" name="object 22"/>
          <p:cNvSpPr/>
          <p:nvPr/>
        </p:nvSpPr>
        <p:spPr>
          <a:xfrm>
            <a:off x="6078960" y="2485440"/>
            <a:ext cx="1221120" cy="120240"/>
          </a:xfrm>
          <a:custGeom>
            <a:avLst/>
            <a:gdLst/>
            <a:ahLst/>
            <a:rect l="l" t="t" r="r" b="b"/>
            <a:pathLst>
              <a:path w="1222375" h="121285">
                <a:moveTo>
                  <a:pt x="1222198" y="120898"/>
                </a:moveTo>
                <a:lnTo>
                  <a:pt x="0" y="120898"/>
                </a:lnTo>
                <a:lnTo>
                  <a:pt x="0" y="0"/>
                </a:lnTo>
                <a:lnTo>
                  <a:pt x="1222198" y="0"/>
                </a:lnTo>
                <a:lnTo>
                  <a:pt x="1222198" y="120898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79" name="object 23"/>
          <p:cNvGrpSpPr/>
          <p:nvPr/>
        </p:nvGrpSpPr>
        <p:grpSpPr>
          <a:xfrm>
            <a:off x="6066720" y="3114720"/>
            <a:ext cx="1245600" cy="1046160"/>
            <a:chOff x="6066720" y="3114720"/>
            <a:chExt cx="1245600" cy="1046160"/>
          </a:xfrm>
        </p:grpSpPr>
        <p:sp>
          <p:nvSpPr>
            <p:cNvPr id="280" name="object 24"/>
            <p:cNvSpPr/>
            <p:nvPr/>
          </p:nvSpPr>
          <p:spPr>
            <a:xfrm>
              <a:off x="6066720" y="3114720"/>
              <a:ext cx="1245600" cy="1046160"/>
            </a:xfrm>
            <a:custGeom>
              <a:avLst/>
              <a:gdLst/>
              <a:ahLst/>
              <a:rect l="l" t="t" r="r" b="b"/>
              <a:pathLst>
                <a:path w="1246504" h="1047114">
                  <a:moveTo>
                    <a:pt x="1246499" y="1046699"/>
                  </a:moveTo>
                  <a:lnTo>
                    <a:pt x="0" y="1046699"/>
                  </a:lnTo>
                  <a:lnTo>
                    <a:pt x="0" y="0"/>
                  </a:lnTo>
                  <a:lnTo>
                    <a:pt x="1246499" y="0"/>
                  </a:lnTo>
                  <a:lnTo>
                    <a:pt x="1246499" y="1046699"/>
                  </a:ln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object 25"/>
            <p:cNvSpPr/>
            <p:nvPr/>
          </p:nvSpPr>
          <p:spPr>
            <a:xfrm>
              <a:off x="6066720" y="3114720"/>
              <a:ext cx="1245600" cy="1046160"/>
            </a:xfrm>
            <a:custGeom>
              <a:avLst/>
              <a:gdLst/>
              <a:ahLst/>
              <a:rect l="l" t="t" r="r" b="b"/>
              <a:pathLst>
                <a:path w="1246504" h="1047114">
                  <a:moveTo>
                    <a:pt x="0" y="0"/>
                  </a:moveTo>
                  <a:lnTo>
                    <a:pt x="1246499" y="0"/>
                  </a:lnTo>
                  <a:lnTo>
                    <a:pt x="1246499" y="1046699"/>
                  </a:lnTo>
                  <a:lnTo>
                    <a:pt x="0" y="1046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4">
              <a:solidFill>
                <a:srgbClr val="666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2" name="object 26"/>
          <p:cNvSpPr/>
          <p:nvPr/>
        </p:nvSpPr>
        <p:spPr>
          <a:xfrm>
            <a:off x="6078960" y="4288680"/>
            <a:ext cx="1221120" cy="120240"/>
          </a:xfrm>
          <a:custGeom>
            <a:avLst/>
            <a:gdLst/>
            <a:ahLst/>
            <a:rect l="l" t="t" r="r" b="b"/>
            <a:pathLst>
              <a:path w="1222375" h="121285">
                <a:moveTo>
                  <a:pt x="1222198" y="120898"/>
                </a:moveTo>
                <a:lnTo>
                  <a:pt x="0" y="120898"/>
                </a:lnTo>
                <a:lnTo>
                  <a:pt x="0" y="0"/>
                </a:lnTo>
                <a:lnTo>
                  <a:pt x="1222198" y="0"/>
                </a:lnTo>
                <a:lnTo>
                  <a:pt x="1222198" y="120898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object 27"/>
          <p:cNvSpPr/>
          <p:nvPr/>
        </p:nvSpPr>
        <p:spPr>
          <a:xfrm>
            <a:off x="6078960" y="4536720"/>
            <a:ext cx="1221120" cy="120240"/>
          </a:xfrm>
          <a:custGeom>
            <a:avLst/>
            <a:gdLst/>
            <a:ahLst/>
            <a:rect l="l" t="t" r="r" b="b"/>
            <a:pathLst>
              <a:path w="1222375" h="121285">
                <a:moveTo>
                  <a:pt x="1222198" y="120899"/>
                </a:moveTo>
                <a:lnTo>
                  <a:pt x="0" y="120899"/>
                </a:lnTo>
                <a:lnTo>
                  <a:pt x="0" y="0"/>
                </a:lnTo>
                <a:lnTo>
                  <a:pt x="1222198" y="0"/>
                </a:lnTo>
                <a:lnTo>
                  <a:pt x="1222198" y="120899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object 28"/>
          <p:cNvSpPr/>
          <p:nvPr/>
        </p:nvSpPr>
        <p:spPr>
          <a:xfrm>
            <a:off x="6078960" y="2733480"/>
            <a:ext cx="1221120" cy="12024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97920">
              <a:lnSpc>
                <a:spcPts val="950"/>
              </a:lnSpc>
              <a:buNone/>
            </a:pPr>
            <a:r>
              <a:rPr b="0" lang="en-US" sz="1200" spc="-7" strike="noStrike">
                <a:solidFill>
                  <a:srgbClr val="000000"/>
                </a:solidFill>
                <a:latin typeface="Courier New"/>
                <a:ea typeface="DejaVu Sans"/>
              </a:rPr>
              <a:t>Add</a:t>
            </a:r>
            <a:r>
              <a:rPr b="0" lang="en-US" sz="1200" spc="-46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1200" spc="-7" strike="noStrike">
                <a:solidFill>
                  <a:srgbClr val="000000"/>
                </a:solidFill>
                <a:latin typeface="Courier New"/>
                <a:ea typeface="DejaVu Sans"/>
              </a:rPr>
              <a:t>to</a:t>
            </a:r>
            <a:r>
              <a:rPr b="0" lang="en-US" sz="1200" spc="-4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1200" spc="-7" strike="noStrike">
                <a:solidFill>
                  <a:srgbClr val="000000"/>
                </a:solidFill>
                <a:latin typeface="Courier New"/>
                <a:ea typeface="DejaVu Sans"/>
              </a:rPr>
              <a:t>fav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85" name="object 29"/>
          <p:cNvGrpSpPr/>
          <p:nvPr/>
        </p:nvGrpSpPr>
        <p:grpSpPr>
          <a:xfrm>
            <a:off x="7585920" y="1311120"/>
            <a:ext cx="1245600" cy="1046160"/>
            <a:chOff x="7585920" y="1311120"/>
            <a:chExt cx="1245600" cy="1046160"/>
          </a:xfrm>
        </p:grpSpPr>
        <p:sp>
          <p:nvSpPr>
            <p:cNvPr id="286" name="object 30"/>
            <p:cNvSpPr/>
            <p:nvPr/>
          </p:nvSpPr>
          <p:spPr>
            <a:xfrm>
              <a:off x="7585920" y="1311120"/>
              <a:ext cx="1245600" cy="1046160"/>
            </a:xfrm>
            <a:custGeom>
              <a:avLst/>
              <a:gdLst/>
              <a:ahLst/>
              <a:rect l="l" t="t" r="r" b="b"/>
              <a:pathLst>
                <a:path w="1246504" h="1047114">
                  <a:moveTo>
                    <a:pt x="1246499" y="1046699"/>
                  </a:moveTo>
                  <a:lnTo>
                    <a:pt x="0" y="1046699"/>
                  </a:lnTo>
                  <a:lnTo>
                    <a:pt x="0" y="0"/>
                  </a:lnTo>
                  <a:lnTo>
                    <a:pt x="1246499" y="0"/>
                  </a:lnTo>
                  <a:lnTo>
                    <a:pt x="1246499" y="1046699"/>
                  </a:ln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object 31"/>
            <p:cNvSpPr/>
            <p:nvPr/>
          </p:nvSpPr>
          <p:spPr>
            <a:xfrm>
              <a:off x="7585920" y="1311120"/>
              <a:ext cx="1245600" cy="1046160"/>
            </a:xfrm>
            <a:custGeom>
              <a:avLst/>
              <a:gdLst/>
              <a:ahLst/>
              <a:rect l="l" t="t" r="r" b="b"/>
              <a:pathLst>
                <a:path w="1246504" h="1047114">
                  <a:moveTo>
                    <a:pt x="0" y="0"/>
                  </a:moveTo>
                  <a:lnTo>
                    <a:pt x="1246499" y="0"/>
                  </a:lnTo>
                  <a:lnTo>
                    <a:pt x="1246499" y="1046699"/>
                  </a:lnTo>
                  <a:lnTo>
                    <a:pt x="0" y="1046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4">
              <a:solidFill>
                <a:srgbClr val="666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8" name="object 32"/>
          <p:cNvSpPr/>
          <p:nvPr/>
        </p:nvSpPr>
        <p:spPr>
          <a:xfrm>
            <a:off x="7598160" y="2485440"/>
            <a:ext cx="1221120" cy="120240"/>
          </a:xfrm>
          <a:custGeom>
            <a:avLst/>
            <a:gdLst/>
            <a:ahLst/>
            <a:rect l="l" t="t" r="r" b="b"/>
            <a:pathLst>
              <a:path w="1222375" h="121285">
                <a:moveTo>
                  <a:pt x="1222198" y="120898"/>
                </a:moveTo>
                <a:lnTo>
                  <a:pt x="0" y="120898"/>
                </a:lnTo>
                <a:lnTo>
                  <a:pt x="0" y="0"/>
                </a:lnTo>
                <a:lnTo>
                  <a:pt x="1222198" y="0"/>
                </a:lnTo>
                <a:lnTo>
                  <a:pt x="1222198" y="120898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89" name="object 33"/>
          <p:cNvGrpSpPr/>
          <p:nvPr/>
        </p:nvGrpSpPr>
        <p:grpSpPr>
          <a:xfrm>
            <a:off x="7585920" y="3114720"/>
            <a:ext cx="1245600" cy="1046160"/>
            <a:chOff x="7585920" y="3114720"/>
            <a:chExt cx="1245600" cy="1046160"/>
          </a:xfrm>
        </p:grpSpPr>
        <p:sp>
          <p:nvSpPr>
            <p:cNvPr id="290" name="object 34"/>
            <p:cNvSpPr/>
            <p:nvPr/>
          </p:nvSpPr>
          <p:spPr>
            <a:xfrm>
              <a:off x="7585920" y="3114720"/>
              <a:ext cx="1245600" cy="1046160"/>
            </a:xfrm>
            <a:custGeom>
              <a:avLst/>
              <a:gdLst/>
              <a:ahLst/>
              <a:rect l="l" t="t" r="r" b="b"/>
              <a:pathLst>
                <a:path w="1246504" h="1047114">
                  <a:moveTo>
                    <a:pt x="1246499" y="1046699"/>
                  </a:moveTo>
                  <a:lnTo>
                    <a:pt x="0" y="1046699"/>
                  </a:lnTo>
                  <a:lnTo>
                    <a:pt x="0" y="0"/>
                  </a:lnTo>
                  <a:lnTo>
                    <a:pt x="1246499" y="0"/>
                  </a:lnTo>
                  <a:lnTo>
                    <a:pt x="1246499" y="1046699"/>
                  </a:ln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object 35"/>
            <p:cNvSpPr/>
            <p:nvPr/>
          </p:nvSpPr>
          <p:spPr>
            <a:xfrm>
              <a:off x="7585920" y="3114720"/>
              <a:ext cx="1245600" cy="1046160"/>
            </a:xfrm>
            <a:custGeom>
              <a:avLst/>
              <a:gdLst/>
              <a:ahLst/>
              <a:rect l="l" t="t" r="r" b="b"/>
              <a:pathLst>
                <a:path w="1246504" h="1047114">
                  <a:moveTo>
                    <a:pt x="0" y="0"/>
                  </a:moveTo>
                  <a:lnTo>
                    <a:pt x="1246499" y="0"/>
                  </a:lnTo>
                  <a:lnTo>
                    <a:pt x="1246499" y="1046699"/>
                  </a:lnTo>
                  <a:lnTo>
                    <a:pt x="0" y="1046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4">
              <a:solidFill>
                <a:srgbClr val="666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2" name="object 36"/>
          <p:cNvSpPr/>
          <p:nvPr/>
        </p:nvSpPr>
        <p:spPr>
          <a:xfrm>
            <a:off x="7598160" y="4288680"/>
            <a:ext cx="1221120" cy="120240"/>
          </a:xfrm>
          <a:custGeom>
            <a:avLst/>
            <a:gdLst/>
            <a:ahLst/>
            <a:rect l="l" t="t" r="r" b="b"/>
            <a:pathLst>
              <a:path w="1222375" h="121285">
                <a:moveTo>
                  <a:pt x="1222198" y="120898"/>
                </a:moveTo>
                <a:lnTo>
                  <a:pt x="0" y="120898"/>
                </a:lnTo>
                <a:lnTo>
                  <a:pt x="0" y="0"/>
                </a:lnTo>
                <a:lnTo>
                  <a:pt x="1222198" y="0"/>
                </a:lnTo>
                <a:lnTo>
                  <a:pt x="1222198" y="120898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object 37"/>
          <p:cNvSpPr/>
          <p:nvPr/>
        </p:nvSpPr>
        <p:spPr>
          <a:xfrm>
            <a:off x="7598160" y="4536720"/>
            <a:ext cx="1221120" cy="120240"/>
          </a:xfrm>
          <a:custGeom>
            <a:avLst/>
            <a:gdLst/>
            <a:ahLst/>
            <a:rect l="l" t="t" r="r" b="b"/>
            <a:pathLst>
              <a:path w="1222375" h="121285">
                <a:moveTo>
                  <a:pt x="1222198" y="120899"/>
                </a:moveTo>
                <a:lnTo>
                  <a:pt x="0" y="120899"/>
                </a:lnTo>
                <a:lnTo>
                  <a:pt x="0" y="0"/>
                </a:lnTo>
                <a:lnTo>
                  <a:pt x="1222198" y="0"/>
                </a:lnTo>
                <a:lnTo>
                  <a:pt x="1222198" y="120899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object 38"/>
          <p:cNvSpPr/>
          <p:nvPr/>
        </p:nvSpPr>
        <p:spPr>
          <a:xfrm>
            <a:off x="7598160" y="2733480"/>
            <a:ext cx="1221120" cy="12024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97920">
              <a:lnSpc>
                <a:spcPts val="950"/>
              </a:lnSpc>
              <a:buNone/>
            </a:pPr>
            <a:r>
              <a:rPr b="0" lang="en-US" sz="1200" spc="-7" strike="noStrike">
                <a:solidFill>
                  <a:srgbClr val="000000"/>
                </a:solidFill>
                <a:latin typeface="Courier New"/>
                <a:ea typeface="DejaVu Sans"/>
              </a:rPr>
              <a:t>Add</a:t>
            </a:r>
            <a:r>
              <a:rPr b="0" lang="en-US" sz="1200" spc="-46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1200" spc="-7" strike="noStrike">
                <a:solidFill>
                  <a:srgbClr val="000000"/>
                </a:solidFill>
                <a:latin typeface="Courier New"/>
                <a:ea typeface="DejaVu Sans"/>
              </a:rPr>
              <a:t>to</a:t>
            </a:r>
            <a:r>
              <a:rPr b="0" lang="en-US" sz="1200" spc="-4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1200" spc="-7" strike="noStrike">
                <a:solidFill>
                  <a:srgbClr val="000000"/>
                </a:solidFill>
                <a:latin typeface="Courier New"/>
                <a:ea typeface="DejaVu Sans"/>
              </a:rPr>
              <a:t>fav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384840" y="324360"/>
            <a:ext cx="2354760" cy="11548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3750" spc="-7" strike="noStrike">
                <a:solidFill>
                  <a:srgbClr val="212121"/>
                </a:solidFill>
                <a:latin typeface="Trebuchet MS"/>
              </a:rPr>
              <a:t>ResouRces</a:t>
            </a:r>
            <a:endParaRPr b="0" lang="en-US" sz="3750" spc="-1" strike="noStrike">
              <a:latin typeface="Arial"/>
            </a:endParaRPr>
          </a:p>
        </p:txBody>
      </p:sp>
      <p:sp>
        <p:nvSpPr>
          <p:cNvPr id="296" name="object 3"/>
          <p:cNvSpPr/>
          <p:nvPr/>
        </p:nvSpPr>
        <p:spPr>
          <a:xfrm>
            <a:off x="384840" y="1280160"/>
            <a:ext cx="8242560" cy="288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React</a:t>
            </a:r>
            <a:r>
              <a:rPr b="0" lang="en-US" sz="1800" spc="-46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links</a:t>
            </a:r>
            <a:r>
              <a:rPr b="0" lang="en-US" sz="1800" spc="-41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  <a:ea typeface="DejaVu Sans"/>
              </a:rPr>
              <a:t>:</a:t>
            </a:r>
            <a:endParaRPr b="0" lang="en-US" sz="1800" spc="-1" strike="noStrike">
              <a:latin typeface="Arial"/>
            </a:endParaRPr>
          </a:p>
          <a:p>
            <a:pPr marL="927000" indent="-355680">
              <a:lnSpc>
                <a:spcPct val="100000"/>
              </a:lnSpc>
              <a:spcBef>
                <a:spcPts val="1335"/>
              </a:spcBef>
              <a:buClr>
                <a:srgbClr val="666666"/>
              </a:buClr>
              <a:buFont typeface="Tahoma"/>
              <a:buChar char="○"/>
              <a:tabLst>
                <a:tab algn="l" pos="926640"/>
                <a:tab algn="l" pos="927000"/>
              </a:tabLst>
            </a:pPr>
            <a:r>
              <a:rPr b="0" lang="en-US" sz="1400" spc="-7" strike="noStrike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urier New"/>
                <a:ea typeface="DejaVu Sans"/>
                <a:hlinkClick r:id="rId1"/>
              </a:rPr>
              <a:t>https://www.youtube.com/watch?v=Dorf8i6lCuk</a:t>
            </a:r>
            <a:endParaRPr b="0" lang="en-US" sz="1400" spc="-1" strike="noStrike">
              <a:latin typeface="Arial"/>
            </a:endParaRPr>
          </a:p>
          <a:p>
            <a:pPr marL="927000" indent="-355680">
              <a:lnSpc>
                <a:spcPct val="100000"/>
              </a:lnSpc>
              <a:spcBef>
                <a:spcPts val="85"/>
              </a:spcBef>
              <a:buClr>
                <a:srgbClr val="666666"/>
              </a:buClr>
              <a:buFont typeface="Tahoma"/>
              <a:buChar char="○"/>
              <a:tabLst>
                <a:tab algn="l" pos="926640"/>
                <a:tab algn="l" pos="927000"/>
              </a:tabLst>
            </a:pPr>
            <a:r>
              <a:rPr b="0" lang="en-US" sz="1400" spc="-7" strike="noStrike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urier New"/>
                <a:ea typeface="DejaVu Sans"/>
                <a:hlinkClick r:id="rId2"/>
              </a:rPr>
              <a:t>https://www.youtube.com/watch?v=w7ejDZ8SWv8&amp;t=2559s</a:t>
            </a:r>
            <a:endParaRPr b="0" lang="en-US" sz="1400" spc="-1" strike="noStrike">
              <a:latin typeface="Arial"/>
            </a:endParaRPr>
          </a:p>
          <a:p>
            <a:pPr marL="927000" indent="-355680">
              <a:lnSpc>
                <a:spcPct val="100000"/>
              </a:lnSpc>
              <a:spcBef>
                <a:spcPts val="85"/>
              </a:spcBef>
              <a:buClr>
                <a:srgbClr val="666666"/>
              </a:buClr>
              <a:buFont typeface="Tahoma"/>
              <a:buChar char="○"/>
              <a:tabLst>
                <a:tab algn="l" pos="926640"/>
                <a:tab algn="l" pos="927000"/>
              </a:tabLst>
            </a:pPr>
            <a:r>
              <a:rPr b="0" lang="en-US" sz="1400" spc="-7" strike="noStrike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urier New"/>
                <a:ea typeface="DejaVu Sans"/>
                <a:hlinkClick r:id="rId3"/>
              </a:rPr>
              <a:t>https://www.youtube.com/watch?v=0riHps91AzE</a:t>
            </a:r>
            <a:endParaRPr b="0" lang="en-US" sz="1400" spc="-1" strike="noStrike">
              <a:latin typeface="Arial"/>
            </a:endParaRPr>
          </a:p>
          <a:p>
            <a:pPr marL="927000" indent="-355680">
              <a:lnSpc>
                <a:spcPct val="100000"/>
              </a:lnSpc>
              <a:spcBef>
                <a:spcPts val="85"/>
              </a:spcBef>
              <a:buClr>
                <a:srgbClr val="666666"/>
              </a:buClr>
              <a:buFont typeface="Tahoma"/>
              <a:buChar char="○"/>
              <a:tabLst>
                <a:tab algn="l" pos="926640"/>
                <a:tab algn="l" pos="927000"/>
              </a:tabLst>
            </a:pPr>
            <a:r>
              <a:rPr b="0" lang="en-US" sz="1400" spc="-7" strike="noStrike">
                <a:solidFill>
                  <a:srgbClr val="666666"/>
                </a:solidFill>
                <a:latin typeface="Courier New"/>
                <a:ea typeface="DejaVu Sans"/>
              </a:rPr>
              <a:t>Chat</a:t>
            </a:r>
            <a:r>
              <a:rPr b="0" lang="en-US" sz="1400" spc="-32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400" spc="-7" strike="noStrike">
                <a:solidFill>
                  <a:srgbClr val="666666"/>
                </a:solidFill>
                <a:latin typeface="Courier New"/>
                <a:ea typeface="DejaVu Sans"/>
              </a:rPr>
              <a:t>with</a:t>
            </a:r>
            <a:r>
              <a:rPr b="0" lang="en-US" sz="1400" spc="-26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400" spc="-7" strike="noStrike">
                <a:solidFill>
                  <a:srgbClr val="666666"/>
                </a:solidFill>
                <a:latin typeface="Courier New"/>
                <a:ea typeface="DejaVu Sans"/>
              </a:rPr>
              <a:t>firebase</a:t>
            </a:r>
            <a:r>
              <a:rPr b="0" lang="en-US" sz="1400" spc="248" strike="noStrike">
                <a:solidFill>
                  <a:srgbClr val="0000ff"/>
                </a:solidFill>
                <a:latin typeface="Courier New"/>
                <a:ea typeface="DejaVu Sans"/>
              </a:rPr>
              <a:t> </a:t>
            </a:r>
            <a:r>
              <a:rPr b="0" lang="en-US" sz="1400" spc="-7" strike="noStrike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urier New"/>
                <a:ea typeface="DejaVu Sans"/>
                <a:hlinkClick r:id="rId4"/>
              </a:rPr>
              <a:t>https://www.youtube.com/watch?v=zQyrwxMPm88</a:t>
            </a:r>
            <a:endParaRPr b="0" lang="en-US" sz="1400" spc="-1" strike="noStrike">
              <a:latin typeface="Arial"/>
            </a:endParaRPr>
          </a:p>
          <a:p>
            <a:pPr marL="927000" indent="-355680">
              <a:lnSpc>
                <a:spcPct val="100000"/>
              </a:lnSpc>
              <a:buClr>
                <a:srgbClr val="666666"/>
              </a:buClr>
              <a:buFont typeface="Tahoma"/>
              <a:buChar char="○"/>
              <a:tabLst>
                <a:tab algn="l" pos="926640"/>
                <a:tab algn="l" pos="927000"/>
              </a:tabLst>
            </a:pPr>
            <a:r>
              <a:rPr b="0" lang="en-US" sz="1400" spc="-7" strike="noStrike">
                <a:solidFill>
                  <a:srgbClr val="666666"/>
                </a:solidFill>
                <a:latin typeface="Courier New"/>
                <a:ea typeface="DejaVu Sans"/>
              </a:rPr>
              <a:t>Medhat</a:t>
            </a:r>
            <a:r>
              <a:rPr b="0" lang="en-US" sz="1400" spc="-32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400" spc="-7" strike="noStrike">
                <a:solidFill>
                  <a:srgbClr val="666666"/>
                </a:solidFill>
                <a:latin typeface="Courier New"/>
                <a:ea typeface="DejaVu Sans"/>
              </a:rPr>
              <a:t>Dawoud</a:t>
            </a:r>
            <a:r>
              <a:rPr b="0" lang="en-US" sz="1400" spc="-32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400" spc="-7" strike="noStrike">
                <a:solidFill>
                  <a:srgbClr val="666666"/>
                </a:solidFill>
                <a:latin typeface="Courier New"/>
                <a:ea typeface="DejaVu Sans"/>
              </a:rPr>
              <a:t>Channel</a:t>
            </a:r>
            <a:r>
              <a:rPr b="0" lang="en-US" sz="1400" spc="-32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  <a:ea typeface="DejaVu Sans"/>
              </a:rPr>
              <a:t>:</a:t>
            </a:r>
            <a:endParaRPr b="0" lang="en-US" sz="1400" spc="-1" strike="noStrike">
              <a:latin typeface="Arial"/>
            </a:endParaRPr>
          </a:p>
          <a:p>
            <a:pPr marL="927000">
              <a:lnSpc>
                <a:spcPct val="105000"/>
              </a:lnSpc>
              <a:buNone/>
              <a:tabLst>
                <a:tab algn="l" pos="926640"/>
                <a:tab algn="l" pos="927000"/>
              </a:tabLst>
            </a:pPr>
            <a:r>
              <a:rPr b="0" lang="en-US" sz="1400" spc="-7" strike="noStrike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urier New"/>
                <a:ea typeface="DejaVu Sans"/>
                <a:hlinkClick r:id="rId5"/>
              </a:rPr>
              <a:t>https://www.youtube.com/channel/UCuwTHYdMavwEPsZ6OAkXfi </a:t>
            </a:r>
            <a:r>
              <a:rPr b="0" lang="en-US" sz="1400" spc="-1" strike="noStrike">
                <a:solidFill>
                  <a:srgbClr val="0000ff"/>
                </a:solidFill>
                <a:latin typeface="Courier New"/>
                <a:ea typeface="DejaVu Sans"/>
              </a:rPr>
              <a:t> </a:t>
            </a:r>
            <a:r>
              <a:rPr b="0" lang="en-US" sz="1400" spc="-1" strike="noStrike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urier New"/>
                <a:ea typeface="DejaVu Sans"/>
                <a:hlinkClick r:id="rId6"/>
              </a:rPr>
              <a:t>g</a:t>
            </a:r>
            <a:endParaRPr b="0" lang="en-US" sz="1400" spc="-1" strike="noStrike">
              <a:latin typeface="Arial"/>
            </a:endParaRPr>
          </a:p>
          <a:p>
            <a:pPr marL="927000" indent="-355680">
              <a:lnSpc>
                <a:spcPct val="105000"/>
              </a:lnSpc>
              <a:buClr>
                <a:srgbClr val="666666"/>
              </a:buClr>
              <a:buFont typeface="Tahoma"/>
              <a:buChar char="○"/>
              <a:tabLst>
                <a:tab algn="l" pos="926640"/>
                <a:tab algn="l" pos="927000"/>
              </a:tabLst>
            </a:pPr>
            <a:r>
              <a:rPr b="0" lang="en-US" sz="1400" spc="-7" strike="noStrike">
                <a:solidFill>
                  <a:srgbClr val="666666"/>
                </a:solidFill>
                <a:latin typeface="Courier New"/>
                <a:ea typeface="DejaVu Sans"/>
              </a:rPr>
              <a:t>Mosh channel 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  <a:ea typeface="DejaVu Sans"/>
              </a:rPr>
              <a:t>: </a:t>
            </a:r>
            <a:r>
              <a:rPr b="0" lang="en-US" sz="1400" spc="-1" strike="noStrike">
                <a:solidFill>
                  <a:srgbClr val="0000ff"/>
                </a:solidFill>
                <a:latin typeface="Courier New"/>
                <a:ea typeface="DejaVu Sans"/>
              </a:rPr>
              <a:t> </a:t>
            </a:r>
            <a:r>
              <a:rPr b="0" lang="en-US" sz="1400" spc="-7" strike="noStrike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urier New"/>
                <a:ea typeface="DejaVu Sans"/>
                <a:hlinkClick r:id="rId7"/>
              </a:rPr>
              <a:t>https://www.youtube.com/channel/UCWv7vMbMWH4-V0ZXdmDpPB </a:t>
            </a:r>
            <a:r>
              <a:rPr b="0" lang="en-US" sz="1400" spc="-1" strike="noStrike">
                <a:solidFill>
                  <a:srgbClr val="0000ff"/>
                </a:solidFill>
                <a:latin typeface="Courier New"/>
                <a:ea typeface="DejaVu Sans"/>
              </a:rPr>
              <a:t> </a:t>
            </a:r>
            <a:r>
              <a:rPr b="0" lang="en-US" sz="1400" spc="-1" strike="noStrike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urier New"/>
                <a:ea typeface="DejaVu Sans"/>
                <a:hlinkClick r:id="rId8"/>
              </a:rPr>
              <a:t>A</a:t>
            </a:r>
            <a:endParaRPr b="0" lang="en-US" sz="1400" spc="-1" strike="noStrike">
              <a:latin typeface="Arial"/>
            </a:endParaRPr>
          </a:p>
          <a:p>
            <a:pPr marL="927000" indent="-355680">
              <a:lnSpc>
                <a:spcPct val="103000"/>
              </a:lnSpc>
              <a:spcBef>
                <a:spcPts val="116"/>
              </a:spcBef>
              <a:buClr>
                <a:srgbClr val="666666"/>
              </a:buClr>
              <a:buFont typeface="Tahoma"/>
              <a:buChar char="○"/>
              <a:tabLst>
                <a:tab algn="l" pos="926640"/>
                <a:tab algn="l" pos="927000"/>
              </a:tabLst>
            </a:pPr>
            <a:r>
              <a:rPr b="0" lang="en-US" sz="1400" spc="-7" strike="noStrike">
                <a:solidFill>
                  <a:srgbClr val="666666"/>
                </a:solidFill>
                <a:latin typeface="Courier New"/>
                <a:ea typeface="DejaVu Sans"/>
              </a:rPr>
              <a:t>Formik in deep </a:t>
            </a:r>
            <a:r>
              <a:rPr b="0" lang="en-US" sz="1400" spc="-1" strike="noStrike">
                <a:solidFill>
                  <a:srgbClr val="666666"/>
                </a:solidFill>
                <a:latin typeface="Courier New"/>
                <a:ea typeface="DejaVu Sans"/>
              </a:rPr>
              <a:t>: </a:t>
            </a:r>
            <a:r>
              <a:rPr b="0" lang="en-US" sz="1400" spc="-1" strike="noStrike">
                <a:solidFill>
                  <a:srgbClr val="0000ff"/>
                </a:solidFill>
                <a:latin typeface="Courier New"/>
                <a:ea typeface="DejaVu Sans"/>
              </a:rPr>
              <a:t> </a:t>
            </a:r>
            <a:r>
              <a:rPr b="0" lang="en-US" sz="1350" spc="-7" strike="noStrike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urier New"/>
                <a:ea typeface="DejaVu Sans"/>
                <a:hlinkClick r:id="rId9"/>
              </a:rPr>
              <a:t>https://www.youtube.com/watch?v=a94FOvaBomQ&amp;list=PLC3y8-rFHvwiPmFbtzEWj </a:t>
            </a:r>
            <a:r>
              <a:rPr b="0" lang="en-US" sz="1350" spc="-800" strike="noStrike">
                <a:solidFill>
                  <a:srgbClr val="0000ff"/>
                </a:solidFill>
                <a:latin typeface="Courier New"/>
                <a:ea typeface="DejaVu Sans"/>
              </a:rPr>
              <a:t> </a:t>
            </a:r>
            <a:r>
              <a:rPr b="0" lang="en-US" sz="1350" spc="-7" strike="noStrike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urier New"/>
                <a:ea typeface="DejaVu Sans"/>
                <a:hlinkClick r:id="rId10"/>
              </a:rPr>
              <a:t>ESkqBVDbdgGu</a:t>
            </a:r>
            <a:endParaRPr b="0" lang="en-US" sz="13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397440" y="378720"/>
            <a:ext cx="2589120" cy="858240"/>
          </a:xfrm>
          <a:prstGeom prst="rect">
            <a:avLst/>
          </a:prstGeom>
          <a:solidFill>
            <a:srgbClr val="7a7a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ts val="4351"/>
              </a:lnSpc>
              <a:buNone/>
            </a:pPr>
            <a:r>
              <a:rPr b="1" lang="en-US" sz="3750" spc="-1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1" lang="en-US" sz="2600" spc="-1" strike="noStrike">
                <a:solidFill>
                  <a:srgbClr val="ffffff"/>
                </a:solidFill>
                <a:latin typeface="Trebuchet MS"/>
              </a:rPr>
              <a:t>G</a:t>
            </a:r>
            <a:r>
              <a:rPr b="1" lang="en-US" sz="3750" spc="-1" strike="noStrike">
                <a:solidFill>
                  <a:srgbClr val="ffffff"/>
                </a:solidFill>
                <a:latin typeface="Trebuchet MS"/>
              </a:rPr>
              <a:t>end</a:t>
            </a:r>
            <a:r>
              <a:rPr b="1" lang="en-US" sz="2600" spc="-1" strike="noStrike">
                <a:solidFill>
                  <a:srgbClr val="ffffff"/>
                </a:solidFill>
                <a:latin typeface="Trebuchet MS"/>
              </a:rPr>
              <a:t>A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12" name="object 3"/>
          <p:cNvSpPr/>
          <p:nvPr/>
        </p:nvSpPr>
        <p:spPr>
          <a:xfrm>
            <a:off x="450720" y="1235880"/>
            <a:ext cx="3980880" cy="19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0" anchor="t">
            <a:spAutoFit/>
          </a:bodyPr>
          <a:p>
            <a:pPr marL="403200" indent="-391320">
              <a:lnSpc>
                <a:spcPct val="100000"/>
              </a:lnSpc>
              <a:spcBef>
                <a:spcPts val="425"/>
              </a:spcBef>
              <a:buClr>
                <a:srgbClr val="666666"/>
              </a:buClr>
              <a:buFont typeface="Tahoma"/>
              <a:buChar char="●"/>
              <a:tabLst>
                <a:tab algn="l" pos="403200"/>
                <a:tab algn="l" pos="403920"/>
              </a:tabLst>
            </a:pP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Recap</a:t>
            </a:r>
            <a:r>
              <a:rPr b="0" lang="en-US" sz="1800" spc="-32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last</a:t>
            </a:r>
            <a:r>
              <a:rPr b="0" lang="en-US" sz="1800" spc="-32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lecture</a:t>
            </a:r>
            <a:r>
              <a:rPr b="0" lang="en-US" sz="1800" spc="-32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points</a:t>
            </a:r>
            <a:endParaRPr b="0" lang="en-US" sz="1800" spc="-1" strike="noStrike">
              <a:latin typeface="Arial"/>
            </a:endParaRPr>
          </a:p>
          <a:p>
            <a:pPr marL="403200" indent="-391320">
              <a:lnSpc>
                <a:spcPct val="100000"/>
              </a:lnSpc>
              <a:spcBef>
                <a:spcPts val="326"/>
              </a:spcBef>
              <a:buClr>
                <a:srgbClr val="666666"/>
              </a:buClr>
              <a:buFont typeface="Tahoma"/>
              <a:buChar char="●"/>
              <a:tabLst>
                <a:tab algn="l" pos="403200"/>
                <a:tab algn="l" pos="403920"/>
              </a:tabLst>
            </a:pP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What</a:t>
            </a:r>
            <a:r>
              <a:rPr b="0" lang="en-US" sz="1800" spc="-32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is</a:t>
            </a:r>
            <a:r>
              <a:rPr b="0" lang="en-US" sz="1800" spc="-32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Redux</a:t>
            </a:r>
            <a:r>
              <a:rPr b="0" lang="en-US" sz="1800" spc="-32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  <a:ea typeface="DejaVu Sans"/>
              </a:rPr>
              <a:t>?</a:t>
            </a:r>
            <a:endParaRPr b="0" lang="en-US" sz="1800" spc="-1" strike="noStrike">
              <a:latin typeface="Arial"/>
            </a:endParaRPr>
          </a:p>
          <a:p>
            <a:pPr marL="403200" indent="-391320">
              <a:lnSpc>
                <a:spcPct val="100000"/>
              </a:lnSpc>
              <a:spcBef>
                <a:spcPts val="326"/>
              </a:spcBef>
              <a:buClr>
                <a:srgbClr val="666666"/>
              </a:buClr>
              <a:buFont typeface="Tahoma"/>
              <a:buChar char="●"/>
              <a:tabLst>
                <a:tab algn="l" pos="403200"/>
                <a:tab algn="l" pos="403920"/>
              </a:tabLst>
            </a:pP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Redux</a:t>
            </a:r>
            <a:r>
              <a:rPr b="0" lang="en-US" sz="1800" spc="-72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components</a:t>
            </a:r>
            <a:endParaRPr b="0" lang="en-US" sz="1800" spc="-1" strike="noStrike">
              <a:latin typeface="Arial"/>
            </a:endParaRPr>
          </a:p>
          <a:p>
            <a:pPr marL="403200" indent="-391320">
              <a:lnSpc>
                <a:spcPct val="100000"/>
              </a:lnSpc>
              <a:spcBef>
                <a:spcPts val="326"/>
              </a:spcBef>
              <a:buClr>
                <a:srgbClr val="666666"/>
              </a:buClr>
              <a:buFont typeface="Tahoma"/>
              <a:buChar char="●"/>
              <a:tabLst>
                <a:tab algn="l" pos="403200"/>
                <a:tab algn="l" pos="403920"/>
              </a:tabLst>
            </a:pP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Getting</a:t>
            </a:r>
            <a:r>
              <a:rPr b="0" lang="en-US" sz="1800" spc="-35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started</a:t>
            </a:r>
            <a:r>
              <a:rPr b="0" lang="en-US" sz="1800" spc="-32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with</a:t>
            </a:r>
            <a:r>
              <a:rPr b="0" lang="en-US" sz="1800" spc="-32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store</a:t>
            </a:r>
            <a:endParaRPr b="0" lang="en-US" sz="1800" spc="-1" strike="noStrike">
              <a:latin typeface="Arial"/>
            </a:endParaRPr>
          </a:p>
          <a:p>
            <a:pPr marL="403200" indent="-391320">
              <a:lnSpc>
                <a:spcPct val="100000"/>
              </a:lnSpc>
              <a:spcBef>
                <a:spcPts val="326"/>
              </a:spcBef>
              <a:buClr>
                <a:srgbClr val="666666"/>
              </a:buClr>
              <a:buFont typeface="Tahoma"/>
              <a:buChar char="●"/>
              <a:tabLst>
                <a:tab algn="l" pos="403200"/>
                <a:tab algn="l" pos="403920"/>
              </a:tabLst>
            </a:pP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Context</a:t>
            </a:r>
            <a:endParaRPr b="0" lang="en-US" sz="1800" spc="-1" strike="noStrike">
              <a:latin typeface="Arial"/>
            </a:endParaRPr>
          </a:p>
          <a:p>
            <a:pPr marL="403200" indent="-391320">
              <a:lnSpc>
                <a:spcPct val="100000"/>
              </a:lnSpc>
              <a:spcBef>
                <a:spcPts val="326"/>
              </a:spcBef>
              <a:buClr>
                <a:srgbClr val="666666"/>
              </a:buClr>
              <a:buFont typeface="Tahoma"/>
              <a:buChar char="●"/>
              <a:tabLst>
                <a:tab algn="l" pos="403200"/>
                <a:tab algn="l" pos="403920"/>
              </a:tabLst>
            </a:pP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Redux</a:t>
            </a:r>
            <a:r>
              <a:rPr b="0" lang="en-US" sz="1800" spc="-46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vs</a:t>
            </a:r>
            <a:r>
              <a:rPr b="0" lang="en-US" sz="1800" spc="-41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Context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397800" y="586440"/>
            <a:ext cx="2017080" cy="16581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5400" spc="-7" strike="noStrike">
                <a:solidFill>
                  <a:srgbClr val="212121"/>
                </a:solidFill>
                <a:latin typeface="Trebuchet MS"/>
              </a:rPr>
              <a:t>Redux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14" name="object 3"/>
          <p:cNvSpPr/>
          <p:nvPr/>
        </p:nvSpPr>
        <p:spPr>
          <a:xfrm>
            <a:off x="4902480" y="1461240"/>
            <a:ext cx="3378240" cy="249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970"/>
              </a:lnSpc>
              <a:buNone/>
            </a:pPr>
            <a:r>
              <a:rPr b="0" lang="en-US" sz="1700" spc="-7" strike="noStrike">
                <a:solidFill>
                  <a:srgbClr val="212121"/>
                </a:solidFill>
                <a:latin typeface="Courier New"/>
                <a:ea typeface="DejaVu Sans"/>
              </a:rPr>
              <a:t>To</a:t>
            </a:r>
            <a:r>
              <a:rPr b="0" lang="en-US" sz="1700" spc="-21" strike="noStrike">
                <a:solidFill>
                  <a:srgbClr val="212121"/>
                </a:solidFill>
                <a:latin typeface="Courier New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212121"/>
                </a:solidFill>
                <a:latin typeface="Courier New"/>
                <a:ea typeface="DejaVu Sans"/>
              </a:rPr>
              <a:t>use</a:t>
            </a:r>
            <a:r>
              <a:rPr b="0" lang="en-US" sz="1700" spc="-21" strike="noStrike">
                <a:solidFill>
                  <a:srgbClr val="212121"/>
                </a:solidFill>
                <a:latin typeface="Courier New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212121"/>
                </a:solidFill>
                <a:latin typeface="Courier New"/>
                <a:ea typeface="DejaVu Sans"/>
              </a:rPr>
              <a:t>Redux</a:t>
            </a:r>
            <a:r>
              <a:rPr b="0" lang="en-US" sz="1700" spc="-21" strike="noStrike">
                <a:solidFill>
                  <a:srgbClr val="212121"/>
                </a:solidFill>
                <a:latin typeface="Courier New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212121"/>
                </a:solidFill>
                <a:latin typeface="Courier New"/>
                <a:ea typeface="DejaVu Sans"/>
              </a:rPr>
              <a:t>in</a:t>
            </a:r>
            <a:r>
              <a:rPr b="0" lang="en-US" sz="1700" spc="-21" strike="noStrike">
                <a:solidFill>
                  <a:srgbClr val="212121"/>
                </a:solidFill>
                <a:latin typeface="Courier New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212121"/>
                </a:solidFill>
                <a:latin typeface="Courier New"/>
                <a:ea typeface="DejaVu Sans"/>
              </a:rPr>
              <a:t>your</a:t>
            </a:r>
            <a:r>
              <a:rPr b="0" lang="en-US" sz="1700" spc="-21" strike="noStrike">
                <a:solidFill>
                  <a:srgbClr val="212121"/>
                </a:solidFill>
                <a:latin typeface="Courier New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212121"/>
                </a:solidFill>
                <a:latin typeface="Courier New"/>
                <a:ea typeface="DejaVu Sans"/>
              </a:rPr>
              <a:t>react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215" name="object 4"/>
          <p:cNvSpPr/>
          <p:nvPr/>
        </p:nvSpPr>
        <p:spPr>
          <a:xfrm>
            <a:off x="4902480" y="1758960"/>
            <a:ext cx="3378240" cy="249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970"/>
              </a:lnSpc>
              <a:buNone/>
            </a:pPr>
            <a:r>
              <a:rPr b="0" lang="en-US" sz="1700" spc="-7" strike="noStrike">
                <a:solidFill>
                  <a:srgbClr val="212121"/>
                </a:solidFill>
                <a:latin typeface="Courier New"/>
                <a:ea typeface="DejaVu Sans"/>
              </a:rPr>
              <a:t>app</a:t>
            </a:r>
            <a:r>
              <a:rPr b="0" lang="en-US" sz="1700" spc="-21" strike="noStrike">
                <a:solidFill>
                  <a:srgbClr val="212121"/>
                </a:solidFill>
                <a:latin typeface="Courier New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212121"/>
                </a:solidFill>
                <a:latin typeface="Courier New"/>
                <a:ea typeface="DejaVu Sans"/>
              </a:rPr>
              <a:t>you</a:t>
            </a:r>
            <a:r>
              <a:rPr b="0" lang="en-US" sz="1700" spc="-21" strike="noStrike">
                <a:solidFill>
                  <a:srgbClr val="212121"/>
                </a:solidFill>
                <a:latin typeface="Courier New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212121"/>
                </a:solidFill>
                <a:latin typeface="Courier New"/>
                <a:ea typeface="DejaVu Sans"/>
              </a:rPr>
              <a:t>need</a:t>
            </a:r>
            <a:r>
              <a:rPr b="0" lang="en-US" sz="1700" spc="-21" strike="noStrike">
                <a:solidFill>
                  <a:srgbClr val="212121"/>
                </a:solidFill>
                <a:latin typeface="Courier New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212121"/>
                </a:solidFill>
                <a:latin typeface="Courier New"/>
                <a:ea typeface="DejaVu Sans"/>
              </a:rPr>
              <a:t>to</a:t>
            </a:r>
            <a:r>
              <a:rPr b="0" lang="en-US" sz="1700" spc="-21" strike="noStrike">
                <a:solidFill>
                  <a:srgbClr val="212121"/>
                </a:solidFill>
                <a:latin typeface="Courier New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212121"/>
                </a:solidFill>
                <a:latin typeface="Courier New"/>
                <a:ea typeface="DejaVu Sans"/>
              </a:rPr>
              <a:t>install</a:t>
            </a:r>
            <a:r>
              <a:rPr b="0" lang="en-US" sz="1700" spc="-21" strike="noStrike">
                <a:solidFill>
                  <a:srgbClr val="212121"/>
                </a:solidFill>
                <a:latin typeface="Courier New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212121"/>
                </a:solidFill>
                <a:latin typeface="Courier New"/>
                <a:ea typeface="DejaVu Sans"/>
              </a:rPr>
              <a:t>it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216" name="object 5"/>
          <p:cNvSpPr/>
          <p:nvPr/>
        </p:nvSpPr>
        <p:spPr>
          <a:xfrm>
            <a:off x="4902480" y="2057040"/>
            <a:ext cx="918360" cy="249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970"/>
              </a:lnSpc>
              <a:buNone/>
            </a:pPr>
            <a:r>
              <a:rPr b="0" lang="en-US" sz="1700" spc="-7" strike="noStrike">
                <a:solidFill>
                  <a:srgbClr val="212121"/>
                </a:solidFill>
                <a:latin typeface="Courier New"/>
                <a:ea typeface="DejaVu Sans"/>
              </a:rPr>
              <a:t>first</a:t>
            </a:r>
            <a:r>
              <a:rPr b="0" lang="en-US" sz="1700" spc="-92" strike="noStrike">
                <a:solidFill>
                  <a:srgbClr val="212121"/>
                </a:solidFill>
                <a:latin typeface="Courier New"/>
                <a:ea typeface="DejaVu Sans"/>
              </a:rPr>
              <a:t> </a:t>
            </a:r>
            <a:r>
              <a:rPr b="0" lang="en-US" sz="1700" spc="-1" strike="noStrike">
                <a:solidFill>
                  <a:srgbClr val="212121"/>
                </a:solidFill>
                <a:latin typeface="Courier New"/>
                <a:ea typeface="DejaVu Sans"/>
              </a:rPr>
              <a:t>: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217" name="object 6"/>
          <p:cNvSpPr/>
          <p:nvPr/>
        </p:nvSpPr>
        <p:spPr>
          <a:xfrm>
            <a:off x="4902480" y="2957760"/>
            <a:ext cx="3767040" cy="5497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970"/>
              </a:lnSpc>
              <a:buNone/>
            </a:pPr>
            <a:r>
              <a:rPr b="1" lang="en-US" sz="1700" spc="-7" strike="noStrike">
                <a:solidFill>
                  <a:srgbClr val="212121"/>
                </a:solidFill>
                <a:latin typeface="Courier New"/>
                <a:ea typeface="DejaVu Sans"/>
              </a:rPr>
              <a:t>npm</a:t>
            </a:r>
            <a:r>
              <a:rPr b="1" lang="en-US" sz="1700" spc="-46" strike="noStrike">
                <a:solidFill>
                  <a:srgbClr val="212121"/>
                </a:solidFill>
                <a:latin typeface="Courier New"/>
                <a:ea typeface="DejaVu Sans"/>
              </a:rPr>
              <a:t> </a:t>
            </a:r>
            <a:r>
              <a:rPr b="1" lang="en-US" sz="1700" spc="-7" strike="noStrike">
                <a:solidFill>
                  <a:srgbClr val="212121"/>
                </a:solidFill>
                <a:latin typeface="Courier New"/>
                <a:ea typeface="DejaVu Sans"/>
              </a:rPr>
              <a:t>install</a:t>
            </a:r>
            <a:r>
              <a:rPr b="1" lang="en-US" sz="1700" spc="-41" strike="noStrike">
                <a:solidFill>
                  <a:srgbClr val="212121"/>
                </a:solidFill>
                <a:latin typeface="Courier New"/>
                <a:ea typeface="DejaVu Sans"/>
              </a:rPr>
              <a:t> </a:t>
            </a:r>
            <a:r>
              <a:rPr b="1" lang="en-US" sz="1700" spc="-7" strike="noStrike">
                <a:solidFill>
                  <a:srgbClr val="212121"/>
                </a:solidFill>
                <a:latin typeface="Courier New"/>
                <a:ea typeface="DejaVu Sans"/>
              </a:rPr>
              <a:t>redux&amp;toolkit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</a:pPr>
            <a:r>
              <a:rPr b="1" lang="en-US" sz="1700" spc="-7" strike="noStrike">
                <a:solidFill>
                  <a:srgbClr val="212121"/>
                </a:solidFill>
                <a:latin typeface="Courier New"/>
                <a:ea typeface="DejaVu Sans"/>
              </a:rPr>
              <a:t>react-redux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218" name="object 7"/>
          <p:cNvSpPr/>
          <p:nvPr/>
        </p:nvSpPr>
        <p:spPr>
          <a:xfrm>
            <a:off x="402120" y="2198520"/>
            <a:ext cx="3781080" cy="249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indent="-1440" algn="ctr">
              <a:lnSpc>
                <a:spcPct val="108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1700" spc="-7" strike="noStrike">
                <a:solidFill>
                  <a:srgbClr val="666666"/>
                </a:solidFill>
                <a:latin typeface="Courier New"/>
                <a:ea typeface="DejaVu Sans"/>
              </a:rPr>
              <a:t>Redux is </a:t>
            </a:r>
            <a:r>
              <a:rPr b="0" lang="en-US" sz="1700" spc="-1" strike="noStrike">
                <a:solidFill>
                  <a:srgbClr val="666666"/>
                </a:solidFill>
                <a:latin typeface="Courier New"/>
                <a:ea typeface="DejaVu Sans"/>
              </a:rPr>
              <a:t>a </a:t>
            </a:r>
            <a:r>
              <a:rPr b="0" lang="en-US" sz="1700" spc="-7" strike="noStrike">
                <a:solidFill>
                  <a:srgbClr val="666666"/>
                </a:solidFill>
                <a:latin typeface="Courier New"/>
                <a:ea typeface="DejaVu Sans"/>
              </a:rPr>
              <a:t>predictable state </a:t>
            </a:r>
            <a:r>
              <a:rPr b="0" lang="en-US" sz="1700" spc="-1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666666"/>
                </a:solidFill>
                <a:latin typeface="Courier New"/>
                <a:ea typeface="DejaVu Sans"/>
              </a:rPr>
              <a:t>container and the state of </a:t>
            </a:r>
            <a:r>
              <a:rPr b="0" lang="en-US" sz="1700" spc="-1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666666"/>
                </a:solidFill>
                <a:latin typeface="Courier New"/>
                <a:ea typeface="DejaVu Sans"/>
              </a:rPr>
              <a:t>your application is kept in </a:t>
            </a:r>
            <a:r>
              <a:rPr b="0" lang="en-US" sz="1700" spc="-1" strike="noStrike">
                <a:solidFill>
                  <a:srgbClr val="666666"/>
                </a:solidFill>
                <a:latin typeface="Courier New"/>
                <a:ea typeface="DejaVu Sans"/>
              </a:rPr>
              <a:t>a </a:t>
            </a:r>
            <a:r>
              <a:rPr b="0" lang="en-US" sz="1700" spc="-1010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666666"/>
                </a:solidFill>
                <a:latin typeface="Courier New"/>
                <a:ea typeface="DejaVu Sans"/>
              </a:rPr>
              <a:t>store, and each component can </a:t>
            </a:r>
            <a:r>
              <a:rPr b="0" lang="en-US" sz="1700" spc="-1010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666666"/>
                </a:solidFill>
                <a:latin typeface="Courier New"/>
                <a:ea typeface="DejaVu Sans"/>
              </a:rPr>
              <a:t>access</a:t>
            </a:r>
            <a:r>
              <a:rPr b="0" lang="en-US" sz="1700" spc="24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666666"/>
                </a:solidFill>
                <a:latin typeface="Courier New"/>
                <a:ea typeface="DejaVu Sans"/>
              </a:rPr>
              <a:t>any</a:t>
            </a:r>
            <a:r>
              <a:rPr b="0" lang="en-US" sz="1700" spc="26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666666"/>
                </a:solidFill>
                <a:latin typeface="Courier New"/>
                <a:ea typeface="DejaVu Sans"/>
              </a:rPr>
              <a:t>state</a:t>
            </a:r>
            <a:r>
              <a:rPr b="0" lang="en-US" sz="1700" spc="24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666666"/>
                </a:solidFill>
                <a:latin typeface="Courier New"/>
                <a:ea typeface="DejaVu Sans"/>
              </a:rPr>
              <a:t>that</a:t>
            </a:r>
            <a:r>
              <a:rPr b="0" lang="en-US" sz="1700" spc="26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666666"/>
                </a:solidFill>
                <a:latin typeface="Courier New"/>
                <a:ea typeface="DejaVu Sans"/>
              </a:rPr>
              <a:t>it </a:t>
            </a:r>
            <a:r>
              <a:rPr b="0" lang="en-US" sz="1700" spc="-1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666666"/>
                </a:solidFill>
                <a:latin typeface="Courier New"/>
                <a:ea typeface="DejaVu Sans"/>
              </a:rPr>
              <a:t>needs</a:t>
            </a:r>
            <a:r>
              <a:rPr b="0" lang="en-US" sz="1700" spc="-15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666666"/>
                </a:solidFill>
                <a:latin typeface="Courier New"/>
                <a:ea typeface="DejaVu Sans"/>
              </a:rPr>
              <a:t>from</a:t>
            </a:r>
            <a:r>
              <a:rPr b="0" lang="en-US" sz="1700" spc="-15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666666"/>
                </a:solidFill>
                <a:latin typeface="Courier New"/>
                <a:ea typeface="DejaVu Sans"/>
              </a:rPr>
              <a:t>this</a:t>
            </a:r>
            <a:r>
              <a:rPr b="0" lang="en-US" sz="1700" spc="-15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666666"/>
                </a:solidFill>
                <a:latin typeface="Courier New"/>
                <a:ea typeface="DejaVu Sans"/>
              </a:rPr>
              <a:t>store.</a:t>
            </a:r>
            <a:endParaRPr b="0" lang="en-US" sz="1700" spc="-1" strike="noStrike">
              <a:latin typeface="Arial"/>
            </a:endParaRPr>
          </a:p>
          <a:p>
            <a:pPr marL="12600" indent="-144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12600" indent="-1440" algn="ctr">
              <a:lnSpc>
                <a:spcPct val="108000"/>
              </a:lnSpc>
              <a:buNone/>
              <a:tabLst>
                <a:tab algn="l" pos="0"/>
              </a:tabLst>
            </a:pPr>
            <a:r>
              <a:rPr b="0" lang="en-US" sz="1700" spc="-7" strike="noStrike">
                <a:solidFill>
                  <a:srgbClr val="666666"/>
                </a:solidFill>
                <a:latin typeface="Courier New"/>
                <a:ea typeface="DejaVu Sans"/>
              </a:rPr>
              <a:t>https://redux.js.org/introduc </a:t>
            </a:r>
            <a:r>
              <a:rPr b="0" lang="en-US" sz="1700" spc="-1010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666666"/>
                </a:solidFill>
                <a:latin typeface="Courier New"/>
                <a:ea typeface="DejaVu Sans"/>
              </a:rPr>
              <a:t>tion/getting-started</a:t>
            </a:r>
            <a:endParaRPr b="0" lang="en-US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70600" y="324360"/>
            <a:ext cx="1407960" cy="11548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3750" spc="-7" strike="noStrike">
                <a:solidFill>
                  <a:srgbClr val="ffffff"/>
                </a:solidFill>
                <a:latin typeface="Trebuchet MS"/>
              </a:rPr>
              <a:t>Redux</a:t>
            </a:r>
            <a:endParaRPr b="0" lang="en-US" sz="3750" spc="-1" strike="noStrike">
              <a:latin typeface="Arial"/>
            </a:endParaRPr>
          </a:p>
        </p:txBody>
      </p:sp>
      <p:pic>
        <p:nvPicPr>
          <p:cNvPr id="220" name="object 3" descr=""/>
          <p:cNvPicPr/>
          <p:nvPr/>
        </p:nvPicPr>
        <p:blipFill>
          <a:blip r:embed="rId1"/>
          <a:stretch/>
        </p:blipFill>
        <p:spPr>
          <a:xfrm>
            <a:off x="497520" y="1140840"/>
            <a:ext cx="8147880" cy="374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397440" y="378720"/>
            <a:ext cx="5470560" cy="858240"/>
          </a:xfrm>
          <a:prstGeom prst="rect">
            <a:avLst/>
          </a:prstGeom>
          <a:solidFill>
            <a:srgbClr val="7a7a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ts val="4351"/>
              </a:lnSpc>
              <a:buNone/>
            </a:pPr>
            <a:r>
              <a:rPr b="1" lang="en-US" sz="3750" spc="-1" strike="noStrike">
                <a:solidFill>
                  <a:srgbClr val="ffffff"/>
                </a:solidFill>
                <a:latin typeface="Trebuchet MS"/>
              </a:rPr>
              <a:t>H</a:t>
            </a:r>
            <a:r>
              <a:rPr b="1" lang="en-US" sz="2600" spc="-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1" lang="en-US" sz="3750" spc="-1" strike="noStrike">
                <a:solidFill>
                  <a:srgbClr val="ffffff"/>
                </a:solidFill>
                <a:latin typeface="Trebuchet MS"/>
              </a:rPr>
              <a:t>w</a:t>
            </a:r>
            <a:r>
              <a:rPr b="1" lang="en-US" sz="3750" spc="-35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US" sz="3750" spc="-12" strike="noStrike">
                <a:solidFill>
                  <a:srgbClr val="ffffff"/>
                </a:solidFill>
                <a:latin typeface="Trebuchet MS"/>
              </a:rPr>
              <a:t>Redux</a:t>
            </a:r>
            <a:r>
              <a:rPr b="1" lang="en-US" sz="3750" spc="-35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US" sz="3750" spc="-1" strike="noStrike">
                <a:solidFill>
                  <a:srgbClr val="ffffff"/>
                </a:solidFill>
                <a:latin typeface="Trebuchet MS"/>
              </a:rPr>
              <a:t>w</a:t>
            </a:r>
            <a:r>
              <a:rPr b="1" lang="en-US" sz="2600" spc="-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1" lang="en-US" sz="3750" spc="-1" strike="noStrike">
                <a:solidFill>
                  <a:srgbClr val="ffffff"/>
                </a:solidFill>
                <a:latin typeface="Trebuchet MS"/>
              </a:rPr>
              <a:t>rks</a:t>
            </a:r>
            <a:endParaRPr b="0" lang="en-US" sz="3750" spc="-1" strike="noStrike">
              <a:latin typeface="Arial"/>
            </a:endParaRPr>
          </a:p>
        </p:txBody>
      </p:sp>
      <p:sp>
        <p:nvSpPr>
          <p:cNvPr id="222" name="object 3"/>
          <p:cNvSpPr/>
          <p:nvPr/>
        </p:nvSpPr>
        <p:spPr>
          <a:xfrm>
            <a:off x="384840" y="1203480"/>
            <a:ext cx="3921840" cy="35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5000"/>
              </a:lnSpc>
              <a:spcBef>
                <a:spcPts val="99"/>
              </a:spcBef>
              <a:buNone/>
            </a:pPr>
            <a:r>
              <a:rPr b="0" lang="en-US" sz="1650" spc="-7" strike="noStrike">
                <a:solidFill>
                  <a:srgbClr val="666666"/>
                </a:solidFill>
                <a:latin typeface="Courier New"/>
                <a:ea typeface="DejaVu Sans"/>
              </a:rPr>
              <a:t>There is </a:t>
            </a:r>
            <a:r>
              <a:rPr b="0" lang="en-US" sz="1650" spc="-1" strike="noStrike">
                <a:solidFill>
                  <a:srgbClr val="666666"/>
                </a:solidFill>
                <a:latin typeface="Courier New"/>
                <a:ea typeface="DejaVu Sans"/>
              </a:rPr>
              <a:t>a </a:t>
            </a:r>
            <a:r>
              <a:rPr b="0" lang="en-US" sz="1650" spc="-7" strike="noStrike">
                <a:solidFill>
                  <a:srgbClr val="666666"/>
                </a:solidFill>
                <a:latin typeface="Courier New"/>
                <a:ea typeface="DejaVu Sans"/>
              </a:rPr>
              <a:t>central store that </a:t>
            </a:r>
            <a:r>
              <a:rPr b="0" lang="en-US" sz="1650" spc="-1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650" spc="-7" strike="noStrike">
                <a:solidFill>
                  <a:srgbClr val="666666"/>
                </a:solidFill>
                <a:latin typeface="Courier New"/>
                <a:ea typeface="DejaVu Sans"/>
              </a:rPr>
              <a:t>holds the entire state of the </a:t>
            </a:r>
            <a:r>
              <a:rPr b="0" lang="en-US" sz="1650" spc="-1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650" spc="-7" strike="noStrike">
                <a:solidFill>
                  <a:srgbClr val="666666"/>
                </a:solidFill>
                <a:latin typeface="Courier New"/>
                <a:ea typeface="DejaVu Sans"/>
              </a:rPr>
              <a:t>application. Each component can </a:t>
            </a:r>
            <a:r>
              <a:rPr b="0" lang="en-US" sz="1650" spc="-982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650" spc="-7" strike="noStrike">
                <a:solidFill>
                  <a:srgbClr val="666666"/>
                </a:solidFill>
                <a:latin typeface="Courier New"/>
                <a:ea typeface="DejaVu Sans"/>
              </a:rPr>
              <a:t>access the stored state without </a:t>
            </a:r>
            <a:r>
              <a:rPr b="0" lang="en-US" sz="1650" spc="-982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650" spc="-7" strike="noStrike">
                <a:solidFill>
                  <a:srgbClr val="666666"/>
                </a:solidFill>
                <a:latin typeface="Courier New"/>
                <a:ea typeface="DejaVu Sans"/>
              </a:rPr>
              <a:t>having to send down props from </a:t>
            </a:r>
            <a:r>
              <a:rPr b="0" lang="en-US" sz="1650" spc="-1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650" spc="-7" strike="noStrike">
                <a:solidFill>
                  <a:srgbClr val="666666"/>
                </a:solidFill>
                <a:latin typeface="Courier New"/>
                <a:ea typeface="DejaVu Sans"/>
              </a:rPr>
              <a:t>one</a:t>
            </a:r>
            <a:r>
              <a:rPr b="0" lang="en-US" sz="1650" spc="-15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650" spc="-7" strike="noStrike">
                <a:solidFill>
                  <a:srgbClr val="666666"/>
                </a:solidFill>
                <a:latin typeface="Courier New"/>
                <a:ea typeface="DejaVu Sans"/>
              </a:rPr>
              <a:t>component</a:t>
            </a:r>
            <a:r>
              <a:rPr b="0" lang="en-US" sz="1650" spc="-15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650" spc="-7" strike="noStrike">
                <a:solidFill>
                  <a:srgbClr val="666666"/>
                </a:solidFill>
                <a:latin typeface="Courier New"/>
                <a:ea typeface="DejaVu Sans"/>
              </a:rPr>
              <a:t>to</a:t>
            </a:r>
            <a:r>
              <a:rPr b="0" lang="en-US" sz="1650" spc="-15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650" spc="-7" strike="noStrike">
                <a:solidFill>
                  <a:srgbClr val="666666"/>
                </a:solidFill>
                <a:latin typeface="Courier New"/>
                <a:ea typeface="DejaVu Sans"/>
              </a:rPr>
              <a:t>another.</a:t>
            </a:r>
            <a:endParaRPr b="0" lang="en-US" sz="16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0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  <a:buNone/>
            </a:pPr>
            <a:r>
              <a:rPr b="1" lang="en-US" sz="1650" spc="-7" strike="noStrike">
                <a:solidFill>
                  <a:srgbClr val="666666"/>
                </a:solidFill>
                <a:latin typeface="Courier New"/>
                <a:ea typeface="DejaVu Sans"/>
              </a:rPr>
              <a:t>There</a:t>
            </a:r>
            <a:r>
              <a:rPr b="1" lang="en-US" sz="1650" spc="-26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1" lang="en-US" sz="1650" spc="-7" strike="noStrike">
                <a:solidFill>
                  <a:srgbClr val="666666"/>
                </a:solidFill>
                <a:latin typeface="Courier New"/>
                <a:ea typeface="DejaVu Sans"/>
              </a:rPr>
              <a:t>are</a:t>
            </a:r>
            <a:r>
              <a:rPr b="1" lang="en-US" sz="1650" spc="-26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1" lang="en-US" sz="1650" spc="-7" strike="noStrike">
                <a:solidFill>
                  <a:srgbClr val="666666"/>
                </a:solidFill>
                <a:latin typeface="Courier New"/>
                <a:ea typeface="DejaVu Sans"/>
              </a:rPr>
              <a:t>three</a:t>
            </a:r>
            <a:r>
              <a:rPr b="1" lang="en-US" sz="1650" spc="-26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1" lang="en-US" sz="1650" spc="-7" strike="noStrike">
                <a:solidFill>
                  <a:srgbClr val="666666"/>
                </a:solidFill>
                <a:latin typeface="Courier New"/>
                <a:ea typeface="DejaVu Sans"/>
              </a:rPr>
              <a:t>building</a:t>
            </a:r>
            <a:r>
              <a:rPr b="1" lang="en-US" sz="1650" spc="-26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1" lang="en-US" sz="1650" spc="-7" strike="noStrike">
                <a:solidFill>
                  <a:srgbClr val="666666"/>
                </a:solidFill>
                <a:latin typeface="Courier New"/>
                <a:ea typeface="DejaVu Sans"/>
              </a:rPr>
              <a:t>parts:</a:t>
            </a:r>
            <a:endParaRPr b="0" lang="en-US" sz="1650" spc="-1" strike="noStrike">
              <a:latin typeface="Arial"/>
            </a:endParaRPr>
          </a:p>
          <a:p>
            <a:pPr marL="469800" indent="-379080">
              <a:lnSpc>
                <a:spcPct val="100000"/>
              </a:lnSpc>
              <a:spcBef>
                <a:spcPts val="1514"/>
              </a:spcBef>
              <a:buClr>
                <a:srgbClr val="666666"/>
              </a:buClr>
              <a:buFont typeface="Tahoma"/>
              <a:buChar char="●"/>
              <a:tabLst>
                <a:tab algn="l" pos="469440"/>
                <a:tab algn="l" pos="469800"/>
              </a:tabLst>
            </a:pPr>
            <a:r>
              <a:rPr b="0" lang="en-US" sz="1650" spc="-7" strike="noStrike">
                <a:solidFill>
                  <a:srgbClr val="666666"/>
                </a:solidFill>
                <a:latin typeface="Courier New"/>
                <a:ea typeface="DejaVu Sans"/>
              </a:rPr>
              <a:t>actions</a:t>
            </a:r>
            <a:endParaRPr b="0" lang="en-US" sz="1650" spc="-1" strike="noStrike">
              <a:latin typeface="Arial"/>
            </a:endParaRPr>
          </a:p>
          <a:p>
            <a:pPr marL="469800" indent="-379080">
              <a:lnSpc>
                <a:spcPct val="100000"/>
              </a:lnSpc>
              <a:spcBef>
                <a:spcPts val="320"/>
              </a:spcBef>
              <a:buClr>
                <a:srgbClr val="666666"/>
              </a:buClr>
              <a:buFont typeface="Tahoma"/>
              <a:buChar char="●"/>
              <a:tabLst>
                <a:tab algn="l" pos="469440"/>
                <a:tab algn="l" pos="469800"/>
              </a:tabLst>
            </a:pPr>
            <a:r>
              <a:rPr b="0" lang="en-US" sz="1650" spc="-7" strike="noStrike">
                <a:solidFill>
                  <a:srgbClr val="666666"/>
                </a:solidFill>
                <a:latin typeface="Courier New"/>
                <a:ea typeface="DejaVu Sans"/>
              </a:rPr>
              <a:t>store</a:t>
            </a:r>
            <a:endParaRPr b="0" lang="en-US" sz="1650" spc="-1" strike="noStrike">
              <a:latin typeface="Arial"/>
            </a:endParaRPr>
          </a:p>
          <a:p>
            <a:pPr marL="469800" indent="-37908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Tahoma"/>
              <a:buChar char="●"/>
              <a:tabLst>
                <a:tab algn="l" pos="469440"/>
                <a:tab algn="l" pos="469800"/>
              </a:tabLst>
            </a:pPr>
            <a:r>
              <a:rPr b="0" lang="en-US" sz="1650" spc="-7" strike="noStrike">
                <a:solidFill>
                  <a:srgbClr val="666666"/>
                </a:solidFill>
                <a:latin typeface="Courier New"/>
                <a:ea typeface="DejaVu Sans"/>
              </a:rPr>
              <a:t>reducers</a:t>
            </a:r>
            <a:endParaRPr b="0" lang="en-US" sz="1650" spc="-1" strike="noStrike">
              <a:latin typeface="Arial"/>
            </a:endParaRPr>
          </a:p>
        </p:txBody>
      </p:sp>
      <p:pic>
        <p:nvPicPr>
          <p:cNvPr id="223" name="object 4" descr=""/>
          <p:cNvPicPr/>
          <p:nvPr/>
        </p:nvPicPr>
        <p:blipFill>
          <a:blip r:embed="rId1"/>
          <a:stretch/>
        </p:blipFill>
        <p:spPr>
          <a:xfrm>
            <a:off x="4654080" y="1374120"/>
            <a:ext cx="4101480" cy="315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397440" y="144720"/>
            <a:ext cx="6756480" cy="1104840"/>
          </a:xfrm>
          <a:prstGeom prst="rect">
            <a:avLst/>
          </a:prstGeom>
          <a:solidFill>
            <a:srgbClr val="7a7a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ts val="4351"/>
              </a:lnSpc>
              <a:buNone/>
            </a:pPr>
            <a:r>
              <a:rPr b="1" lang="en-US" sz="3750" spc="-1" strike="noStrike">
                <a:solidFill>
                  <a:srgbClr val="ffffff"/>
                </a:solidFill>
                <a:latin typeface="Trebuchet MS"/>
              </a:rPr>
              <a:t>H</a:t>
            </a:r>
            <a:r>
              <a:rPr b="1" lang="en-US" sz="2600" spc="-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1" lang="en-US" sz="3750" spc="-1" strike="noStrike">
                <a:solidFill>
                  <a:srgbClr val="ffffff"/>
                </a:solidFill>
                <a:latin typeface="Trebuchet MS"/>
              </a:rPr>
              <a:t>w</a:t>
            </a:r>
            <a:r>
              <a:rPr b="1" lang="en-US" sz="3750" spc="-2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US" sz="3750" spc="-12" strike="noStrike">
                <a:solidFill>
                  <a:srgbClr val="ffffff"/>
                </a:solidFill>
                <a:latin typeface="Trebuchet MS"/>
              </a:rPr>
              <a:t>Redux</a:t>
            </a:r>
            <a:r>
              <a:rPr b="1" lang="en-US" sz="3750" spc="-2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US" sz="3750" spc="-1" strike="noStrike">
                <a:solidFill>
                  <a:srgbClr val="ffffff"/>
                </a:solidFill>
                <a:latin typeface="Trebuchet MS"/>
              </a:rPr>
              <a:t>w</a:t>
            </a:r>
            <a:r>
              <a:rPr b="1" lang="en-US" sz="2600" spc="-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1" lang="en-US" sz="3750" spc="-1" strike="noStrike">
                <a:solidFill>
                  <a:srgbClr val="ffffff"/>
                </a:solidFill>
                <a:latin typeface="Trebuchet MS"/>
              </a:rPr>
              <a:t>rks</a:t>
            </a:r>
            <a:r>
              <a:rPr b="1" lang="en-US" sz="3750" spc="-12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US" sz="3750" spc="-1" strike="noStrike">
                <a:solidFill>
                  <a:srgbClr val="ffffff"/>
                </a:solidFill>
                <a:latin typeface="Trebuchet MS"/>
              </a:rPr>
              <a:t>:</a:t>
            </a:r>
            <a:r>
              <a:rPr b="1" lang="en-US" sz="3750" spc="-15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US" sz="3750" spc="-1" strike="noStrike">
                <a:solidFill>
                  <a:srgbClr val="ffffff"/>
                </a:solidFill>
                <a:latin typeface="Trebuchet MS"/>
              </a:rPr>
              <a:t>Ac</a:t>
            </a:r>
            <a:r>
              <a:rPr b="1" lang="en-US" sz="2600" spc="-1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1" lang="en-US" sz="3750" spc="-1" strike="noStrike">
                <a:solidFill>
                  <a:srgbClr val="ffffff"/>
                </a:solidFill>
                <a:latin typeface="Trebuchet MS"/>
              </a:rPr>
              <a:t>i</a:t>
            </a:r>
            <a:r>
              <a:rPr b="1" lang="en-US" sz="2600" spc="-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1" lang="en-US" sz="3750" spc="-1" strike="noStrike">
                <a:solidFill>
                  <a:srgbClr val="ffffff"/>
                </a:solidFill>
                <a:latin typeface="Trebuchet MS"/>
              </a:rPr>
              <a:t>ns</a:t>
            </a:r>
            <a:endParaRPr b="0" lang="en-US" sz="3750" spc="-1" strike="noStrike">
              <a:latin typeface="Arial"/>
            </a:endParaRPr>
          </a:p>
        </p:txBody>
      </p:sp>
      <p:sp>
        <p:nvSpPr>
          <p:cNvPr id="225" name="object 3"/>
          <p:cNvSpPr/>
          <p:nvPr/>
        </p:nvSpPr>
        <p:spPr>
          <a:xfrm>
            <a:off x="384840" y="1250280"/>
            <a:ext cx="7985160" cy="31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algn="just">
              <a:lnSpc>
                <a:spcPct val="113000"/>
              </a:lnSpc>
              <a:spcBef>
                <a:spcPts val="99"/>
              </a:spcBef>
              <a:buNone/>
            </a:pP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Actions are plain JavaScript objects, and they must have 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  <a:ea typeface="DejaVu Sans"/>
              </a:rPr>
              <a:t>a </a:t>
            </a:r>
            <a:r>
              <a:rPr b="0" lang="en-US" sz="1800" spc="-1070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1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type </a:t>
            </a: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property to indicate the type of action to be carried </a:t>
            </a:r>
            <a:r>
              <a:rPr b="0" lang="en-US" sz="1800" spc="-1070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out.</a:t>
            </a:r>
            <a:endParaRPr b="0" lang="en-US" sz="18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  <a:spcBef>
                <a:spcPts val="1344"/>
              </a:spcBef>
              <a:buNone/>
            </a:pP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Example</a:t>
            </a:r>
            <a:r>
              <a:rPr b="0" lang="en-US" sz="1800" spc="-72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  <a:ea typeface="DejaVu Sans"/>
              </a:rPr>
              <a:t>: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  <a:buNone/>
            </a:pPr>
            <a:r>
              <a:rPr b="0" lang="en-US" sz="1300" spc="-7" strike="noStrike">
                <a:solidFill>
                  <a:srgbClr val="666666"/>
                </a:solidFill>
                <a:latin typeface="Courier New"/>
                <a:ea typeface="DejaVu Sans"/>
              </a:rPr>
              <a:t>const</a:t>
            </a:r>
            <a:r>
              <a:rPr b="0" lang="en-US" sz="1300" spc="-21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300" spc="-7" strike="noStrike">
                <a:solidFill>
                  <a:srgbClr val="666666"/>
                </a:solidFill>
                <a:latin typeface="Courier New"/>
                <a:ea typeface="DejaVu Sans"/>
              </a:rPr>
              <a:t>setUsername</a:t>
            </a:r>
            <a:r>
              <a:rPr b="0" lang="en-US" sz="1300" spc="-21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300" spc="-1" strike="noStrike">
                <a:solidFill>
                  <a:srgbClr val="666666"/>
                </a:solidFill>
                <a:latin typeface="Courier New"/>
                <a:ea typeface="DejaVu Sans"/>
              </a:rPr>
              <a:t>=</a:t>
            </a:r>
            <a:r>
              <a:rPr b="0" lang="en-US" sz="1300" spc="-21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300" spc="-7" strike="noStrike">
                <a:solidFill>
                  <a:srgbClr val="666666"/>
                </a:solidFill>
                <a:latin typeface="Courier New"/>
                <a:ea typeface="DejaVu Sans"/>
              </a:rPr>
              <a:t>(payload)</a:t>
            </a:r>
            <a:r>
              <a:rPr b="0" lang="en-US" sz="1300" spc="-21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300" spc="-7" strike="noStrike">
                <a:solidFill>
                  <a:srgbClr val="666666"/>
                </a:solidFill>
                <a:latin typeface="Courier New"/>
                <a:ea typeface="DejaVu Sans"/>
              </a:rPr>
              <a:t>=&gt;</a:t>
            </a:r>
            <a:r>
              <a:rPr b="0" lang="en-US" sz="1300" spc="-21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300" spc="-1" strike="noStrike">
                <a:solidFill>
                  <a:srgbClr val="666666"/>
                </a:solidFill>
                <a:latin typeface="Courier New"/>
                <a:ea typeface="DejaVu Sans"/>
              </a:rPr>
              <a:t>{</a:t>
            </a:r>
            <a:endParaRPr b="0" lang="en-US" sz="1300" spc="-1" strike="noStrike">
              <a:latin typeface="Arial"/>
            </a:endParaRPr>
          </a:p>
          <a:p>
            <a:pPr marL="210960">
              <a:lnSpc>
                <a:spcPct val="100000"/>
              </a:lnSpc>
              <a:spcBef>
                <a:spcPts val="1120"/>
              </a:spcBef>
              <a:buNone/>
            </a:pPr>
            <a:r>
              <a:rPr b="0" lang="en-US" sz="1300" spc="-7" strike="noStrike">
                <a:solidFill>
                  <a:srgbClr val="666666"/>
                </a:solidFill>
                <a:latin typeface="Courier New"/>
                <a:ea typeface="DejaVu Sans"/>
              </a:rPr>
              <a:t>return</a:t>
            </a:r>
            <a:r>
              <a:rPr b="0" lang="en-US" sz="1300" spc="-72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300" spc="-1" strike="noStrike">
                <a:solidFill>
                  <a:srgbClr val="666666"/>
                </a:solidFill>
                <a:latin typeface="Courier New"/>
                <a:ea typeface="DejaVu Sans"/>
              </a:rPr>
              <a:t>{</a:t>
            </a:r>
            <a:endParaRPr b="0" lang="en-US" sz="1300" spc="-1" strike="noStrike">
              <a:latin typeface="Arial"/>
            </a:endParaRPr>
          </a:p>
          <a:p>
            <a:pPr marL="408960">
              <a:lnSpc>
                <a:spcPct val="171000"/>
              </a:lnSpc>
              <a:buNone/>
            </a:pPr>
            <a:r>
              <a:rPr b="0" lang="en-US" sz="1300" spc="-7" strike="noStrike">
                <a:solidFill>
                  <a:srgbClr val="666666"/>
                </a:solidFill>
                <a:latin typeface="Courier New"/>
                <a:ea typeface="DejaVu Sans"/>
              </a:rPr>
              <a:t>type: "LOGIN", </a:t>
            </a:r>
            <a:r>
              <a:rPr b="0" lang="en-US" sz="1300" spc="-1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300" spc="-7" strike="noStrike">
                <a:solidFill>
                  <a:srgbClr val="666666"/>
                </a:solidFill>
                <a:latin typeface="Courier New"/>
                <a:ea typeface="DejaVu Sans"/>
              </a:rPr>
              <a:t>payload:</a:t>
            </a:r>
            <a:r>
              <a:rPr b="0" lang="en-US" sz="1300" spc="-97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300" spc="-7" strike="noStrike">
                <a:solidFill>
                  <a:srgbClr val="666666"/>
                </a:solidFill>
                <a:latin typeface="Courier New"/>
                <a:ea typeface="DejaVu Sans"/>
              </a:rPr>
              <a:t>payload</a:t>
            </a:r>
            <a:endParaRPr b="0" lang="en-US" sz="1300" spc="-1" strike="noStrike">
              <a:latin typeface="Arial"/>
            </a:endParaRPr>
          </a:p>
          <a:p>
            <a:pPr marL="408960">
              <a:lnSpc>
                <a:spcPct val="100000"/>
              </a:lnSpc>
              <a:spcBef>
                <a:spcPts val="31"/>
              </a:spcBef>
              <a:buNone/>
            </a:pPr>
            <a:endParaRPr b="0" lang="en-US" sz="1950" spc="-1" strike="noStrike">
              <a:latin typeface="Arial"/>
            </a:endParaRPr>
          </a:p>
          <a:p>
            <a:pPr marL="210960">
              <a:lnSpc>
                <a:spcPct val="100000"/>
              </a:lnSpc>
              <a:spcBef>
                <a:spcPts val="6"/>
              </a:spcBef>
              <a:buNone/>
            </a:pPr>
            <a:r>
              <a:rPr b="0" lang="en-US" sz="1300" spc="-1" strike="noStrike">
                <a:solidFill>
                  <a:srgbClr val="666666"/>
                </a:solidFill>
                <a:latin typeface="Courier New"/>
                <a:ea typeface="DejaVu Sans"/>
              </a:rPr>
              <a:t>}</a:t>
            </a:r>
            <a:endParaRPr b="0" lang="en-US" sz="13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25"/>
              </a:spcBef>
              <a:buNone/>
            </a:pPr>
            <a:r>
              <a:rPr b="0" lang="en-US" sz="1300" spc="-1" strike="noStrike">
                <a:solidFill>
                  <a:srgbClr val="666666"/>
                </a:solidFill>
                <a:latin typeface="Courier New"/>
                <a:ea typeface="DejaVu Sans"/>
              </a:rPr>
              <a:t>}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397440" y="37440"/>
            <a:ext cx="6624360" cy="1104840"/>
          </a:xfrm>
          <a:prstGeom prst="rect">
            <a:avLst/>
          </a:prstGeom>
          <a:solidFill>
            <a:srgbClr val="7a7a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ts val="4351"/>
              </a:lnSpc>
              <a:buNone/>
            </a:pPr>
            <a:r>
              <a:rPr b="1" lang="en-US" sz="3750" spc="-1" strike="noStrike">
                <a:solidFill>
                  <a:srgbClr val="ffffff"/>
                </a:solidFill>
                <a:latin typeface="Trebuchet MS"/>
              </a:rPr>
              <a:t>H</a:t>
            </a:r>
            <a:r>
              <a:rPr b="1" lang="en-US" sz="2600" spc="-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1" lang="en-US" sz="3750" spc="-1" strike="noStrike">
                <a:solidFill>
                  <a:srgbClr val="ffffff"/>
                </a:solidFill>
                <a:latin typeface="Trebuchet MS"/>
              </a:rPr>
              <a:t>w</a:t>
            </a:r>
            <a:r>
              <a:rPr b="1" lang="en-US" sz="3750" spc="-26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US" sz="3750" spc="-12" strike="noStrike">
                <a:solidFill>
                  <a:srgbClr val="ffffff"/>
                </a:solidFill>
                <a:latin typeface="Trebuchet MS"/>
              </a:rPr>
              <a:t>Redux</a:t>
            </a:r>
            <a:r>
              <a:rPr b="1" lang="en-US" sz="3750" spc="-26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US" sz="3750" spc="-1" strike="noStrike">
                <a:solidFill>
                  <a:srgbClr val="ffffff"/>
                </a:solidFill>
                <a:latin typeface="Trebuchet MS"/>
              </a:rPr>
              <a:t>w</a:t>
            </a:r>
            <a:r>
              <a:rPr b="1" lang="en-US" sz="2600" spc="-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1" lang="en-US" sz="3750" spc="-1" strike="noStrike">
                <a:solidFill>
                  <a:srgbClr val="ffffff"/>
                </a:solidFill>
                <a:latin typeface="Trebuchet MS"/>
              </a:rPr>
              <a:t>rks</a:t>
            </a:r>
            <a:r>
              <a:rPr b="1" lang="en-US" sz="3750" spc="-2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US" sz="3750" spc="-1" strike="noStrike">
                <a:solidFill>
                  <a:srgbClr val="ffffff"/>
                </a:solidFill>
                <a:latin typeface="Trebuchet MS"/>
              </a:rPr>
              <a:t>:</a:t>
            </a:r>
            <a:r>
              <a:rPr b="1" lang="en-US" sz="3750" spc="-15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US" sz="3750" spc="-7" strike="noStrike">
                <a:solidFill>
                  <a:srgbClr val="ffffff"/>
                </a:solidFill>
                <a:latin typeface="Trebuchet MS"/>
              </a:rPr>
              <a:t>Reducers</a:t>
            </a:r>
            <a:endParaRPr b="0" lang="en-US" sz="3750" spc="-1" strike="noStrike">
              <a:latin typeface="Arial"/>
            </a:endParaRPr>
          </a:p>
        </p:txBody>
      </p:sp>
      <p:sp>
        <p:nvSpPr>
          <p:cNvPr id="227" name="object 3"/>
          <p:cNvSpPr/>
          <p:nvPr/>
        </p:nvSpPr>
        <p:spPr>
          <a:xfrm>
            <a:off x="384840" y="1198080"/>
            <a:ext cx="7979040" cy="157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4000"/>
              </a:lnSpc>
              <a:spcBef>
                <a:spcPts val="99"/>
              </a:spcBef>
              <a:buNone/>
            </a:pP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Reducers are pure functions that take the current state of </a:t>
            </a:r>
            <a:r>
              <a:rPr b="0" lang="en-US" sz="1800" spc="-1070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an application, perform an action, and return 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  <a:ea typeface="DejaVu Sans"/>
              </a:rPr>
              <a:t>a </a:t>
            </a: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new state. </a:t>
            </a:r>
            <a:r>
              <a:rPr b="0" lang="en-US" sz="1800" spc="-1070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These states are stored as objects, and they specify how 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the state of an application changes in response to an 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action</a:t>
            </a:r>
            <a:r>
              <a:rPr b="0" lang="en-US" sz="1800" spc="-12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sent to</a:t>
            </a:r>
            <a:r>
              <a:rPr b="0" lang="en-US" sz="1800" spc="-12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the store.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397440" y="378720"/>
            <a:ext cx="6379560" cy="858240"/>
          </a:xfrm>
          <a:prstGeom prst="rect">
            <a:avLst/>
          </a:prstGeom>
          <a:solidFill>
            <a:srgbClr val="7a7a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ts val="4351"/>
              </a:lnSpc>
              <a:buNone/>
            </a:pPr>
            <a:r>
              <a:rPr b="1" lang="en-US" sz="3750" spc="-1" strike="noStrike">
                <a:solidFill>
                  <a:srgbClr val="ffffff"/>
                </a:solidFill>
                <a:latin typeface="Trebuchet MS"/>
              </a:rPr>
              <a:t>H</a:t>
            </a:r>
            <a:r>
              <a:rPr b="1" lang="en-US" sz="2600" spc="-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1" lang="en-US" sz="3750" spc="-1" strike="noStrike">
                <a:solidFill>
                  <a:srgbClr val="ffffff"/>
                </a:solidFill>
                <a:latin typeface="Trebuchet MS"/>
              </a:rPr>
              <a:t>w</a:t>
            </a:r>
            <a:r>
              <a:rPr b="1" lang="en-US" sz="3750" spc="-32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US" sz="3750" spc="-12" strike="noStrike">
                <a:solidFill>
                  <a:srgbClr val="ffffff"/>
                </a:solidFill>
                <a:latin typeface="Trebuchet MS"/>
              </a:rPr>
              <a:t>Redux</a:t>
            </a:r>
            <a:r>
              <a:rPr b="1" lang="en-US" sz="3750" spc="-26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US" sz="3750" spc="-1" strike="noStrike">
                <a:solidFill>
                  <a:srgbClr val="ffffff"/>
                </a:solidFill>
                <a:latin typeface="Trebuchet MS"/>
              </a:rPr>
              <a:t>w</a:t>
            </a:r>
            <a:r>
              <a:rPr b="1" lang="en-US" sz="2600" spc="-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1" lang="en-US" sz="3750" spc="-1" strike="noStrike">
                <a:solidFill>
                  <a:srgbClr val="ffffff"/>
                </a:solidFill>
                <a:latin typeface="Trebuchet MS"/>
              </a:rPr>
              <a:t>rks</a:t>
            </a:r>
            <a:r>
              <a:rPr b="1" lang="en-US" sz="3750" spc="-26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US" sz="3750" spc="-1" strike="noStrike">
                <a:solidFill>
                  <a:srgbClr val="ffffff"/>
                </a:solidFill>
                <a:latin typeface="Trebuchet MS"/>
              </a:rPr>
              <a:t>:</a:t>
            </a:r>
            <a:endParaRPr b="0" lang="en-US" sz="3750" spc="-1" strike="noStrike">
              <a:latin typeface="Arial"/>
            </a:endParaRPr>
          </a:p>
        </p:txBody>
      </p:sp>
      <p:sp>
        <p:nvSpPr>
          <p:cNvPr id="229" name="object 3"/>
          <p:cNvSpPr/>
          <p:nvPr/>
        </p:nvSpPr>
        <p:spPr>
          <a:xfrm>
            <a:off x="384120" y="1388520"/>
            <a:ext cx="3529440" cy="24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332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150" spc="-7" strike="noStrike">
                <a:solidFill>
                  <a:srgbClr val="000000"/>
                </a:solidFill>
                <a:latin typeface="Courier New"/>
                <a:ea typeface="DejaVu Sans"/>
              </a:rPr>
              <a:t>import</a:t>
            </a:r>
            <a:r>
              <a:rPr b="0" lang="en-US" sz="1150" spc="-2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1150" spc="-1" strike="noStrike">
                <a:solidFill>
                  <a:srgbClr val="000000"/>
                </a:solidFill>
                <a:latin typeface="Courier New"/>
                <a:ea typeface="DejaVu Sans"/>
              </a:rPr>
              <a:t>*</a:t>
            </a:r>
            <a:r>
              <a:rPr b="0" lang="en-US" sz="1150" spc="-2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1150" spc="-7" strike="noStrike">
                <a:solidFill>
                  <a:srgbClr val="000000"/>
                </a:solidFill>
                <a:latin typeface="Courier New"/>
                <a:ea typeface="DejaVu Sans"/>
              </a:rPr>
              <a:t>as</a:t>
            </a:r>
            <a:r>
              <a:rPr b="0" lang="en-US" sz="1150" spc="-2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1150" spc="-7" strike="noStrike">
                <a:solidFill>
                  <a:srgbClr val="000000"/>
                </a:solidFill>
                <a:latin typeface="Courier New"/>
                <a:ea typeface="DejaVu Sans"/>
              </a:rPr>
              <a:t>types</a:t>
            </a:r>
            <a:r>
              <a:rPr b="0" lang="en-US" sz="1150" spc="-2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1150" spc="-7" strike="noStrike">
                <a:solidFill>
                  <a:srgbClr val="000000"/>
                </a:solidFill>
                <a:latin typeface="Courier New"/>
                <a:ea typeface="DejaVu Sans"/>
              </a:rPr>
              <a:t>from</a:t>
            </a:r>
            <a:r>
              <a:rPr b="0" lang="en-US" sz="1150" spc="-2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1150" spc="-7" strike="noStrike">
                <a:solidFill>
                  <a:srgbClr val="000000"/>
                </a:solidFill>
                <a:latin typeface="Courier New"/>
                <a:ea typeface="DejaVu Sans"/>
              </a:rPr>
              <a:t>"./types";</a:t>
            </a:r>
            <a:endParaRPr b="0" lang="en-US" sz="1150" spc="-1" strike="noStrike">
              <a:latin typeface="Arial"/>
            </a:endParaRPr>
          </a:p>
          <a:p>
            <a:pPr marL="13320">
              <a:lnSpc>
                <a:spcPct val="100000"/>
              </a:lnSpc>
              <a:buNone/>
            </a:pPr>
            <a:endParaRPr b="0" lang="en-US" sz="1300" spc="-1" strike="noStrike">
              <a:latin typeface="Arial"/>
            </a:endParaRPr>
          </a:p>
          <a:p>
            <a:pPr marL="191880" indent="-178920">
              <a:lnSpc>
                <a:spcPct val="118000"/>
              </a:lnSpc>
              <a:buNone/>
              <a:tabLst>
                <a:tab algn="l" pos="0"/>
              </a:tabLst>
            </a:pPr>
            <a:r>
              <a:rPr b="0" lang="en-US" sz="1150" spc="-7" strike="noStrike">
                <a:solidFill>
                  <a:srgbClr val="000000"/>
                </a:solidFill>
                <a:latin typeface="Courier New"/>
                <a:ea typeface="DejaVu Sans"/>
              </a:rPr>
              <a:t>export default (state </a:t>
            </a:r>
            <a:r>
              <a:rPr b="0" lang="en-US" sz="1150" spc="-1" strike="noStrike">
                <a:solidFill>
                  <a:srgbClr val="000000"/>
                </a:solidFill>
                <a:latin typeface="Courier New"/>
                <a:ea typeface="DejaVu Sans"/>
              </a:rPr>
              <a:t>= </a:t>
            </a:r>
            <a:r>
              <a:rPr b="0" lang="en-US" sz="1150" spc="-7" strike="noStrike">
                <a:solidFill>
                  <a:srgbClr val="000000"/>
                </a:solidFill>
                <a:latin typeface="Courier New"/>
                <a:ea typeface="DejaVu Sans"/>
              </a:rPr>
              <a:t>{}, action) =&gt; </a:t>
            </a:r>
            <a:r>
              <a:rPr b="0" lang="en-US" sz="1150" spc="-1" strike="noStrike">
                <a:solidFill>
                  <a:srgbClr val="000000"/>
                </a:solidFill>
                <a:latin typeface="Courier New"/>
                <a:ea typeface="DejaVu Sans"/>
              </a:rPr>
              <a:t>{ </a:t>
            </a:r>
            <a:r>
              <a:rPr b="0" lang="en-US" sz="1150" spc="-68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1150" spc="-7" strike="noStrike">
                <a:solidFill>
                  <a:srgbClr val="000000"/>
                </a:solidFill>
                <a:latin typeface="Courier New"/>
                <a:ea typeface="DejaVu Sans"/>
              </a:rPr>
              <a:t>switch</a:t>
            </a:r>
            <a:r>
              <a:rPr b="0" lang="en-US" sz="1150" spc="-12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1150" spc="-7" strike="noStrike">
                <a:solidFill>
                  <a:srgbClr val="000000"/>
                </a:solidFill>
                <a:latin typeface="Courier New"/>
                <a:ea typeface="DejaVu Sans"/>
              </a:rPr>
              <a:t>(action.type)</a:t>
            </a:r>
            <a:r>
              <a:rPr b="0" lang="en-US" sz="1150" spc="-12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1150" spc="-1" strike="noStrike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b="0" lang="en-US" sz="1150" spc="-1" strike="noStrike">
              <a:latin typeface="Arial"/>
            </a:endParaRPr>
          </a:p>
          <a:p>
            <a:pPr marL="549360" indent="-178920">
              <a:lnSpc>
                <a:spcPct val="118000"/>
              </a:lnSpc>
              <a:buNone/>
              <a:tabLst>
                <a:tab algn="l" pos="0"/>
              </a:tabLst>
            </a:pPr>
            <a:r>
              <a:rPr b="0" lang="en-US" sz="1150" spc="-7" strike="noStrike">
                <a:solidFill>
                  <a:srgbClr val="000000"/>
                </a:solidFill>
                <a:latin typeface="Courier New"/>
                <a:ea typeface="DejaVu Sans"/>
              </a:rPr>
              <a:t>case</a:t>
            </a:r>
            <a:r>
              <a:rPr b="0" lang="en-US" sz="1150" spc="-92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1150" spc="-7" strike="noStrike">
                <a:solidFill>
                  <a:srgbClr val="000000"/>
                </a:solidFill>
                <a:latin typeface="Courier New"/>
                <a:ea typeface="DejaVu Sans"/>
              </a:rPr>
              <a:t>type: </a:t>
            </a:r>
            <a:r>
              <a:rPr b="0" lang="en-US" sz="1150" spc="-676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1150" spc="-7" strike="noStrike">
                <a:solidFill>
                  <a:srgbClr val="000000"/>
                </a:solidFill>
                <a:latin typeface="Courier New"/>
                <a:ea typeface="DejaVu Sans"/>
              </a:rPr>
              <a:t>return</a:t>
            </a:r>
            <a:r>
              <a:rPr b="0" lang="en-US" sz="1150" spc="-97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1150" spc="-1" strike="noStrike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b="0" lang="en-US" sz="1150" spc="-1" strike="noStrike">
              <a:latin typeface="Arial"/>
            </a:endParaRPr>
          </a:p>
          <a:p>
            <a:pPr marL="727560" indent="-178920">
              <a:lnSpc>
                <a:spcPct val="100000"/>
              </a:lnSpc>
              <a:spcBef>
                <a:spcPts val="496"/>
              </a:spcBef>
              <a:buNone/>
              <a:tabLst>
                <a:tab algn="l" pos="0"/>
              </a:tabLst>
            </a:pPr>
            <a:r>
              <a:rPr b="0" lang="en-US" sz="1150" spc="-7" strike="noStrike">
                <a:solidFill>
                  <a:srgbClr val="000000"/>
                </a:solidFill>
                <a:latin typeface="Courier New"/>
                <a:ea typeface="DejaVu Sans"/>
              </a:rPr>
              <a:t>...state,</a:t>
            </a:r>
            <a:endParaRPr b="0" lang="en-US" sz="1150" spc="-1" strike="noStrike">
              <a:latin typeface="Arial"/>
            </a:endParaRPr>
          </a:p>
          <a:p>
            <a:pPr marL="727560" indent="-178920">
              <a:lnSpc>
                <a:spcPct val="10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0" lang="en-US" sz="1150" spc="-7" strike="noStrike">
                <a:solidFill>
                  <a:srgbClr val="000000"/>
                </a:solidFill>
                <a:latin typeface="Courier New"/>
                <a:ea typeface="DejaVu Sans"/>
              </a:rPr>
              <a:t>...action.payload,</a:t>
            </a:r>
            <a:endParaRPr b="0" lang="en-US" sz="1150" spc="-1" strike="noStrike">
              <a:latin typeface="Arial"/>
            </a:endParaRPr>
          </a:p>
          <a:p>
            <a:pPr marL="549360" indent="-178920">
              <a:lnSpc>
                <a:spcPct val="10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0" lang="en-US" sz="1150" spc="-7" strike="noStrike">
                <a:solidFill>
                  <a:srgbClr val="000000"/>
                </a:solidFill>
                <a:latin typeface="Courier New"/>
                <a:ea typeface="DejaVu Sans"/>
              </a:rPr>
              <a:t>};</a:t>
            </a:r>
            <a:endParaRPr b="0" lang="en-US" sz="1150" spc="-1" strike="noStrike">
              <a:latin typeface="Arial"/>
            </a:endParaRPr>
          </a:p>
          <a:p>
            <a:pPr marL="370080" indent="-178920">
              <a:lnSpc>
                <a:spcPct val="10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0" lang="en-US" sz="1150" spc="-7" strike="noStrike">
                <a:solidFill>
                  <a:srgbClr val="000000"/>
                </a:solidFill>
                <a:latin typeface="Courier New"/>
                <a:ea typeface="DejaVu Sans"/>
              </a:rPr>
              <a:t>default:</a:t>
            </a:r>
            <a:endParaRPr b="0" lang="en-US" sz="1150" spc="-1" strike="noStrike">
              <a:latin typeface="Arial"/>
            </a:endParaRPr>
          </a:p>
          <a:p>
            <a:pPr marL="549360" indent="-178920">
              <a:lnSpc>
                <a:spcPct val="100000"/>
              </a:lnSpc>
              <a:spcBef>
                <a:spcPts val="244"/>
              </a:spcBef>
              <a:buNone/>
              <a:tabLst>
                <a:tab algn="l" pos="0"/>
              </a:tabLst>
            </a:pPr>
            <a:r>
              <a:rPr b="0" lang="en-US" sz="1150" spc="-7" strike="noStrike">
                <a:solidFill>
                  <a:srgbClr val="000000"/>
                </a:solidFill>
                <a:latin typeface="Courier New"/>
                <a:ea typeface="DejaVu Sans"/>
              </a:rPr>
              <a:t>return</a:t>
            </a:r>
            <a:r>
              <a:rPr b="0" lang="en-US" sz="1150" spc="-72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1150" spc="-7" strike="noStrike">
                <a:solidFill>
                  <a:srgbClr val="000000"/>
                </a:solidFill>
                <a:latin typeface="Courier New"/>
                <a:ea typeface="DejaVu Sans"/>
              </a:rPr>
              <a:t>state;</a:t>
            </a:r>
            <a:endParaRPr b="0" lang="en-US" sz="1150" spc="-1" strike="noStrike">
              <a:latin typeface="Arial"/>
            </a:endParaRPr>
          </a:p>
          <a:p>
            <a:pPr marL="191880" indent="-178920">
              <a:lnSpc>
                <a:spcPct val="10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0" lang="en-US" sz="115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en-US" sz="1150" spc="-1" strike="noStrike">
              <a:latin typeface="Arial"/>
            </a:endParaRPr>
          </a:p>
          <a:p>
            <a:pPr marL="13320" indent="-178920">
              <a:lnSpc>
                <a:spcPct val="10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0" lang="en-US" sz="1150" spc="-7" strike="noStrike">
                <a:solidFill>
                  <a:srgbClr val="000000"/>
                </a:solidFill>
                <a:latin typeface="Courier New"/>
                <a:ea typeface="DejaVu Sans"/>
              </a:rPr>
              <a:t>};</a:t>
            </a:r>
            <a:endParaRPr b="0" lang="en-US" sz="11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397440" y="378720"/>
            <a:ext cx="6114600" cy="1104840"/>
          </a:xfrm>
          <a:prstGeom prst="rect">
            <a:avLst/>
          </a:prstGeom>
          <a:solidFill>
            <a:srgbClr val="7a7a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ts val="4351"/>
              </a:lnSpc>
              <a:buNone/>
            </a:pPr>
            <a:r>
              <a:rPr b="1" lang="en-US" sz="3750" spc="-1" strike="noStrike">
                <a:solidFill>
                  <a:srgbClr val="ffffff"/>
                </a:solidFill>
                <a:latin typeface="Trebuchet MS"/>
              </a:rPr>
              <a:t>H</a:t>
            </a:r>
            <a:r>
              <a:rPr b="1" lang="en-US" sz="2600" spc="-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1" lang="en-US" sz="3750" spc="-1" strike="noStrike">
                <a:solidFill>
                  <a:srgbClr val="ffffff"/>
                </a:solidFill>
                <a:latin typeface="Trebuchet MS"/>
              </a:rPr>
              <a:t>w</a:t>
            </a:r>
            <a:r>
              <a:rPr b="1" lang="en-US" sz="3750" spc="-2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US" sz="3750" spc="-12" strike="noStrike">
                <a:solidFill>
                  <a:srgbClr val="ffffff"/>
                </a:solidFill>
                <a:latin typeface="Trebuchet MS"/>
              </a:rPr>
              <a:t>Redux</a:t>
            </a:r>
            <a:r>
              <a:rPr b="1" lang="en-US" sz="3750" spc="-2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US" sz="3750" spc="-1" strike="noStrike">
                <a:solidFill>
                  <a:srgbClr val="ffffff"/>
                </a:solidFill>
                <a:latin typeface="Trebuchet MS"/>
              </a:rPr>
              <a:t>w</a:t>
            </a:r>
            <a:r>
              <a:rPr b="1" lang="en-US" sz="2600" spc="-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1" lang="en-US" sz="3750" spc="-1" strike="noStrike">
                <a:solidFill>
                  <a:srgbClr val="ffffff"/>
                </a:solidFill>
                <a:latin typeface="Trebuchet MS"/>
              </a:rPr>
              <a:t>rks</a:t>
            </a:r>
            <a:r>
              <a:rPr b="1" lang="en-US" sz="3750" spc="-15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US" sz="3750" spc="-1" strike="noStrike">
                <a:solidFill>
                  <a:srgbClr val="ffffff"/>
                </a:solidFill>
                <a:latin typeface="Trebuchet MS"/>
              </a:rPr>
              <a:t>:</a:t>
            </a:r>
            <a:r>
              <a:rPr b="1" lang="en-US" sz="3750" spc="-15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US" sz="3750" spc="-1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1" lang="en-US" sz="2600" spc="-1" strike="noStrike">
                <a:solidFill>
                  <a:srgbClr val="ffffff"/>
                </a:solidFill>
                <a:latin typeface="Trebuchet MS"/>
              </a:rPr>
              <a:t>TO</a:t>
            </a:r>
            <a:r>
              <a:rPr b="1" lang="en-US" sz="3750" spc="-1" strike="noStrike">
                <a:solidFill>
                  <a:srgbClr val="ffffff"/>
                </a:solidFill>
                <a:latin typeface="Trebuchet MS"/>
              </a:rPr>
              <a:t>re</a:t>
            </a:r>
            <a:endParaRPr b="0" lang="en-US" sz="3750" spc="-1" strike="noStrike">
              <a:latin typeface="Arial"/>
            </a:endParaRPr>
          </a:p>
        </p:txBody>
      </p:sp>
      <p:sp>
        <p:nvSpPr>
          <p:cNvPr id="231" name="object 3"/>
          <p:cNvSpPr/>
          <p:nvPr/>
        </p:nvSpPr>
        <p:spPr>
          <a:xfrm>
            <a:off x="384840" y="1198080"/>
            <a:ext cx="2630520" cy="157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4000"/>
              </a:lnSpc>
              <a:spcBef>
                <a:spcPts val="99"/>
              </a:spcBef>
              <a:buNone/>
            </a:pP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The</a:t>
            </a:r>
            <a:r>
              <a:rPr b="0" lang="en-US" sz="1800" spc="-35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store</a:t>
            </a:r>
            <a:r>
              <a:rPr b="0" lang="en-US" sz="1800" spc="-35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holds</a:t>
            </a:r>
            <a:r>
              <a:rPr b="0" lang="en-US" sz="1800" spc="-32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the </a:t>
            </a:r>
            <a:r>
              <a:rPr b="0" lang="en-US" sz="1800" spc="-1067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application</a:t>
            </a:r>
            <a:r>
              <a:rPr b="0" lang="en-US" sz="1800" spc="-55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state.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14000"/>
              </a:lnSpc>
              <a:buNone/>
            </a:pP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There is only one 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store</a:t>
            </a:r>
            <a:r>
              <a:rPr b="0" lang="en-US" sz="1800" spc="-35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in</a:t>
            </a:r>
            <a:r>
              <a:rPr b="0" lang="en-US" sz="1800" spc="-35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any</a:t>
            </a:r>
            <a:r>
              <a:rPr b="0" lang="en-US" sz="1800" spc="-32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Redux </a:t>
            </a:r>
            <a:r>
              <a:rPr b="0" lang="en-US" sz="1800" spc="-1067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666666"/>
                </a:solidFill>
                <a:latin typeface="Courier New"/>
                <a:ea typeface="DejaVu Sans"/>
              </a:rPr>
              <a:t>application.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32" name="object 4" descr=""/>
          <p:cNvPicPr/>
          <p:nvPr/>
        </p:nvPicPr>
        <p:blipFill>
          <a:blip r:embed="rId1"/>
          <a:stretch/>
        </p:blipFill>
        <p:spPr>
          <a:xfrm>
            <a:off x="3663720" y="1228680"/>
            <a:ext cx="5167440" cy="319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2023-05-24T17:58:26Z</dcterms:created>
  <dc:creator/>
  <dc:description/>
  <dc:language>en-US</dc:language>
  <cp:lastModifiedBy/>
  <dcterms:modified xsi:type="dcterms:W3CDTF">2023-08-17T13:03:07Z</dcterms:modified>
  <cp:revision>8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PresentationFormat">
    <vt:lpwstr>On-screen Show (4:3)</vt:lpwstr>
  </property>
</Properties>
</file>