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
  </p:notesMasterIdLst>
  <p:sldIdLst>
    <p:sldId id="256" r:id="rId2"/>
    <p:sldId id="257" r:id="rId3"/>
    <p:sldId id="258" r:id="rId4"/>
    <p:sldId id="259" r:id="rId5"/>
    <p:sldId id="260" r:id="rId6"/>
    <p:sldId id="263"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9" autoAdjust="0"/>
    <p:restoredTop sz="94660"/>
  </p:normalViewPr>
  <p:slideViewPr>
    <p:cSldViewPr>
      <p:cViewPr>
        <p:scale>
          <a:sx n="71" d="100"/>
          <a:sy n="71" d="100"/>
        </p:scale>
        <p:origin x="-1308" y="-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0AD6C5-AF4D-4B85-9778-DB1DC9CF820F}" type="datetimeFigureOut">
              <a:rPr lang="en-US" smtClean="0"/>
              <a:t>7/26/2016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3E6128-8587-4E05-A2ED-263D1B5C1ACB}" type="slidenum">
              <a:rPr lang="en-US" smtClean="0"/>
              <a:t>‹#›</a:t>
            </a:fld>
            <a:endParaRPr lang="en-US"/>
          </a:p>
        </p:txBody>
      </p:sp>
    </p:spTree>
    <p:extLst>
      <p:ext uri="{BB962C8B-B14F-4D97-AF65-F5344CB8AC3E}">
        <p14:creationId xmlns:p14="http://schemas.microsoft.com/office/powerpoint/2010/main" val="3352233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3E6128-8587-4E05-A2ED-263D1B5C1ACB}" type="slidenum">
              <a:rPr lang="en-US" smtClean="0"/>
              <a:t>2</a:t>
            </a:fld>
            <a:endParaRPr lang="en-US"/>
          </a:p>
        </p:txBody>
      </p:sp>
    </p:spTree>
    <p:extLst>
      <p:ext uri="{BB962C8B-B14F-4D97-AF65-F5344CB8AC3E}">
        <p14:creationId xmlns:p14="http://schemas.microsoft.com/office/powerpoint/2010/main" val="8464059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C07CFB6-5CF7-43E8-862C-7523603E0F7C}" type="datetimeFigureOut">
              <a:rPr lang="en-US" smtClean="0"/>
              <a:t>7/26/2016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AC8A8FE-BAC1-447B-83E0-4DF047D30FE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07CFB6-5CF7-43E8-862C-7523603E0F7C}" type="datetimeFigureOut">
              <a:rPr lang="en-US" smtClean="0"/>
              <a:t>7/26/2016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AC8A8FE-BAC1-447B-83E0-4DF047D30FE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07CFB6-5CF7-43E8-862C-7523603E0F7C}" type="datetimeFigureOut">
              <a:rPr lang="en-US" smtClean="0"/>
              <a:t>7/26/2016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AC8A8FE-BAC1-447B-83E0-4DF047D30FE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07CFB6-5CF7-43E8-862C-7523603E0F7C}" type="datetimeFigureOut">
              <a:rPr lang="en-US" smtClean="0"/>
              <a:t>7/26/2016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AC8A8FE-BAC1-447B-83E0-4DF047D30FE2}"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C07CFB6-5CF7-43E8-862C-7523603E0F7C}" type="datetimeFigureOut">
              <a:rPr lang="en-US" smtClean="0"/>
              <a:t>7/26/2016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AC8A8FE-BAC1-447B-83E0-4DF047D30FE2}"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C07CFB6-5CF7-43E8-862C-7523603E0F7C}" type="datetimeFigureOut">
              <a:rPr lang="en-US" smtClean="0"/>
              <a:t>7/26/2016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AC8A8FE-BAC1-447B-83E0-4DF047D30FE2}"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C07CFB6-5CF7-43E8-862C-7523603E0F7C}" type="datetimeFigureOut">
              <a:rPr lang="en-US" smtClean="0"/>
              <a:t>7/26/2016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AC8A8FE-BAC1-447B-83E0-4DF047D30FE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C07CFB6-5CF7-43E8-862C-7523603E0F7C}" type="datetimeFigureOut">
              <a:rPr lang="en-US" smtClean="0"/>
              <a:t>7/26/2016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AC8A8FE-BAC1-447B-83E0-4DF047D30FE2}"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C07CFB6-5CF7-43E8-862C-7523603E0F7C}" type="datetimeFigureOut">
              <a:rPr lang="en-US" smtClean="0"/>
              <a:t>7/26/2016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AC8A8FE-BAC1-447B-83E0-4DF047D30FE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C07CFB6-5CF7-43E8-862C-7523603E0F7C}" type="datetimeFigureOut">
              <a:rPr lang="en-US" smtClean="0"/>
              <a:t>7/26/2016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AC8A8FE-BAC1-447B-83E0-4DF047D30FE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C07CFB6-5CF7-43E8-862C-7523603E0F7C}" type="datetimeFigureOut">
              <a:rPr lang="en-US" smtClean="0"/>
              <a:t>7/26/2016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AC8A8FE-BAC1-447B-83E0-4DF047D30FE2}"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C07CFB6-5CF7-43E8-862C-7523603E0F7C}" type="datetimeFigureOut">
              <a:rPr lang="en-US" smtClean="0"/>
              <a:t>7/26/2016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AC8A8FE-BAC1-447B-83E0-4DF047D30FE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1829761"/>
          </a:xfrm>
        </p:spPr>
        <p:txBody>
          <a:bodyPr>
            <a:normAutofit/>
          </a:bodyPr>
          <a:lstStyle/>
          <a:p>
            <a:r>
              <a:rPr lang="en-US" sz="4400" dirty="0" smtClean="0"/>
              <a:t>Homework 8 Presentation</a:t>
            </a:r>
            <a:endParaRPr lang="en-US" sz="4400" dirty="0"/>
          </a:p>
        </p:txBody>
      </p:sp>
      <p:sp>
        <p:nvSpPr>
          <p:cNvPr id="3" name="Subtitle 2"/>
          <p:cNvSpPr>
            <a:spLocks noGrp="1"/>
          </p:cNvSpPr>
          <p:nvPr>
            <p:ph type="subTitle" idx="1"/>
          </p:nvPr>
        </p:nvSpPr>
        <p:spPr/>
        <p:txBody>
          <a:bodyPr/>
          <a:lstStyle/>
          <a:p>
            <a:r>
              <a:rPr lang="en-US" dirty="0" smtClean="0"/>
              <a:t>Mitchell Wendt, CSE2122, </a:t>
            </a:r>
            <a:r>
              <a:rPr lang="en-US" dirty="0" err="1" smtClean="0"/>
              <a:t>Ankita</a:t>
            </a:r>
            <a:r>
              <a:rPr lang="en-US" dirty="0" smtClean="0"/>
              <a:t> </a:t>
            </a:r>
            <a:r>
              <a:rPr lang="en-US" dirty="0" err="1" smtClean="0"/>
              <a:t>Sikdar</a:t>
            </a:r>
            <a:r>
              <a:rPr lang="en-US" dirty="0" smtClean="0"/>
              <a:t>, 7/26/16</a:t>
            </a:r>
            <a:endParaRPr lang="en-US" dirty="0"/>
          </a:p>
        </p:txBody>
      </p:sp>
    </p:spTree>
    <p:extLst>
      <p:ext uri="{BB962C8B-B14F-4D97-AF65-F5344CB8AC3E}">
        <p14:creationId xmlns:p14="http://schemas.microsoft.com/office/powerpoint/2010/main" val="139243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rmAutofit/>
          </a:bodyPr>
          <a:lstStyle/>
          <a:p>
            <a:r>
              <a:rPr lang="en-US" sz="1600" dirty="0" smtClean="0"/>
              <a:t>Player 1 starts in the “Great Hall”</a:t>
            </a:r>
          </a:p>
          <a:p>
            <a:r>
              <a:rPr lang="en-US" sz="1600" dirty="0" smtClean="0"/>
              <a:t>Player 2 starts at the “Swimming Pool”</a:t>
            </a:r>
          </a:p>
          <a:p>
            <a:r>
              <a:rPr lang="en-US" sz="1600" dirty="0" smtClean="0"/>
              <a:t>Maze consists of 17 rooms total (15 normal rooms, 1 room that indicates the exit, and 1 dummy room “empty” that cannot be entered)</a:t>
            </a:r>
          </a:p>
        </p:txBody>
      </p:sp>
      <p:sp>
        <p:nvSpPr>
          <p:cNvPr id="2" name="Title 1"/>
          <p:cNvSpPr>
            <a:spLocks noGrp="1"/>
          </p:cNvSpPr>
          <p:nvPr>
            <p:ph type="title"/>
          </p:nvPr>
        </p:nvSpPr>
        <p:spPr/>
        <p:txBody>
          <a:bodyPr/>
          <a:lstStyle/>
          <a:p>
            <a:r>
              <a:rPr lang="en-US" dirty="0" smtClean="0"/>
              <a:t>The Maze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0" y="2588278"/>
            <a:ext cx="6934200" cy="3900488"/>
          </a:xfrm>
          <a:prstGeom prst="rect">
            <a:avLst/>
          </a:prstGeom>
        </p:spPr>
      </p:pic>
    </p:spTree>
    <p:extLst>
      <p:ext uri="{BB962C8B-B14F-4D97-AF65-F5344CB8AC3E}">
        <p14:creationId xmlns:p14="http://schemas.microsoft.com/office/powerpoint/2010/main" val="2175319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UML Diagram</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1447800"/>
            <a:ext cx="8686800" cy="4886325"/>
          </a:xfrm>
          <a:prstGeom prst="rect">
            <a:avLst/>
          </a:prstGeom>
        </p:spPr>
      </p:pic>
    </p:spTree>
    <p:extLst>
      <p:ext uri="{BB962C8B-B14F-4D97-AF65-F5344CB8AC3E}">
        <p14:creationId xmlns:p14="http://schemas.microsoft.com/office/powerpoint/2010/main" val="1950106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lnSpc>
                <a:spcPct val="150000"/>
              </a:lnSpc>
            </a:pPr>
            <a:r>
              <a:rPr lang="en-US" sz="2000" dirty="0" smtClean="0"/>
              <a:t>There are 2 players in the game (Users can enter their names)</a:t>
            </a:r>
          </a:p>
          <a:p>
            <a:pPr>
              <a:lnSpc>
                <a:spcPct val="150000"/>
              </a:lnSpc>
            </a:pPr>
            <a:r>
              <a:rPr lang="en-US" sz="2000" dirty="0" smtClean="0"/>
              <a:t>There are 4 Enemies in the Game called ghosts. Their names are </a:t>
            </a:r>
            <a:r>
              <a:rPr lang="en-US" sz="2000" dirty="0" err="1" smtClean="0"/>
              <a:t>Blinky</a:t>
            </a:r>
            <a:r>
              <a:rPr lang="en-US" sz="2000" dirty="0" smtClean="0"/>
              <a:t>, Inky, Pinky, and Clyde (names from Pacman, by Namco Ltd.)</a:t>
            </a:r>
          </a:p>
          <a:p>
            <a:pPr>
              <a:lnSpc>
                <a:spcPct val="150000"/>
              </a:lnSpc>
            </a:pPr>
            <a:r>
              <a:rPr lang="en-US" sz="2000" dirty="0" smtClean="0"/>
              <a:t> The Lock is located in the “Garage” inside of a car, while the key is located in the South exit of the “Great Hall”</a:t>
            </a:r>
          </a:p>
          <a:p>
            <a:pPr>
              <a:lnSpc>
                <a:spcPct val="150000"/>
              </a:lnSpc>
            </a:pPr>
            <a:r>
              <a:rPr lang="en-US" sz="2000" dirty="0" smtClean="0"/>
              <a:t>Users each have 10 health, ghosts have no health (cannot be defeated). Ghosts will move in random rooms, while users will take turns moving. Users will lose 1 health each time they enter a room with a ghost in it, and regain 3 health each time they enter a room with the other player. If one player dies (health goes to 0), the other player will continue to play but cannot regain health.  If the player that dies is holding the key, the key will remain in the room that the player died in until the other player picks the key up. A player wins if they go through the locked door before the other player. The game structure makes for interesting interactions between the two players, as cooperating and moving together will increase everyone’s health, yet one player must eventually take the key and win. Of course, if both players die, nobody wins the game. Also, players are discouraged from searching too often for the key as searching for the key takes an extra turn (which makes sense, as this takes time in real life). </a:t>
            </a:r>
            <a:endParaRPr lang="en-US" sz="2000" dirty="0"/>
          </a:p>
        </p:txBody>
      </p:sp>
      <p:sp>
        <p:nvSpPr>
          <p:cNvPr id="3" name="Title 2"/>
          <p:cNvSpPr>
            <a:spLocks noGrp="1"/>
          </p:cNvSpPr>
          <p:nvPr>
            <p:ph type="title"/>
          </p:nvPr>
        </p:nvSpPr>
        <p:spPr/>
        <p:txBody>
          <a:bodyPr>
            <a:noAutofit/>
          </a:bodyPr>
          <a:lstStyle/>
          <a:p>
            <a:r>
              <a:rPr lang="en-US" sz="3200" dirty="0" smtClean="0"/>
              <a:t>Game Info (Number of Players, Enemies, Lock and Key, Winning Strategy)</a:t>
            </a:r>
            <a:endParaRPr lang="en-US" sz="3200" dirty="0"/>
          </a:p>
        </p:txBody>
      </p:sp>
    </p:spTree>
    <p:extLst>
      <p:ext uri="{BB962C8B-B14F-4D97-AF65-F5344CB8AC3E}">
        <p14:creationId xmlns:p14="http://schemas.microsoft.com/office/powerpoint/2010/main" val="1624669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914400"/>
            <a:ext cx="8229600" cy="5486400"/>
          </a:xfrm>
        </p:spPr>
        <p:txBody>
          <a:bodyPr>
            <a:normAutofit/>
          </a:bodyPr>
          <a:lstStyle/>
          <a:p>
            <a:r>
              <a:rPr lang="en-US" sz="2000" dirty="0" smtClean="0"/>
              <a:t>Part 1 was completed on 7/24/16 (Sunday). The maze was made and 1 player could successfully navigate the maze (see screenshots of the terminal below):</a:t>
            </a:r>
          </a:p>
          <a:p>
            <a:pPr marL="109728" indent="0">
              <a:buNone/>
            </a:pPr>
            <a:endParaRPr lang="en-US" sz="2000" dirty="0" smtClean="0"/>
          </a:p>
          <a:p>
            <a:pPr marL="109728" indent="0">
              <a:buNone/>
            </a:pPr>
            <a:endParaRPr lang="en-US" sz="2000" dirty="0"/>
          </a:p>
          <a:p>
            <a:pPr marL="109728" indent="0">
              <a:buNone/>
            </a:pPr>
            <a:endParaRPr lang="en-US" sz="2000" dirty="0" smtClean="0"/>
          </a:p>
          <a:p>
            <a:pPr marL="109728" indent="0">
              <a:buNone/>
            </a:pPr>
            <a:endParaRPr lang="en-US" sz="2000" dirty="0" smtClean="0"/>
          </a:p>
          <a:p>
            <a:pPr marL="109728" indent="0">
              <a:buNone/>
            </a:pPr>
            <a:endParaRPr lang="en-US" sz="2000" dirty="0"/>
          </a:p>
          <a:p>
            <a:pPr marL="109728" indent="0">
              <a:buNone/>
            </a:pPr>
            <a:endParaRPr lang="en-US" sz="2000" dirty="0" smtClean="0"/>
          </a:p>
          <a:p>
            <a:pPr marL="109728" indent="0">
              <a:buNone/>
            </a:pPr>
            <a:endParaRPr lang="en-US" sz="2000" dirty="0"/>
          </a:p>
          <a:p>
            <a:pPr marL="109728" indent="0">
              <a:buNone/>
            </a:pPr>
            <a:endParaRPr lang="en-US" sz="2000" dirty="0" smtClean="0"/>
          </a:p>
          <a:p>
            <a:pPr marL="109728" indent="0">
              <a:buNone/>
            </a:pPr>
            <a:endParaRPr lang="en-US" sz="2000" dirty="0" smtClean="0"/>
          </a:p>
        </p:txBody>
      </p:sp>
      <p:sp>
        <p:nvSpPr>
          <p:cNvPr id="3" name="Title 2"/>
          <p:cNvSpPr>
            <a:spLocks noGrp="1"/>
          </p:cNvSpPr>
          <p:nvPr>
            <p:ph type="title"/>
          </p:nvPr>
        </p:nvSpPr>
        <p:spPr>
          <a:xfrm>
            <a:off x="381000" y="26894"/>
            <a:ext cx="8229600" cy="1143000"/>
          </a:xfrm>
        </p:spPr>
        <p:txBody>
          <a:bodyPr/>
          <a:lstStyle/>
          <a:p>
            <a:r>
              <a:rPr lang="en-US" dirty="0" smtClean="0"/>
              <a:t>What has been accomplished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743200"/>
            <a:ext cx="4648200" cy="258856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981200"/>
            <a:ext cx="4239392" cy="4195762"/>
          </a:xfrm>
          <a:prstGeom prst="rect">
            <a:avLst/>
          </a:prstGeom>
        </p:spPr>
      </p:pic>
    </p:spTree>
    <p:extLst>
      <p:ext uri="{BB962C8B-B14F-4D97-AF65-F5344CB8AC3E}">
        <p14:creationId xmlns:p14="http://schemas.microsoft.com/office/powerpoint/2010/main" val="107044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p:spPr>
        <p:txBody>
          <a:bodyPr>
            <a:normAutofit/>
          </a:bodyPr>
          <a:lstStyle/>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r>
              <a:rPr lang="en-US" sz="2000" dirty="0" smtClean="0"/>
              <a:t>Part </a:t>
            </a:r>
            <a:r>
              <a:rPr lang="en-US" sz="2000" dirty="0"/>
              <a:t>2 is still under development:</a:t>
            </a:r>
          </a:p>
          <a:p>
            <a:pPr lvl="1"/>
            <a:r>
              <a:rPr lang="en-US" sz="1600" dirty="0"/>
              <a:t>What is finished: The maze from before, random movements of the ghosts, the 2 player turn based system, and placement of the players, the ghosts, and the lock and key</a:t>
            </a:r>
            <a:r>
              <a:rPr lang="en-US" sz="1600" dirty="0" smtClean="0"/>
              <a:t>. All files are made and somewhat finished</a:t>
            </a:r>
            <a:endParaRPr lang="en-US" sz="1600" dirty="0"/>
          </a:p>
          <a:p>
            <a:pPr marL="109728" indent="0">
              <a:buNone/>
            </a:pPr>
            <a:endParaRPr lang="en-US" dirty="0"/>
          </a:p>
        </p:txBody>
      </p:sp>
      <p:sp>
        <p:nvSpPr>
          <p:cNvPr id="3" name="Title 2"/>
          <p:cNvSpPr>
            <a:spLocks noGrp="1"/>
          </p:cNvSpPr>
          <p:nvPr>
            <p:ph type="title"/>
          </p:nvPr>
        </p:nvSpPr>
        <p:spPr/>
        <p:txBody>
          <a:bodyPr/>
          <a:lstStyle/>
          <a:p>
            <a:r>
              <a:rPr lang="en-US" dirty="0" smtClean="0"/>
              <a:t>Some more screenshots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295400"/>
            <a:ext cx="3529012" cy="34804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7746" y="1308847"/>
            <a:ext cx="3521428" cy="3466973"/>
          </a:xfrm>
          <a:prstGeom prst="rect">
            <a:avLst/>
          </a:prstGeom>
        </p:spPr>
      </p:pic>
    </p:spTree>
    <p:extLst>
      <p:ext uri="{BB962C8B-B14F-4D97-AF65-F5344CB8AC3E}">
        <p14:creationId xmlns:p14="http://schemas.microsoft.com/office/powerpoint/2010/main" val="813987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9581" y="990600"/>
            <a:ext cx="8229600" cy="4525963"/>
          </a:xfrm>
        </p:spPr>
        <p:txBody>
          <a:bodyPr>
            <a:normAutofit/>
          </a:bodyPr>
          <a:lstStyle/>
          <a:p>
            <a:r>
              <a:rPr lang="en-US" sz="2000" dirty="0" smtClean="0"/>
              <a:t>Lots and lots of debugging!</a:t>
            </a:r>
          </a:p>
          <a:p>
            <a:r>
              <a:rPr lang="en-US" sz="2000" dirty="0" smtClean="0"/>
              <a:t>All parts are written, but now need to be finessed</a:t>
            </a:r>
          </a:p>
          <a:p>
            <a:r>
              <a:rPr lang="en-US" sz="2000" dirty="0" smtClean="0"/>
              <a:t>Some files aren’t compiling yet (new files, main.cpp)</a:t>
            </a:r>
            <a:endParaRPr lang="en-US" sz="2000" dirty="0"/>
          </a:p>
        </p:txBody>
      </p:sp>
      <p:sp>
        <p:nvSpPr>
          <p:cNvPr id="3" name="Title 2"/>
          <p:cNvSpPr>
            <a:spLocks noGrp="1"/>
          </p:cNvSpPr>
          <p:nvPr>
            <p:ph type="title"/>
          </p:nvPr>
        </p:nvSpPr>
        <p:spPr>
          <a:xfrm>
            <a:off x="459581" y="0"/>
            <a:ext cx="8229600" cy="1143000"/>
          </a:xfrm>
        </p:spPr>
        <p:txBody>
          <a:bodyPr/>
          <a:lstStyle/>
          <a:p>
            <a:r>
              <a:rPr lang="en-US" dirty="0" smtClean="0"/>
              <a:t>Remaining Problems to Solve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895600"/>
            <a:ext cx="4576763" cy="3492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96631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220161"/>
          </a:xfrm>
        </p:spPr>
        <p:txBody>
          <a:bodyPr/>
          <a:lstStyle/>
          <a:p>
            <a:pPr algn="ctr"/>
            <a:r>
              <a:rPr lang="en-US" dirty="0" smtClean="0"/>
              <a:t>Any Questions?</a:t>
            </a:r>
            <a:endParaRPr lang="en-US" dirty="0"/>
          </a:p>
        </p:txBody>
      </p:sp>
      <p:pic>
        <p:nvPicPr>
          <p:cNvPr id="2050" name="Picture 2" descr="http://25.media.tumblr.com/tumblr_m9jqwpRy6s1rq05xzo1_128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94327"/>
            <a:ext cx="6667500" cy="4914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313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3385</TotalTime>
  <Words>486</Words>
  <Application>Microsoft Office PowerPoint</Application>
  <PresentationFormat>On-screen Show (4:3)</PresentationFormat>
  <Paragraphs>40</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Homework 8 Presentation</vt:lpstr>
      <vt:lpstr>The Maze</vt:lpstr>
      <vt:lpstr>UML Diagram</vt:lpstr>
      <vt:lpstr>Game Info (Number of Players, Enemies, Lock and Key, Winning Strategy)</vt:lpstr>
      <vt:lpstr>What has been accomplished</vt:lpstr>
      <vt:lpstr>Some more screenshots</vt:lpstr>
      <vt:lpstr>Remaining Problems to Solve</vt:lpstr>
      <vt:lpstr>Any Questions?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Mitchell</dc:creator>
  <cp:lastModifiedBy>Mitchell</cp:lastModifiedBy>
  <cp:revision>14</cp:revision>
  <dcterms:created xsi:type="dcterms:W3CDTF">2016-07-22T18:54:01Z</dcterms:created>
  <dcterms:modified xsi:type="dcterms:W3CDTF">2016-07-26T06:31:35Z</dcterms:modified>
</cp:coreProperties>
</file>