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7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E7CF"/>
    <a:srgbClr val="F7D5BB"/>
    <a:srgbClr val="0D3A4B"/>
    <a:srgbClr val="EF476F"/>
    <a:srgbClr val="258BB3"/>
    <a:srgbClr val="FED168"/>
    <a:srgbClr val="FFFFFF"/>
    <a:srgbClr val="F8DD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CC25E1-CFE8-437C-890B-C2A163C61005}" v="213" dt="2020-05-23T08:25:31.740"/>
    <p1510:client id="{401A928F-BA52-64BB-115B-282407080D10}" v="1" dt="2020-05-23T07:54:09.8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4DD3C2-F065-4EE7-8CEE-C04FC6B75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C64FA1-D437-4FA9-877A-A06348502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EF5E3A-D713-483C-9481-B3E6D762A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32A85-11CD-4123-B5D7-68645DC9004C}" type="datetimeFigureOut">
              <a:rPr lang="fr-FR" smtClean="0"/>
              <a:t>17/06/2020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BBA710-C7C0-4D73-9BA9-F966B9E9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FEE4B6-30AB-4384-8BA9-C7A56347B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6534-346D-4225-BF80-4FC867C591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3420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AE94BC-58A3-4E6E-8523-77AB89DFA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442296C-055F-4F6D-BE2F-7E17AA348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04D323-4B87-47F5-88E2-CC33C6A52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32A85-11CD-4123-B5D7-68645DC9004C}" type="datetimeFigureOut">
              <a:rPr lang="fr-FR" smtClean="0"/>
              <a:t>17/06/2020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D7E202-8B52-4FA9-AD7C-63DD41A06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2E0D72-3F4F-4888-A9F4-FAF13AD61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6534-346D-4225-BF80-4FC867C591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53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5FA190A-379A-4765-9A53-88F854CE48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BB75F22-D97D-4BD4-95D2-6BA0A27B3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9F2D79-E6C9-40EA-B14E-2CC51A01B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32A85-11CD-4123-B5D7-68645DC9004C}" type="datetimeFigureOut">
              <a:rPr lang="fr-FR" smtClean="0"/>
              <a:t>17/06/2020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309ACB-AD74-4F8F-9DB0-908E59130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EA4399-A9EB-4A90-B6DE-1D286AA8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6534-346D-4225-BF80-4FC867C591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0359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7670E0-C305-4384-8940-930C75940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CFFC2A-5E33-4740-9472-DCF7369B3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2C4AF9-C9CE-45EC-BF72-61E20B38A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32A85-11CD-4123-B5D7-68645DC9004C}" type="datetimeFigureOut">
              <a:rPr lang="fr-FR" smtClean="0"/>
              <a:t>17/06/2020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DC15BE-2F43-4DDA-821C-72C800E5C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0E5BCD-F14D-405B-8211-DF9F0540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6534-346D-4225-BF80-4FC867C591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1833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F814F8-F3F3-4D58-AED1-52D104ACE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E84E2EC-4995-44AC-A616-398562315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DAC703-A069-44EC-9B1A-AA82C3B84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32A85-11CD-4123-B5D7-68645DC9004C}" type="datetimeFigureOut">
              <a:rPr lang="fr-FR" smtClean="0"/>
              <a:t>17/06/2020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D15EEA-126B-4C9E-9B94-028BB25E0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86B870-4D95-4DD0-AF7E-2E9D3DBEC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6534-346D-4225-BF80-4FC867C591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9519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8A8DEF-5A8A-43AA-8D7B-670E846C2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7AB141-9C28-46D5-9D7D-FFF172817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BFEEB64-B697-4A10-ACB6-2CFFD2282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4AFBEB-D654-4B8E-B250-E015F0D35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32A85-11CD-4123-B5D7-68645DC9004C}" type="datetimeFigureOut">
              <a:rPr lang="fr-FR" smtClean="0"/>
              <a:t>17/06/2020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767434C-1E81-4DB1-93E7-45D22BEFA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7D82344-E664-4AF1-AAD3-257CD51B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6534-346D-4225-BF80-4FC867C591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8425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A68397-7AC4-4F2B-AB02-DBA66C1ED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66FF3C-11EE-4587-9F0F-D2F688D3F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1BE42FE-E336-4971-B4A3-1542F72D7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72DED3E-8975-4435-828B-86E16A3D63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45F0A92-4DF3-4A75-A54E-C41073CE7E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1D62373-8DF2-4B7C-977C-FF3218F3A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32A85-11CD-4123-B5D7-68645DC9004C}" type="datetimeFigureOut">
              <a:rPr lang="fr-FR" smtClean="0"/>
              <a:t>17/06/2020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F056218-C97D-4938-8463-40E29E83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27F5D9B-D9E2-4EBA-9CD9-21AE63342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6534-346D-4225-BF80-4FC867C591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7494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B20D69-D51B-4567-8FAE-FF397D000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0D7462D-F7C3-4CCB-8CAD-FAFD94A03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32A85-11CD-4123-B5D7-68645DC9004C}" type="datetimeFigureOut">
              <a:rPr lang="fr-FR" smtClean="0"/>
              <a:t>17/06/2020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EBF84A0-4969-4645-98EB-B719A2E25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3C44A7A-F219-4D46-BFC9-CD24B4019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6534-346D-4225-BF80-4FC867C591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5353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EB76204-51BB-4EF2-B798-C3F7498B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32A85-11CD-4123-B5D7-68645DC9004C}" type="datetimeFigureOut">
              <a:rPr lang="fr-FR" smtClean="0"/>
              <a:t>17/06/2020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B1CF962-F0D0-4C8A-8C58-07BEDCFEB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D53945D-B652-4281-BC60-8CE446B05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6534-346D-4225-BF80-4FC867C591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3824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A9DB14-B2E4-4127-B897-333600E5E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43D4E9-F57D-4ABF-B3F9-174C8C5B5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75DDAB-A6EA-495F-B412-D92233C1A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1660DA-AE79-4DB3-A804-85454581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32A85-11CD-4123-B5D7-68645DC9004C}" type="datetimeFigureOut">
              <a:rPr lang="fr-FR" smtClean="0"/>
              <a:t>17/06/2020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871130E-11DF-423C-AB62-D5AC18E1C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484DDE-33CE-48C6-9D66-132F67616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6534-346D-4225-BF80-4FC867C591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0242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87C5AA-1076-41E3-85D7-DAC54DA30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A301DB1-C8DB-45DF-95A2-87AE67FFDD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53A2197-687E-47F9-B064-2124498BF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B243CEF-B217-4375-B889-3223AF961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32A85-11CD-4123-B5D7-68645DC9004C}" type="datetimeFigureOut">
              <a:rPr lang="fr-FR" smtClean="0"/>
              <a:t>17/06/2020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9BA017-6C4D-40D2-9080-789644A11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B23C79-D617-4041-9B8F-EB490F0DA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6534-346D-4225-BF80-4FC867C591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5195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3873A7D-825C-46F3-8DAE-A6B7DA976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9DCBA9-0DFA-4F43-87C3-4330146DD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B61D1D-574C-4482-A32E-BD7079339F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32A85-11CD-4123-B5D7-68645DC9004C}" type="datetimeFigureOut">
              <a:rPr lang="fr-FR" smtClean="0"/>
              <a:t>17/06/2020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EA0EF7-D16A-414B-9C47-357658FCB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56FF15-3E60-4CEB-835F-A4C8D94FB8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C6534-346D-4225-BF80-4FC867C591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286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E7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7BC939-B7C1-4280-A121-B5A1AD405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495" y="1296453"/>
            <a:ext cx="9144000" cy="1123193"/>
          </a:xfrm>
        </p:spPr>
        <p:txBody>
          <a:bodyPr>
            <a:noAutofit/>
          </a:bodyPr>
          <a:lstStyle/>
          <a:p>
            <a:r>
              <a:rPr lang="fr-FR" sz="9600" dirty="0">
                <a:solidFill>
                  <a:srgbClr val="0D3A4B"/>
                </a:solidFill>
                <a:latin typeface="Apercu Black" panose="02000504030000020004" pitchFamily="2" charset="0"/>
              </a:rPr>
              <a:t>Quizz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A6161C4D-7829-403D-A181-4EF572CF5EA0}"/>
              </a:ext>
            </a:extLst>
          </p:cNvPr>
          <p:cNvGrpSpPr/>
          <p:nvPr/>
        </p:nvGrpSpPr>
        <p:grpSpPr>
          <a:xfrm>
            <a:off x="9696207" y="1138497"/>
            <a:ext cx="2434194" cy="2315954"/>
            <a:chOff x="2473976" y="4378619"/>
            <a:chExt cx="2434194" cy="2315954"/>
          </a:xfrm>
        </p:grpSpPr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45C85EDF-D4BC-4A12-A90D-5F3829AEC52B}"/>
                </a:ext>
              </a:extLst>
            </p:cNvPr>
            <p:cNvSpPr/>
            <p:nvPr/>
          </p:nvSpPr>
          <p:spPr>
            <a:xfrm>
              <a:off x="2473976" y="4378619"/>
              <a:ext cx="2434194" cy="231595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C2A8E226-8622-4891-A291-93B0870E7F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3190" y="5139882"/>
              <a:ext cx="1775765" cy="7934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02E0E700-1AE3-48EE-85A9-AB372D2800AE}"/>
              </a:ext>
            </a:extLst>
          </p:cNvPr>
          <p:cNvGrpSpPr/>
          <p:nvPr/>
        </p:nvGrpSpPr>
        <p:grpSpPr>
          <a:xfrm>
            <a:off x="-325822" y="4212849"/>
            <a:ext cx="8876755" cy="8445571"/>
            <a:chOff x="7753622" y="2635214"/>
            <a:chExt cx="8876755" cy="8445571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9A82A189-F69D-452B-89EF-1191C19E6BB8}"/>
                </a:ext>
              </a:extLst>
            </p:cNvPr>
            <p:cNvSpPr/>
            <p:nvPr/>
          </p:nvSpPr>
          <p:spPr>
            <a:xfrm>
              <a:off x="7753622" y="2635214"/>
              <a:ext cx="8876755" cy="8445571"/>
            </a:xfrm>
            <a:prstGeom prst="ellipse">
              <a:avLst/>
            </a:prstGeom>
            <a:solidFill>
              <a:srgbClr val="EF47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" name="Graphique 9">
              <a:extLst>
                <a:ext uri="{FF2B5EF4-FFF2-40B4-BE49-F238E27FC236}">
                  <a16:creationId xmlns:a16="http://schemas.microsoft.com/office/drawing/2014/main" id="{21AA64EE-0F04-4CD0-B337-CDB29B8009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213367" y="3695014"/>
              <a:ext cx="819387" cy="1014989"/>
            </a:xfrm>
            <a:prstGeom prst="rect">
              <a:avLst/>
            </a:prstGeom>
          </p:spPr>
        </p:pic>
        <p:pic>
          <p:nvPicPr>
            <p:cNvPr id="12" name="Graphique 11">
              <a:extLst>
                <a:ext uri="{FF2B5EF4-FFF2-40B4-BE49-F238E27FC236}">
                  <a16:creationId xmlns:a16="http://schemas.microsoft.com/office/drawing/2014/main" id="{38DB0D8A-6BC5-44EF-B314-211026342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3492499" y="3695014"/>
              <a:ext cx="1018543" cy="1018543"/>
            </a:xfrm>
            <a:prstGeom prst="rect">
              <a:avLst/>
            </a:prstGeom>
          </p:spPr>
        </p:pic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39703FAD-DA00-46A2-B3EE-7CE5F7C47A27}"/>
              </a:ext>
            </a:extLst>
          </p:cNvPr>
          <p:cNvGrpSpPr/>
          <p:nvPr/>
        </p:nvGrpSpPr>
        <p:grpSpPr>
          <a:xfrm>
            <a:off x="8228162" y="3463896"/>
            <a:ext cx="3008666" cy="3008666"/>
            <a:chOff x="3578521" y="10225614"/>
            <a:chExt cx="3008666" cy="3008666"/>
          </a:xfrm>
        </p:grpSpPr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FCE76F5B-CF30-4784-B2F1-90A0755C6DC8}"/>
                </a:ext>
              </a:extLst>
            </p:cNvPr>
            <p:cNvSpPr/>
            <p:nvPr/>
          </p:nvSpPr>
          <p:spPr>
            <a:xfrm>
              <a:off x="3578521" y="10225614"/>
              <a:ext cx="3008666" cy="3008666"/>
            </a:xfrm>
            <a:prstGeom prst="ellipse">
              <a:avLst/>
            </a:prstGeom>
            <a:solidFill>
              <a:srgbClr val="0D3A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9512B69F-35EA-40E0-B7D6-113D14B5CC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4064" y="11190921"/>
              <a:ext cx="2339599" cy="1078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Image 3" descr="Une image contenant dessin&#10;&#10;Description générée automatiquement">
            <a:extLst>
              <a:ext uri="{FF2B5EF4-FFF2-40B4-BE49-F238E27FC236}">
                <a16:creationId xmlns:a16="http://schemas.microsoft.com/office/drawing/2014/main" id="{53F42364-E35A-4EFC-87EE-423C579F88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20" y="570362"/>
            <a:ext cx="2675473" cy="172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0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E7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re 1">
            <a:extLst>
              <a:ext uri="{FF2B5EF4-FFF2-40B4-BE49-F238E27FC236}">
                <a16:creationId xmlns:a16="http://schemas.microsoft.com/office/drawing/2014/main" id="{296FA76B-E373-4B80-B6A4-2D1424AA9824}"/>
              </a:ext>
            </a:extLst>
          </p:cNvPr>
          <p:cNvSpPr txBox="1">
            <a:spLocks/>
          </p:cNvSpPr>
          <p:nvPr/>
        </p:nvSpPr>
        <p:spPr>
          <a:xfrm>
            <a:off x="5021821" y="4004732"/>
            <a:ext cx="6465287" cy="1324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dirty="0">
                <a:solidFill>
                  <a:schemeClr val="bg1"/>
                </a:solidFill>
              </a:rPr>
              <a:t>Design app </a:t>
            </a:r>
          </a:p>
        </p:txBody>
      </p:sp>
      <p:sp>
        <p:nvSpPr>
          <p:cNvPr id="36" name="Rectangle 27">
            <a:extLst>
              <a:ext uri="{FF2B5EF4-FFF2-40B4-BE49-F238E27FC236}">
                <a16:creationId xmlns:a16="http://schemas.microsoft.com/office/drawing/2014/main" id="{82B0BD37-87F5-4DDB-B767-20FA06048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17634" y="321733"/>
            <a:ext cx="4129237" cy="6060017"/>
          </a:xfrm>
          <a:prstGeom prst="rect">
            <a:avLst/>
          </a:prstGeom>
          <a:solidFill>
            <a:srgbClr val="FFFFFF"/>
          </a:solidFill>
          <a:ln w="127000" cap="sq" cmpd="thinThick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Image 2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B544FB90-5E28-42C2-A463-E9C184694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89" y="628650"/>
            <a:ext cx="2724680" cy="5449360"/>
          </a:xfrm>
          <a:prstGeom prst="rect">
            <a:avLst/>
          </a:prstGeom>
        </p:spPr>
      </p:pic>
      <p:sp>
        <p:nvSpPr>
          <p:cNvPr id="37" name="Rectangle 29">
            <a:extLst>
              <a:ext uri="{FF2B5EF4-FFF2-40B4-BE49-F238E27FC236}">
                <a16:creationId xmlns:a16="http://schemas.microsoft.com/office/drawing/2014/main" id="{ADFE5C4E-0B5D-4AB5-9877-3993F84A3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811469" y="321733"/>
            <a:ext cx="3375479" cy="3259667"/>
          </a:xfrm>
          <a:prstGeom prst="rect">
            <a:avLst/>
          </a:prstGeom>
          <a:solidFill>
            <a:srgbClr val="FFFFFF"/>
          </a:solidFill>
          <a:ln w="127000" cap="sq" cmpd="thinThick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Image 9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70F0A092-0D1E-43ED-BA70-9E0F4B807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133" y="628649"/>
            <a:ext cx="1484709" cy="2639484"/>
          </a:xfrm>
          <a:prstGeom prst="rect">
            <a:avLst/>
          </a:prstGeom>
        </p:spPr>
      </p:pic>
      <p:sp>
        <p:nvSpPr>
          <p:cNvPr id="38" name="Rectangle 31">
            <a:extLst>
              <a:ext uri="{FF2B5EF4-FFF2-40B4-BE49-F238E27FC236}">
                <a16:creationId xmlns:a16="http://schemas.microsoft.com/office/drawing/2014/main" id="{06048CCE-094B-4948-B61B-DE627F176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8508682" y="321733"/>
            <a:ext cx="3375478" cy="3259667"/>
          </a:xfrm>
          <a:prstGeom prst="rect">
            <a:avLst/>
          </a:prstGeom>
          <a:solidFill>
            <a:srgbClr val="FFFFFF"/>
          </a:solidFill>
          <a:ln w="127000" cap="sq" cmpd="thinThick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age 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23E5032A-DBAB-49C3-9ECE-00962E27EF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728" y="628649"/>
            <a:ext cx="1484709" cy="2639484"/>
          </a:xfrm>
          <a:prstGeom prst="rect">
            <a:avLst/>
          </a:prstGeom>
        </p:spPr>
      </p:pic>
      <p:cxnSp>
        <p:nvCxnSpPr>
          <p:cNvPr id="39" name="Straight Connector 33">
            <a:extLst>
              <a:ext uri="{FF2B5EF4-FFF2-40B4-BE49-F238E27FC236}">
                <a16:creationId xmlns:a16="http://schemas.microsoft.com/office/drawing/2014/main" id="{5BB48934-4796-4249-B64C-EE2375977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8287" y="5443086"/>
            <a:ext cx="6400800" cy="0"/>
          </a:xfrm>
          <a:prstGeom prst="line">
            <a:avLst/>
          </a:prstGeom>
          <a:ln w="22225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310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E7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>
            <a:extLst>
              <a:ext uri="{FF2B5EF4-FFF2-40B4-BE49-F238E27FC236}">
                <a16:creationId xmlns:a16="http://schemas.microsoft.com/office/drawing/2014/main" id="{61688336-6591-4CA2-8778-7FDA89F2EC77}"/>
              </a:ext>
            </a:extLst>
          </p:cNvPr>
          <p:cNvSpPr/>
          <p:nvPr/>
        </p:nvSpPr>
        <p:spPr>
          <a:xfrm>
            <a:off x="2065377" y="1698171"/>
            <a:ext cx="7847880" cy="4412343"/>
          </a:xfrm>
          <a:prstGeom prst="ellipse">
            <a:avLst/>
          </a:prstGeom>
          <a:noFill/>
          <a:ln w="57150">
            <a:solidFill>
              <a:srgbClr val="0D3A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383C7057-54F3-4D09-81E6-C9A7C2BBC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1600" y="2884963"/>
            <a:ext cx="1828800" cy="1828800"/>
          </a:xfrm>
          <a:prstGeom prst="rect">
            <a:avLst/>
          </a:prstGeom>
        </p:spPr>
      </p:pic>
      <p:pic>
        <p:nvPicPr>
          <p:cNvPr id="6" name="Graphique 5">
            <a:extLst>
              <a:ext uri="{FF2B5EF4-FFF2-40B4-BE49-F238E27FC236}">
                <a16:creationId xmlns:a16="http://schemas.microsoft.com/office/drawing/2014/main" id="{2CE8D7E1-28B9-4A79-9AFF-7457B484E4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11426" y="989230"/>
            <a:ext cx="1828800" cy="18288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435C0E7-190F-4FCD-9E6A-FE3C19B6A6AD}"/>
              </a:ext>
            </a:extLst>
          </p:cNvPr>
          <p:cNvSpPr txBox="1"/>
          <p:nvPr/>
        </p:nvSpPr>
        <p:spPr>
          <a:xfrm>
            <a:off x="8880568" y="141711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Firestore</a:t>
            </a:r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4D8AB09-1411-4396-81A4-9143B9FBE5EB}"/>
              </a:ext>
            </a:extLst>
          </p:cNvPr>
          <p:cNvSpPr txBox="1"/>
          <p:nvPr/>
        </p:nvSpPr>
        <p:spPr>
          <a:xfrm>
            <a:off x="0" y="3229961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Cloud </a:t>
            </a:r>
            <a:r>
              <a:rPr lang="fr-FR" err="1"/>
              <a:t>Functions</a:t>
            </a:r>
            <a:endParaRPr lang="fr-FR"/>
          </a:p>
        </p:txBody>
      </p:sp>
      <p:pic>
        <p:nvPicPr>
          <p:cNvPr id="11" name="Graphique 10">
            <a:extLst>
              <a:ext uri="{FF2B5EF4-FFF2-40B4-BE49-F238E27FC236}">
                <a16:creationId xmlns:a16="http://schemas.microsoft.com/office/drawing/2014/main" id="{1E8FC74A-5A71-404B-924D-2C93F20FCE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62279" y="2818030"/>
            <a:ext cx="1828800" cy="182880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305912C-E35D-448E-8915-787AB868F23C}"/>
              </a:ext>
            </a:extLst>
          </p:cNvPr>
          <p:cNvSpPr txBox="1"/>
          <p:nvPr/>
        </p:nvSpPr>
        <p:spPr>
          <a:xfrm>
            <a:off x="10354502" y="3430031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Cloud Storage</a:t>
            </a:r>
          </a:p>
        </p:txBody>
      </p:sp>
      <p:pic>
        <p:nvPicPr>
          <p:cNvPr id="14" name="Graphique 13">
            <a:extLst>
              <a:ext uri="{FF2B5EF4-FFF2-40B4-BE49-F238E27FC236}">
                <a16:creationId xmlns:a16="http://schemas.microsoft.com/office/drawing/2014/main" id="{4766FB3A-CA89-4A99-9254-20A848ECE4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33479" y="4744356"/>
            <a:ext cx="1828800" cy="182880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E9EA730A-B5AB-4FCD-B1A4-C0931F3A1A7B}"/>
              </a:ext>
            </a:extLst>
          </p:cNvPr>
          <p:cNvSpPr txBox="1"/>
          <p:nvPr/>
        </p:nvSpPr>
        <p:spPr>
          <a:xfrm>
            <a:off x="8834850" y="5828711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Firebase</a:t>
            </a:r>
            <a:r>
              <a:rPr lang="fr-FR"/>
              <a:t> </a:t>
            </a:r>
            <a:r>
              <a:rPr lang="fr-FR" err="1"/>
              <a:t>Auth</a:t>
            </a:r>
            <a:endParaRPr lang="fr-FR"/>
          </a:p>
        </p:txBody>
      </p:sp>
      <p:pic>
        <p:nvPicPr>
          <p:cNvPr id="17" name="Graphique 16">
            <a:extLst>
              <a:ext uri="{FF2B5EF4-FFF2-40B4-BE49-F238E27FC236}">
                <a16:creationId xmlns:a16="http://schemas.microsoft.com/office/drawing/2014/main" id="{E06CBB16-A301-4BFF-85EE-76EA52D9CA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85028" y="4744356"/>
            <a:ext cx="1828800" cy="1828800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A21EF816-018C-4557-AE6F-73A7BD06FAC2}"/>
              </a:ext>
            </a:extLst>
          </p:cNvPr>
          <p:cNvSpPr txBox="1"/>
          <p:nvPr/>
        </p:nvSpPr>
        <p:spPr>
          <a:xfrm>
            <a:off x="1874517" y="590055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Cloud Messaging</a:t>
            </a:r>
          </a:p>
        </p:txBody>
      </p:sp>
      <p:pic>
        <p:nvPicPr>
          <p:cNvPr id="20" name="Graphique 19">
            <a:extLst>
              <a:ext uri="{FF2B5EF4-FFF2-40B4-BE49-F238E27FC236}">
                <a16:creationId xmlns:a16="http://schemas.microsoft.com/office/drawing/2014/main" id="{440B1578-6BEC-4915-B764-D7B81138BCD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922453" y="1073647"/>
            <a:ext cx="1828800" cy="1828800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4ED49723-9FCA-4DAF-A18F-AE8E7B3A1ACC}"/>
              </a:ext>
            </a:extLst>
          </p:cNvPr>
          <p:cNvSpPr txBox="1"/>
          <p:nvPr/>
        </p:nvSpPr>
        <p:spPr>
          <a:xfrm>
            <a:off x="1072969" y="151350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RealTime</a:t>
            </a:r>
            <a:r>
              <a:rPr lang="fr-FR"/>
              <a:t> </a:t>
            </a:r>
            <a:r>
              <a:rPr lang="fr-FR" err="1"/>
              <a:t>DataBase</a:t>
            </a:r>
            <a:endParaRPr lang="fr-FR"/>
          </a:p>
        </p:txBody>
      </p:sp>
      <p:sp>
        <p:nvSpPr>
          <p:cNvPr id="22" name="Titre 1">
            <a:extLst>
              <a:ext uri="{FF2B5EF4-FFF2-40B4-BE49-F238E27FC236}">
                <a16:creationId xmlns:a16="http://schemas.microsoft.com/office/drawing/2014/main" id="{296FA76B-E373-4B80-B6A4-2D1424AA9824}"/>
              </a:ext>
            </a:extLst>
          </p:cNvPr>
          <p:cNvSpPr txBox="1">
            <a:spLocks/>
          </p:cNvSpPr>
          <p:nvPr/>
        </p:nvSpPr>
        <p:spPr>
          <a:xfrm>
            <a:off x="1417317" y="-46798"/>
            <a:ext cx="9144000" cy="11231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000" dirty="0">
                <a:solidFill>
                  <a:srgbClr val="0D3A4B"/>
                </a:solidFill>
                <a:latin typeface="Apercu Black" panose="02000504030000020004" pitchFamily="2" charset="0"/>
              </a:rPr>
              <a:t>Produits </a:t>
            </a:r>
            <a:r>
              <a:rPr lang="fr-FR" sz="4000" dirty="0" err="1">
                <a:solidFill>
                  <a:srgbClr val="0D3A4B"/>
                </a:solidFill>
                <a:latin typeface="Apercu Black" panose="02000504030000020004" pitchFamily="2" charset="0"/>
              </a:rPr>
              <a:t>Firebase</a:t>
            </a:r>
            <a:endParaRPr lang="fr-FR" sz="4000" dirty="0">
              <a:solidFill>
                <a:srgbClr val="0D3A4B"/>
              </a:solidFill>
              <a:latin typeface="Apercu Black" panose="02000504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3560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1B43C276F54A42BB9FB483099EE8FA" ma:contentTypeVersion="5" ma:contentTypeDescription="Crée un document." ma:contentTypeScope="" ma:versionID="e06926aac1d8679893da801398ea436f">
  <xsd:schema xmlns:xsd="http://www.w3.org/2001/XMLSchema" xmlns:xs="http://www.w3.org/2001/XMLSchema" xmlns:p="http://schemas.microsoft.com/office/2006/metadata/properties" xmlns:ns3="f04747f4-745c-49ab-9835-b3e223a18ace" xmlns:ns4="435489bf-c17e-406e-b28e-b82177a20d22" targetNamespace="http://schemas.microsoft.com/office/2006/metadata/properties" ma:root="true" ma:fieldsID="61ef117a0473fd88bd1dc8169e835bcc" ns3:_="" ns4:_="">
    <xsd:import namespace="f04747f4-745c-49ab-9835-b3e223a18ace"/>
    <xsd:import namespace="435489bf-c17e-406e-b28e-b82177a20d2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4747f4-745c-49ab-9835-b3e223a18ac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9bf-c17e-406e-b28e-b82177a20d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9F2B34-7E7B-4441-BED1-BFA97B6BCD93}">
  <ds:schemaRefs>
    <ds:schemaRef ds:uri="http://www.w3.org/XML/1998/namespace"/>
    <ds:schemaRef ds:uri="http://purl.org/dc/dcmitype/"/>
    <ds:schemaRef ds:uri="http://purl.org/dc/elements/1.1/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435489bf-c17e-406e-b28e-b82177a20d22"/>
    <ds:schemaRef ds:uri="f04747f4-745c-49ab-9835-b3e223a18ace"/>
  </ds:schemaRefs>
</ds:datastoreItem>
</file>

<file path=customXml/itemProps2.xml><?xml version="1.0" encoding="utf-8"?>
<ds:datastoreItem xmlns:ds="http://schemas.openxmlformats.org/officeDocument/2006/customXml" ds:itemID="{C6DBEEA3-48A5-4DAE-8B0A-357D7463415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61650F-8680-4A1A-A984-5F6ADC01B220}">
  <ds:schemaRefs>
    <ds:schemaRef ds:uri="435489bf-c17e-406e-b28e-b82177a20d22"/>
    <ds:schemaRef ds:uri="f04747f4-745c-49ab-9835-b3e223a18ac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16</Words>
  <Application>Microsoft Office PowerPoint</Application>
  <PresentationFormat>Grand écran</PresentationFormat>
  <Paragraphs>9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Apercu Black</vt:lpstr>
      <vt:lpstr>Arial</vt:lpstr>
      <vt:lpstr>Calibri</vt:lpstr>
      <vt:lpstr>Calibri Light</vt:lpstr>
      <vt:lpstr>Thème Office</vt:lpstr>
      <vt:lpstr>Quizz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Quizz</dc:title>
  <dc:creator>raphael basset</dc:creator>
  <cp:lastModifiedBy>raphael basset</cp:lastModifiedBy>
  <cp:revision>4</cp:revision>
  <dcterms:created xsi:type="dcterms:W3CDTF">2020-06-17T10:41:49Z</dcterms:created>
  <dcterms:modified xsi:type="dcterms:W3CDTF">2020-06-17T13:15:42Z</dcterms:modified>
</cp:coreProperties>
</file>