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FDF8E-33C7-47FE-90E4-87E39D274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BAB58-4541-4779-9C31-FA93D2A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24FD8-53C0-410C-AE4D-F7CEDE5A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9EA10-A351-4679-8E39-15305277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0074A-7707-47F8-9A3E-B1043511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94055-3403-45E6-82D8-E7F049E8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3C264F-6C11-423D-8998-E193E728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B15861-7020-4806-A9A8-9DBE62DE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8EA7F-F462-4722-B9B3-907B470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F4A42-206A-4AAD-91D2-9ED78A0F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2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AAACD2-05C2-4645-B0EB-D39027782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DD88CE-FCD6-4D7F-908F-543168322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97A57-20DB-4B3D-9059-198B282F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F5CAE-FF46-4AD2-BE11-5F048E0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10761-66BF-4AD9-AA45-A9D0EAA6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44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6880D-D072-484D-A295-05BC0E7A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A2354-E8B5-4934-804F-C296A1E7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64DDA-F640-4870-A5B5-02A27748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55BB3-D315-4A01-8F48-429EA98A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C2D8F-9657-47E6-8341-724E241D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A4626-FA43-4DFC-818A-FA979F2A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BCD047-7E8C-4DFB-B370-A4E29781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87AFB-0A6A-4510-9DE1-E391A2D9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24EEB-7B2F-4ED2-BA39-39986CA7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E2867-6C74-4BCD-ACE8-138FF984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7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05318-60F7-401D-B490-1CB3CD2A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EF5D4-B9F4-4834-9702-3BE14D4F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04296E-4FA2-49F8-BF12-D3285816F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6A7DFD-6A65-4E5B-A1EC-5A3893FD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E9DB4D-2D93-4554-AABE-CCEC3562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40C19A-AF3E-4AEA-BA86-9B0756F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0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AAC8-385C-4E33-988B-7162EC50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DEBEA3-74DB-4B85-970E-1D68DE20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24625C-45E5-471B-BDFA-189C917F7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B7C197-F474-4D78-AF3A-37B13C4A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2B3EC-4F88-46C4-AAF1-D37490F0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EDBEA2-7B63-4C66-B031-FCDFD62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692765-A49B-4906-AA8D-EE3D81C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99D2D1-FE78-477D-8736-48F2956D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81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1022-B049-4F0C-839D-6F2F9FC6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76D184-2DEC-4917-B959-7FA67350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C70D00-79F9-4176-98DF-78F1D618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D43E3C-8B75-4463-AD0E-AAC68615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5F01B-0694-47B8-B612-6C153499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264ECA-7CE4-47A6-96FD-503F4061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842BD5-ADE6-44B7-898D-50CF069C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53AC9-C7D8-4C5A-8415-601DF7A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FC538-C766-4F1D-AEFE-09A28967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A3904-BE48-425F-89C2-5047275B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3CFA5-056E-4E51-96CF-8C7183C4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6AB1F3-2CDB-4DEA-AE96-F65152DA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B0F5A-F82B-40DC-9B95-419F8200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865F-3205-4DA8-A5BB-D315D1B9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E50600-DD41-4AD7-82D2-0C91092F5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7FAB5-B437-471F-977C-A570D95C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87F20-5E54-4F07-A812-62327BF0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E0B75-6917-4F61-86CD-E484F6F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6DFDD8-6D5E-463D-A874-AB8CEC5D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906E9E-345F-47FF-97FE-D40B0805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251C60-448B-4CF1-9A70-F80FEA39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B7961C-8B01-41B6-B21B-BF2357CDA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3ED7-0E09-4B70-A04D-B7968BF81FEF}" type="datetimeFigureOut">
              <a:rPr lang="de-DE" smtClean="0"/>
              <a:t>15.01.2020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91C7A-352E-4AC4-A466-BA7014561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D4CBB-406A-40B7-BFA0-6832DF0BD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FD7E-3EF7-43D2-978C-6FE53EC80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5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0B2606-AFF9-46E1-90DF-835A53A145BC}"/>
              </a:ext>
            </a:extLst>
          </p:cNvPr>
          <p:cNvSpPr/>
          <p:nvPr/>
        </p:nvSpPr>
        <p:spPr>
          <a:xfrm>
            <a:off x="1505526" y="350983"/>
            <a:ext cx="4793643" cy="1419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Station 1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Sensortest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49305E0-01D7-41E5-A2F3-6B166FF225C6}"/>
              </a:ext>
            </a:extLst>
          </p:cNvPr>
          <p:cNvSpPr/>
          <p:nvPr/>
        </p:nvSpPr>
        <p:spPr>
          <a:xfrm>
            <a:off x="1505508" y="1960103"/>
            <a:ext cx="4793661" cy="1425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Station 2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TVOC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EB5F06-7B8D-43BB-9B2C-49837BA96A50}"/>
              </a:ext>
            </a:extLst>
          </p:cNvPr>
          <p:cNvSpPr/>
          <p:nvPr/>
        </p:nvSpPr>
        <p:spPr>
          <a:xfrm>
            <a:off x="1505496" y="3575470"/>
            <a:ext cx="4793673" cy="1425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Station 3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Temperatur, Luftfeuchte, TVOC, CO</a:t>
            </a:r>
            <a:r>
              <a:rPr lang="de-DE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A0FE70-4C64-4192-8ED5-0EC8CD61F97F}"/>
              </a:ext>
            </a:extLst>
          </p:cNvPr>
          <p:cNvSpPr/>
          <p:nvPr/>
        </p:nvSpPr>
        <p:spPr>
          <a:xfrm>
            <a:off x="1505530" y="5190837"/>
            <a:ext cx="4793639" cy="1505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Station 4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Feinstaub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A027FE9-B6C0-495F-A756-7F212F78181C}"/>
              </a:ext>
            </a:extLst>
          </p:cNvPr>
          <p:cNvCxnSpPr/>
          <p:nvPr/>
        </p:nvCxnSpPr>
        <p:spPr>
          <a:xfrm>
            <a:off x="7801761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F09B17B-66F8-4EFE-B6FE-80894AB8D051}"/>
              </a:ext>
            </a:extLst>
          </p:cNvPr>
          <p:cNvSpPr/>
          <p:nvPr/>
        </p:nvSpPr>
        <p:spPr>
          <a:xfrm>
            <a:off x="10381685" y="5994400"/>
            <a:ext cx="1450094" cy="623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Hauptmenü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C6C16B8-2C2E-41E5-804E-0DD16818A2F9}"/>
              </a:ext>
            </a:extLst>
          </p:cNvPr>
          <p:cNvCxnSpPr/>
          <p:nvPr/>
        </p:nvCxnSpPr>
        <p:spPr>
          <a:xfrm flipH="1">
            <a:off x="7801761" y="5698836"/>
            <a:ext cx="43902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3BF0FC2-4E5E-47BD-98D6-6CBB3E10B8FC}"/>
              </a:ext>
            </a:extLst>
          </p:cNvPr>
          <p:cNvSpPr txBox="1"/>
          <p:nvPr/>
        </p:nvSpPr>
        <p:spPr>
          <a:xfrm>
            <a:off x="8146472" y="350983"/>
            <a:ext cx="36852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/>
              <a:t>Kurzbeschreibung der Stationen</a:t>
            </a:r>
          </a:p>
          <a:p>
            <a:pPr algn="just"/>
            <a:endParaRPr lang="de-DE" dirty="0"/>
          </a:p>
          <a:p>
            <a:pPr algn="just"/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IpsumLorem</a:t>
            </a:r>
            <a:r>
              <a:rPr lang="de-DE" dirty="0"/>
              <a:t> Ipsum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endParaRPr lang="de-DE" dirty="0"/>
          </a:p>
          <a:p>
            <a:pPr algn="just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841C8FD-7CE6-451D-92C1-C72288F59C76}"/>
              </a:ext>
            </a:extLst>
          </p:cNvPr>
          <p:cNvSpPr/>
          <p:nvPr/>
        </p:nvSpPr>
        <p:spPr>
          <a:xfrm>
            <a:off x="8146473" y="5994399"/>
            <a:ext cx="1450090" cy="623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69590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76CEA3-420F-4DB9-BC6E-6D37C78768F1}"/>
              </a:ext>
            </a:extLst>
          </p:cNvPr>
          <p:cNvSpPr/>
          <p:nvPr/>
        </p:nvSpPr>
        <p:spPr>
          <a:xfrm>
            <a:off x="960580" y="441694"/>
            <a:ext cx="4793661" cy="2874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Station 2a)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Mensch vs. Sensor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A91CFF3-D520-4613-AA16-D4B970A2691F}"/>
              </a:ext>
            </a:extLst>
          </p:cNvPr>
          <p:cNvSpPr/>
          <p:nvPr/>
        </p:nvSpPr>
        <p:spPr>
          <a:xfrm>
            <a:off x="6543962" y="441693"/>
            <a:ext cx="4793661" cy="2874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Station 2b)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TVOC-Duelle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9E7A2CD-8CB6-48A0-8EF4-A48675A0FDF1}"/>
              </a:ext>
            </a:extLst>
          </p:cNvPr>
          <p:cNvCxnSpPr/>
          <p:nvPr/>
        </p:nvCxnSpPr>
        <p:spPr>
          <a:xfrm>
            <a:off x="0" y="3703782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8AF0F89-592C-4D3E-9CBC-CB5D742D403D}"/>
              </a:ext>
            </a:extLst>
          </p:cNvPr>
          <p:cNvSpPr txBox="1"/>
          <p:nvPr/>
        </p:nvSpPr>
        <p:spPr>
          <a:xfrm>
            <a:off x="960580" y="4091710"/>
            <a:ext cx="10377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/>
              <a:t>Kurzbeschreibung der Stationen</a:t>
            </a:r>
          </a:p>
          <a:p>
            <a:pPr algn="just"/>
            <a:endParaRPr lang="de-DE" dirty="0"/>
          </a:p>
          <a:p>
            <a:pPr algn="just"/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IpsumLorem</a:t>
            </a:r>
            <a:r>
              <a:rPr lang="de-DE" dirty="0"/>
              <a:t> Ipsum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Ipsum </a:t>
            </a:r>
            <a:r>
              <a:rPr lang="de-DE" dirty="0" err="1"/>
              <a:t>Ipsum</a:t>
            </a:r>
            <a:endParaRPr lang="de-DE" dirty="0"/>
          </a:p>
          <a:p>
            <a:pPr algn="just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0A7D4BD-4A1E-4C1C-BE1D-D287D1760061}"/>
              </a:ext>
            </a:extLst>
          </p:cNvPr>
          <p:cNvSpPr/>
          <p:nvPr/>
        </p:nvSpPr>
        <p:spPr>
          <a:xfrm>
            <a:off x="10381685" y="5994400"/>
            <a:ext cx="1450094" cy="623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zurück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8EB73E-A2BE-474F-83C0-15F52E783872}"/>
              </a:ext>
            </a:extLst>
          </p:cNvPr>
          <p:cNvSpPr/>
          <p:nvPr/>
        </p:nvSpPr>
        <p:spPr>
          <a:xfrm>
            <a:off x="8659103" y="5994400"/>
            <a:ext cx="1450094" cy="623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Hauptmenü</a:t>
            </a:r>
          </a:p>
        </p:txBody>
      </p:sp>
    </p:spTree>
    <p:extLst>
      <p:ext uri="{BB962C8B-B14F-4D97-AF65-F5344CB8AC3E}">
        <p14:creationId xmlns:p14="http://schemas.microsoft.com/office/powerpoint/2010/main" val="147291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Höfner</dc:creator>
  <cp:lastModifiedBy>Sebastian Höfner</cp:lastModifiedBy>
  <cp:revision>3</cp:revision>
  <dcterms:created xsi:type="dcterms:W3CDTF">2020-01-14T23:10:22Z</dcterms:created>
  <dcterms:modified xsi:type="dcterms:W3CDTF">2020-01-14T23:25:46Z</dcterms:modified>
</cp:coreProperties>
</file>