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9C819-7CC2-4EA0-A359-6A3DF8860E1B}" v="546" dt="2021-03-29T12:37:23.199"/>
    <p1510:client id="{FEB51A29-D492-6C4B-8CEB-0F3FEBF2C150}" v="3" dt="2021-03-29T12:39:21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5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6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9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8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sv-SE" b="1" dirty="0" err="1">
                <a:cs typeface="Calibri Light"/>
              </a:rPr>
              <a:t>Y</a:t>
            </a:r>
            <a:r>
              <a:rPr lang="sv-SE" dirty="0" err="1">
                <a:cs typeface="Calibri Light"/>
              </a:rPr>
              <a:t>ellow</a:t>
            </a:r>
            <a:r>
              <a:rPr lang="sv-SE" dirty="0">
                <a:cs typeface="Calibri Light"/>
              </a:rPr>
              <a:t> </a:t>
            </a:r>
            <a:r>
              <a:rPr lang="sv-SE" b="1" dirty="0">
                <a:cs typeface="Calibri Light"/>
              </a:rPr>
              <a:t>M</a:t>
            </a:r>
            <a:r>
              <a:rPr lang="sv-SE" dirty="0">
                <a:cs typeface="Calibri Light"/>
              </a:rPr>
              <a:t>ovie </a:t>
            </a:r>
            <a:r>
              <a:rPr lang="sv-SE" b="1" dirty="0" err="1">
                <a:cs typeface="Calibri Light"/>
              </a:rPr>
              <a:t>D</a:t>
            </a:r>
            <a:r>
              <a:rPr lang="sv-SE" dirty="0" err="1">
                <a:cs typeface="Calibri Light"/>
              </a:rPr>
              <a:t>ata</a:t>
            </a:r>
            <a:r>
              <a:rPr lang="sv-SE" b="1" dirty="0" err="1">
                <a:cs typeface="Calibri Light"/>
              </a:rPr>
              <a:t>b</a:t>
            </a:r>
            <a:r>
              <a:rPr lang="sv-SE" dirty="0" err="1">
                <a:cs typeface="Calibri Light"/>
              </a:rPr>
              <a:t>ase</a:t>
            </a:r>
            <a:endParaRPr lang="sv-SE" err="1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EFE116E-1654-4689-B8A1-52C22D2EF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4" r="23866" b="-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8AF9A1-91CC-4BCA-B39B-3C84087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Kundens önskan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2566AF9-1570-4CE9-876C-BE52E2EB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>
                <a:ea typeface="+mn-lt"/>
                <a:cs typeface="+mn-lt"/>
              </a:rPr>
              <a:t>Kund AB önskar en databas över sina filmer med lite speciella önskemål: </a:t>
            </a:r>
            <a:endParaRPr lang="sv-SE" dirty="0"/>
          </a:p>
          <a:p>
            <a:pPr marL="342900" indent="-342900"/>
            <a:r>
              <a:rPr lang="sv-SE" dirty="0">
                <a:ea typeface="+mn-lt"/>
                <a:cs typeface="+mn-lt"/>
              </a:rPr>
              <a:t>Lista alla filmer i databasen.</a:t>
            </a:r>
            <a:endParaRPr lang="sv-SE" dirty="0"/>
          </a:p>
          <a:p>
            <a:pPr marL="342900" indent="-342900"/>
            <a:r>
              <a:rPr lang="sv-SE" dirty="0">
                <a:ea typeface="+mn-lt"/>
                <a:cs typeface="+mn-lt"/>
              </a:rPr>
              <a:t>Lista alla skådespelare.</a:t>
            </a:r>
            <a:endParaRPr lang="sv-SE" dirty="0"/>
          </a:p>
          <a:p>
            <a:pPr marL="342900" indent="-342900"/>
            <a:r>
              <a:rPr lang="sv-SE" dirty="0">
                <a:ea typeface="+mn-lt"/>
                <a:cs typeface="+mn-lt"/>
              </a:rPr>
              <a:t>Söka på en filmtitel eller del av filmtiteln.</a:t>
            </a:r>
            <a:endParaRPr lang="sv-SE" dirty="0"/>
          </a:p>
          <a:p>
            <a:pPr marL="342900" indent="-342900"/>
            <a:r>
              <a:rPr lang="sv-SE" dirty="0">
                <a:ea typeface="+mn-lt"/>
                <a:cs typeface="+mn-lt"/>
              </a:rPr>
              <a:t>Lista alla filmer baserat på genre.</a:t>
            </a:r>
            <a:endParaRPr lang="sv-SE" dirty="0"/>
          </a:p>
          <a:p>
            <a:pPr marL="342900" indent="-342900"/>
            <a:r>
              <a:rPr lang="sv-SE" dirty="0">
                <a:ea typeface="+mn-lt"/>
                <a:cs typeface="+mn-lt"/>
              </a:rPr>
              <a:t>Lista alla filmer baserat på ett visst språk.</a:t>
            </a:r>
            <a:endParaRPr lang="sv-SE" dirty="0"/>
          </a:p>
          <a:p>
            <a:pPr marL="342900" indent="-342900"/>
            <a:r>
              <a:rPr lang="sv-SE" dirty="0">
                <a:ea typeface="+mn-lt"/>
                <a:cs typeface="+mn-lt"/>
              </a:rPr>
              <a:t>Lista filmer som en specifik skådespelare är med i. Det ska gå att söka på bara för- eller efternamn eller en kombination av dem båda.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8353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4">
            <a:extLst>
              <a:ext uri="{FF2B5EF4-FFF2-40B4-BE49-F238E27FC236}">
                <a16:creationId xmlns:a16="http://schemas.microsoft.com/office/drawing/2014/main" id="{5FC593E9-9CCB-4D32-8098-460A90873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00" y="-109758"/>
            <a:ext cx="12110656" cy="6965266"/>
          </a:xfrm>
        </p:spPr>
      </p:pic>
    </p:spTree>
    <p:extLst>
      <p:ext uri="{BB962C8B-B14F-4D97-AF65-F5344CB8AC3E}">
        <p14:creationId xmlns:p14="http://schemas.microsoft.com/office/powerpoint/2010/main" val="380196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2" descr="En bild som visar text&#10;&#10;Automatiskt genererad beskrivning">
            <a:extLst>
              <a:ext uri="{FF2B5EF4-FFF2-40B4-BE49-F238E27FC236}">
                <a16:creationId xmlns:a16="http://schemas.microsoft.com/office/drawing/2014/main" id="{9AE296A5-645A-4673-98E8-93BB041A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892" y="646223"/>
            <a:ext cx="7720012" cy="5573019"/>
          </a:xfrm>
          <a:prstGeom prst="rect">
            <a:avLst/>
          </a:prstGeom>
        </p:spPr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65EA4C69-8922-4AC4-BFAE-907BB8B0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VY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3A95B0E-4F87-4CF1-A10F-85751CBD4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sv-SE" dirty="0"/>
          </a:p>
          <a:p>
            <a:r>
              <a:rPr lang="sv-SE" dirty="0"/>
              <a:t>Listar alla skådespelare</a:t>
            </a:r>
          </a:p>
        </p:txBody>
      </p:sp>
    </p:spTree>
    <p:extLst>
      <p:ext uri="{BB962C8B-B14F-4D97-AF65-F5344CB8AC3E}">
        <p14:creationId xmlns:p14="http://schemas.microsoft.com/office/powerpoint/2010/main" val="20619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2" descr="En bild som visar text&#10;&#10;Automatiskt genererad beskrivning">
            <a:extLst>
              <a:ext uri="{FF2B5EF4-FFF2-40B4-BE49-F238E27FC236}">
                <a16:creationId xmlns:a16="http://schemas.microsoft.com/office/drawing/2014/main" id="{80A9AC2D-D088-43C6-AFD9-E9DF7C14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869" y="2352646"/>
            <a:ext cx="8791574" cy="4057707"/>
          </a:xfrm>
          <a:prstGeom prst="rect">
            <a:avLst/>
          </a:prstGeom>
        </p:spPr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C33ABF38-1B8C-4A9D-B22E-EFDEA8AF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Stored</a:t>
            </a:r>
            <a:br>
              <a:rPr lang="sv-SE" dirty="0"/>
            </a:br>
            <a:r>
              <a:rPr lang="sv-SE" dirty="0" err="1"/>
              <a:t>Procedure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5061D15-BDE7-4523-9FEA-BB65A3C5F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sv-SE"/>
          </a:p>
          <a:p>
            <a:r>
              <a:rPr lang="sv-SE" dirty="0"/>
              <a:t>Hämtar alla filmer som</a:t>
            </a:r>
            <a:br>
              <a:rPr lang="sv-SE" dirty="0"/>
            </a:br>
            <a:r>
              <a:rPr lang="sv-SE" dirty="0" err="1"/>
              <a:t>Brendin</a:t>
            </a:r>
            <a:r>
              <a:rPr lang="sv-SE" dirty="0"/>
              <a:t> medverkar i </a:t>
            </a:r>
          </a:p>
        </p:txBody>
      </p:sp>
    </p:spTree>
    <p:extLst>
      <p:ext uri="{BB962C8B-B14F-4D97-AF65-F5344CB8AC3E}">
        <p14:creationId xmlns:p14="http://schemas.microsoft.com/office/powerpoint/2010/main" val="367605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2" descr="En bild som visar text&#10;&#10;Automatiskt genererad beskrivning">
            <a:extLst>
              <a:ext uri="{FF2B5EF4-FFF2-40B4-BE49-F238E27FC236}">
                <a16:creationId xmlns:a16="http://schemas.microsoft.com/office/drawing/2014/main" id="{D1958EF2-5651-4EBD-9DD1-7A46BB67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1203820"/>
            <a:ext cx="8231981" cy="4438454"/>
          </a:xfrm>
          <a:prstGeom prst="rect">
            <a:avLst/>
          </a:prstGeom>
        </p:spPr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9FAC72BE-F9CF-4A26-AE32-693C6825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Stored</a:t>
            </a:r>
            <a:r>
              <a:rPr lang="sv-SE" dirty="0"/>
              <a:t> </a:t>
            </a:r>
            <a:br>
              <a:rPr lang="sv-SE" dirty="0"/>
            </a:br>
            <a:r>
              <a:rPr lang="sv-SE" dirty="0" err="1"/>
              <a:t>Procedure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7AF09FE-1ED5-4DF4-BC9F-0B1858CB0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sv-SE"/>
          </a:p>
          <a:p>
            <a:r>
              <a:rPr lang="sv-SE" dirty="0"/>
              <a:t>Hämtar alla filmer av</a:t>
            </a:r>
            <a:br>
              <a:rPr lang="sv-SE" dirty="0"/>
            </a:br>
            <a:r>
              <a:rPr lang="sv-SE" dirty="0"/>
              <a:t>genren drama</a:t>
            </a:r>
          </a:p>
        </p:txBody>
      </p:sp>
    </p:spTree>
    <p:extLst>
      <p:ext uri="{BB962C8B-B14F-4D97-AF65-F5344CB8AC3E}">
        <p14:creationId xmlns:p14="http://schemas.microsoft.com/office/powerpoint/2010/main" val="342687255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RightStep">
      <a:dk1>
        <a:srgbClr val="000000"/>
      </a:dk1>
      <a:lt1>
        <a:srgbClr val="FFFFFF"/>
      </a:lt1>
      <a:dk2>
        <a:srgbClr val="383620"/>
      </a:dk2>
      <a:lt2>
        <a:srgbClr val="E3E8E2"/>
      </a:lt2>
      <a:accent1>
        <a:srgbClr val="C429E7"/>
      </a:accent1>
      <a:accent2>
        <a:srgbClr val="D517A9"/>
      </a:accent2>
      <a:accent3>
        <a:srgbClr val="E7296C"/>
      </a:accent3>
      <a:accent4>
        <a:srgbClr val="D52317"/>
      </a:accent4>
      <a:accent5>
        <a:srgbClr val="E78429"/>
      </a:accent5>
      <a:accent6>
        <a:srgbClr val="B5A514"/>
      </a:accent6>
      <a:hlink>
        <a:srgbClr val="3A8B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Bredbild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AngleLinesVTI</vt:lpstr>
      <vt:lpstr>Yellow Movie Database</vt:lpstr>
      <vt:lpstr>Kundens önskan</vt:lpstr>
      <vt:lpstr>PowerPoint-presentation</vt:lpstr>
      <vt:lpstr>VY</vt:lpstr>
      <vt:lpstr>Stored Procedure</vt:lpstr>
      <vt:lpstr>Stored 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/>
  <cp:lastModifiedBy/>
  <cp:revision>78</cp:revision>
  <dcterms:created xsi:type="dcterms:W3CDTF">2021-03-29T11:52:14Z</dcterms:created>
  <dcterms:modified xsi:type="dcterms:W3CDTF">2021-03-29T12:50:58Z</dcterms:modified>
</cp:coreProperties>
</file>