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4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B4F75-0DC9-4C55-AFB8-CB15C81B85C1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944EE4-B934-41FA-AB33-3BEB974B00BA}">
      <dgm:prSet custT="1"/>
      <dgm:spPr/>
      <dgm:t>
        <a:bodyPr/>
        <a:lstStyle/>
        <a:p>
          <a:r>
            <a:rPr lang="en-US" sz="2400" dirty="0" err="1"/>
            <a:t>Kund</a:t>
          </a:r>
          <a:r>
            <a:rPr lang="en-US" sz="2400" dirty="0"/>
            <a:t> AB </a:t>
          </a:r>
          <a:r>
            <a:rPr lang="en-US" sz="2400" dirty="0" err="1"/>
            <a:t>önskar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databas</a:t>
          </a:r>
          <a:r>
            <a:rPr lang="en-US" sz="2400" dirty="0"/>
            <a:t> </a:t>
          </a:r>
          <a:r>
            <a:rPr lang="en-US" sz="2400" dirty="0" err="1"/>
            <a:t>över</a:t>
          </a:r>
          <a:r>
            <a:rPr lang="en-US" sz="2400" dirty="0"/>
            <a:t> </a:t>
          </a:r>
          <a:r>
            <a:rPr lang="en-US" sz="2400" dirty="0" err="1"/>
            <a:t>sina</a:t>
          </a:r>
          <a:r>
            <a:rPr lang="en-US" sz="2400" dirty="0"/>
            <a:t> </a:t>
          </a:r>
          <a:r>
            <a:rPr lang="en-US" sz="2400" dirty="0" err="1"/>
            <a:t>filmer</a:t>
          </a:r>
          <a:r>
            <a:rPr lang="en-US" sz="2400" dirty="0"/>
            <a:t> med </a:t>
          </a:r>
          <a:r>
            <a:rPr lang="en-US" sz="2400" dirty="0" err="1"/>
            <a:t>önskemål</a:t>
          </a:r>
          <a:r>
            <a:rPr lang="en-US" sz="2400" dirty="0"/>
            <a:t>: </a:t>
          </a:r>
        </a:p>
      </dgm:t>
    </dgm:pt>
    <dgm:pt modelId="{43184960-6038-4971-B9BC-A6A3B1FEC855}" type="parTrans" cxnId="{758AAC75-D93C-4355-9D39-E0F53333AD63}">
      <dgm:prSet/>
      <dgm:spPr/>
      <dgm:t>
        <a:bodyPr/>
        <a:lstStyle/>
        <a:p>
          <a:endParaRPr lang="en-US"/>
        </a:p>
      </dgm:t>
    </dgm:pt>
    <dgm:pt modelId="{745F0E0E-94B7-4065-82BE-C75FC5BB1927}" type="sibTrans" cxnId="{758AAC75-D93C-4355-9D39-E0F53333AD63}">
      <dgm:prSet/>
      <dgm:spPr/>
      <dgm:t>
        <a:bodyPr/>
        <a:lstStyle/>
        <a:p>
          <a:endParaRPr lang="en-US"/>
        </a:p>
      </dgm:t>
    </dgm:pt>
    <dgm:pt modelId="{29B6C5AE-5527-4251-AF44-E27BFB8FB8FC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i</a:t>
          </a:r>
          <a:r>
            <a:rPr lang="en-US" sz="1600" dirty="0"/>
            <a:t> </a:t>
          </a:r>
          <a:r>
            <a:rPr lang="en-US" sz="1600" dirty="0" err="1"/>
            <a:t>databasen</a:t>
          </a:r>
          <a:r>
            <a:rPr lang="en-US" sz="1600" dirty="0"/>
            <a:t>.</a:t>
          </a:r>
        </a:p>
      </dgm:t>
    </dgm:pt>
    <dgm:pt modelId="{DF20844F-A116-418D-95AE-80C5FE923BE1}" type="parTrans" cxnId="{948447CD-582C-404B-9C3A-B9356B010C27}">
      <dgm:prSet/>
      <dgm:spPr/>
      <dgm:t>
        <a:bodyPr/>
        <a:lstStyle/>
        <a:p>
          <a:endParaRPr lang="en-US"/>
        </a:p>
      </dgm:t>
    </dgm:pt>
    <dgm:pt modelId="{2CA08379-2611-4015-B553-9F9FAA6FC5AF}" type="sibTrans" cxnId="{948447CD-582C-404B-9C3A-B9356B010C27}">
      <dgm:prSet/>
      <dgm:spPr/>
      <dgm:t>
        <a:bodyPr/>
        <a:lstStyle/>
        <a:p>
          <a:endParaRPr lang="en-US"/>
        </a:p>
      </dgm:t>
    </dgm:pt>
    <dgm:pt modelId="{C105885E-80CC-4E2F-9FC3-4961B85DC068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skådespelare</a:t>
          </a:r>
          <a:r>
            <a:rPr lang="en-US" sz="1600" dirty="0"/>
            <a:t>.</a:t>
          </a:r>
        </a:p>
      </dgm:t>
    </dgm:pt>
    <dgm:pt modelId="{8029714E-B469-4C26-9229-11FDA00FA5B8}" type="parTrans" cxnId="{16798D34-855F-4B42-895A-F286562A52B5}">
      <dgm:prSet/>
      <dgm:spPr/>
      <dgm:t>
        <a:bodyPr/>
        <a:lstStyle/>
        <a:p>
          <a:endParaRPr lang="en-US"/>
        </a:p>
      </dgm:t>
    </dgm:pt>
    <dgm:pt modelId="{98AF216E-9ECB-4228-8B06-1ABC0F52CA62}" type="sibTrans" cxnId="{16798D34-855F-4B42-895A-F286562A52B5}">
      <dgm:prSet/>
      <dgm:spPr/>
      <dgm:t>
        <a:bodyPr/>
        <a:lstStyle/>
        <a:p>
          <a:endParaRPr lang="en-US"/>
        </a:p>
      </dgm:t>
    </dgm:pt>
    <dgm:pt modelId="{013F6400-F25B-4D0B-8992-E28DA4E35334}">
      <dgm:prSet custT="1"/>
      <dgm:spPr/>
      <dgm:t>
        <a:bodyPr/>
        <a:lstStyle/>
        <a:p>
          <a:r>
            <a:rPr lang="en-US" sz="1600" dirty="0" err="1"/>
            <a:t>Söka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filmtitel</a:t>
          </a:r>
          <a:r>
            <a:rPr lang="en-US" sz="1600" dirty="0"/>
            <a:t> </a:t>
          </a:r>
          <a:r>
            <a:rPr lang="en-US" sz="1600" dirty="0" err="1"/>
            <a:t>eller</a:t>
          </a:r>
          <a:r>
            <a:rPr lang="en-US" sz="1600" dirty="0"/>
            <a:t> del av </a:t>
          </a:r>
          <a:r>
            <a:rPr lang="en-US" sz="1600" dirty="0" err="1"/>
            <a:t>filmtiteln</a:t>
          </a:r>
          <a:r>
            <a:rPr lang="en-US" sz="1600" dirty="0"/>
            <a:t>.</a:t>
          </a:r>
        </a:p>
      </dgm:t>
    </dgm:pt>
    <dgm:pt modelId="{114BC1C3-A604-4DD5-ABBB-23E8FEE828A7}" type="parTrans" cxnId="{BB7B190B-757F-4EBD-8B34-6B9FA3B6BBF8}">
      <dgm:prSet/>
      <dgm:spPr/>
      <dgm:t>
        <a:bodyPr/>
        <a:lstStyle/>
        <a:p>
          <a:endParaRPr lang="en-US"/>
        </a:p>
      </dgm:t>
    </dgm:pt>
    <dgm:pt modelId="{D46DF351-059B-45B2-844E-461B8175148C}" type="sibTrans" cxnId="{BB7B190B-757F-4EBD-8B34-6B9FA3B6BBF8}">
      <dgm:prSet/>
      <dgm:spPr/>
      <dgm:t>
        <a:bodyPr/>
        <a:lstStyle/>
        <a:p>
          <a:endParaRPr lang="en-US"/>
        </a:p>
      </dgm:t>
    </dgm:pt>
    <dgm:pt modelId="{E1F6B2C3-36C3-4C9E-A012-F32EF7EADAE4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baserat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genre.</a:t>
          </a:r>
        </a:p>
      </dgm:t>
    </dgm:pt>
    <dgm:pt modelId="{ECE73CCC-507B-4323-BAB3-00DCB345F8EE}" type="parTrans" cxnId="{1F4108D4-7408-4D1B-BCA4-642F5C66EE92}">
      <dgm:prSet/>
      <dgm:spPr/>
      <dgm:t>
        <a:bodyPr/>
        <a:lstStyle/>
        <a:p>
          <a:endParaRPr lang="en-US"/>
        </a:p>
      </dgm:t>
    </dgm:pt>
    <dgm:pt modelId="{EBEE06F7-2C0A-49B3-BAFC-CD00003E4F88}" type="sibTrans" cxnId="{1F4108D4-7408-4D1B-BCA4-642F5C66EE92}">
      <dgm:prSet/>
      <dgm:spPr/>
      <dgm:t>
        <a:bodyPr/>
        <a:lstStyle/>
        <a:p>
          <a:endParaRPr lang="en-US"/>
        </a:p>
      </dgm:t>
    </dgm:pt>
    <dgm:pt modelId="{BBF5DCD4-E20F-4CDF-960C-74758644E24D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baserat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</a:t>
          </a:r>
          <a:r>
            <a:rPr lang="en-US" sz="1600" dirty="0" err="1"/>
            <a:t>ett</a:t>
          </a:r>
          <a:r>
            <a:rPr lang="en-US" sz="1600" dirty="0"/>
            <a:t> </a:t>
          </a:r>
          <a:r>
            <a:rPr lang="en-US" sz="1600" dirty="0" err="1"/>
            <a:t>visst</a:t>
          </a:r>
          <a:r>
            <a:rPr lang="en-US" sz="1600" dirty="0"/>
            <a:t> </a:t>
          </a:r>
          <a:r>
            <a:rPr lang="en-US" sz="1600" dirty="0" err="1"/>
            <a:t>språk</a:t>
          </a:r>
          <a:r>
            <a:rPr lang="en-US" sz="1600" dirty="0"/>
            <a:t>.</a:t>
          </a:r>
        </a:p>
      </dgm:t>
    </dgm:pt>
    <dgm:pt modelId="{20E50FAA-E060-4DBB-BF04-6A38A12D9287}" type="parTrans" cxnId="{1EDD33F0-53B4-470D-A21C-83A07EE02B07}">
      <dgm:prSet/>
      <dgm:spPr/>
      <dgm:t>
        <a:bodyPr/>
        <a:lstStyle/>
        <a:p>
          <a:endParaRPr lang="en-US"/>
        </a:p>
      </dgm:t>
    </dgm:pt>
    <dgm:pt modelId="{7598E48E-D8AA-45CA-A9DF-C97A1E2BF954}" type="sibTrans" cxnId="{1EDD33F0-53B4-470D-A21C-83A07EE02B07}">
      <dgm:prSet/>
      <dgm:spPr/>
      <dgm:t>
        <a:bodyPr/>
        <a:lstStyle/>
        <a:p>
          <a:endParaRPr lang="en-US"/>
        </a:p>
      </dgm:t>
    </dgm:pt>
    <dgm:pt modelId="{844E204F-53AC-4C50-8707-73396B9C9ED2}">
      <dgm:prSet custT="1"/>
      <dgm:spPr/>
      <dgm:t>
        <a:bodyPr/>
        <a:lstStyle/>
        <a:p>
          <a:r>
            <a:rPr lang="en-US" sz="1600" dirty="0"/>
            <a:t>Lista </a:t>
          </a:r>
          <a:r>
            <a:rPr lang="en-US" sz="1600" dirty="0" err="1"/>
            <a:t>filmer</a:t>
          </a:r>
          <a:r>
            <a:rPr lang="en-US" sz="1600" dirty="0"/>
            <a:t> </a:t>
          </a:r>
          <a:r>
            <a:rPr lang="en-US" sz="1600" dirty="0" err="1"/>
            <a:t>som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specifik</a:t>
          </a:r>
          <a:r>
            <a:rPr lang="en-US" sz="1600" dirty="0"/>
            <a:t> </a:t>
          </a:r>
          <a:r>
            <a:rPr lang="en-US" sz="1600" dirty="0" err="1"/>
            <a:t>skådespelare</a:t>
          </a:r>
          <a:r>
            <a:rPr lang="en-US" sz="1600" dirty="0"/>
            <a:t> </a:t>
          </a:r>
          <a:r>
            <a:rPr lang="en-US" sz="1600" dirty="0" err="1"/>
            <a:t>är</a:t>
          </a:r>
          <a:r>
            <a:rPr lang="en-US" sz="1600" dirty="0"/>
            <a:t> med </a:t>
          </a:r>
          <a:r>
            <a:rPr lang="en-US" sz="1600" dirty="0" err="1"/>
            <a:t>i</a:t>
          </a:r>
          <a:r>
            <a:rPr lang="en-US" sz="1600" dirty="0"/>
            <a:t>. Det ska </a:t>
          </a:r>
          <a:r>
            <a:rPr lang="en-US" sz="1600" dirty="0" err="1"/>
            <a:t>gå</a:t>
          </a:r>
          <a:r>
            <a:rPr lang="en-US" sz="1600" dirty="0"/>
            <a:t> </a:t>
          </a:r>
          <a:r>
            <a:rPr lang="en-US" sz="1600" dirty="0" err="1"/>
            <a:t>att</a:t>
          </a:r>
          <a:r>
            <a:rPr lang="en-US" sz="1600" dirty="0"/>
            <a:t> </a:t>
          </a:r>
          <a:r>
            <a:rPr lang="en-US" sz="1600" dirty="0" err="1"/>
            <a:t>söka</a:t>
          </a:r>
          <a:r>
            <a:rPr lang="en-US" sz="1600" dirty="0"/>
            <a:t> </a:t>
          </a:r>
          <a:r>
            <a:rPr lang="en-US" sz="1600" dirty="0" err="1"/>
            <a:t>på</a:t>
          </a:r>
          <a:r>
            <a:rPr lang="en-US" sz="1600" dirty="0"/>
            <a:t> bara </a:t>
          </a:r>
          <a:r>
            <a:rPr lang="en-US" sz="1600" dirty="0" err="1"/>
            <a:t>för</a:t>
          </a:r>
          <a:r>
            <a:rPr lang="en-US" sz="1600" dirty="0"/>
            <a:t>- </a:t>
          </a:r>
          <a:r>
            <a:rPr lang="en-US" sz="1600" dirty="0" err="1"/>
            <a:t>eller</a:t>
          </a:r>
          <a:r>
            <a:rPr lang="en-US" sz="1600" dirty="0"/>
            <a:t> </a:t>
          </a:r>
          <a:r>
            <a:rPr lang="en-US" sz="1600" dirty="0" err="1"/>
            <a:t>efternamn</a:t>
          </a:r>
          <a:r>
            <a:rPr lang="en-US" sz="1600" dirty="0"/>
            <a:t> </a:t>
          </a:r>
          <a:r>
            <a:rPr lang="en-US" sz="1600" dirty="0" err="1"/>
            <a:t>eller</a:t>
          </a:r>
          <a:r>
            <a:rPr lang="en-US" sz="1600" dirty="0"/>
            <a:t> </a:t>
          </a:r>
          <a:r>
            <a:rPr lang="en-US" sz="1600" dirty="0" err="1"/>
            <a:t>en</a:t>
          </a:r>
          <a:r>
            <a:rPr lang="en-US" sz="1600" dirty="0"/>
            <a:t> </a:t>
          </a:r>
          <a:r>
            <a:rPr lang="en-US" sz="1600" dirty="0" err="1"/>
            <a:t>kombination</a:t>
          </a:r>
          <a:r>
            <a:rPr lang="en-US" sz="1600" dirty="0"/>
            <a:t> av dem </a:t>
          </a:r>
          <a:r>
            <a:rPr lang="en-US" sz="1600" dirty="0" err="1"/>
            <a:t>båda</a:t>
          </a:r>
          <a:r>
            <a:rPr lang="en-US" sz="1600" dirty="0"/>
            <a:t>.</a:t>
          </a:r>
        </a:p>
      </dgm:t>
    </dgm:pt>
    <dgm:pt modelId="{C62BAB43-8BED-4992-BA86-572B66008666}" type="parTrans" cxnId="{247AD998-8565-483E-AD31-512186D9A17E}">
      <dgm:prSet/>
      <dgm:spPr/>
      <dgm:t>
        <a:bodyPr/>
        <a:lstStyle/>
        <a:p>
          <a:endParaRPr lang="en-US"/>
        </a:p>
      </dgm:t>
    </dgm:pt>
    <dgm:pt modelId="{6F391FC4-A62F-47CA-BD80-0CC2FC3BEDE0}" type="sibTrans" cxnId="{247AD998-8565-483E-AD31-512186D9A17E}">
      <dgm:prSet/>
      <dgm:spPr/>
      <dgm:t>
        <a:bodyPr/>
        <a:lstStyle/>
        <a:p>
          <a:endParaRPr lang="en-US"/>
        </a:p>
      </dgm:t>
    </dgm:pt>
    <dgm:pt modelId="{C55D1DA1-0D72-4EC0-852F-B9CC6ACA7E07}" type="pres">
      <dgm:prSet presAssocID="{C61B4F75-0DC9-4C55-AFB8-CB15C81B85C1}" presName="vert0" presStyleCnt="0">
        <dgm:presLayoutVars>
          <dgm:dir/>
          <dgm:animOne val="branch"/>
          <dgm:animLvl val="lvl"/>
        </dgm:presLayoutVars>
      </dgm:prSet>
      <dgm:spPr/>
    </dgm:pt>
    <dgm:pt modelId="{AE724B0A-5351-420D-97F4-69707B65201F}" type="pres">
      <dgm:prSet presAssocID="{27944EE4-B934-41FA-AB33-3BEB974B00BA}" presName="thickLine" presStyleLbl="alignNode1" presStyleIdx="0" presStyleCnt="1"/>
      <dgm:spPr/>
    </dgm:pt>
    <dgm:pt modelId="{971DB7C5-D167-4B7C-85F6-17E1EF123268}" type="pres">
      <dgm:prSet presAssocID="{27944EE4-B934-41FA-AB33-3BEB974B00BA}" presName="horz1" presStyleCnt="0"/>
      <dgm:spPr/>
    </dgm:pt>
    <dgm:pt modelId="{C886CF3D-E863-4BD4-9E39-F62CC9456014}" type="pres">
      <dgm:prSet presAssocID="{27944EE4-B934-41FA-AB33-3BEB974B00BA}" presName="tx1" presStyleLbl="revTx" presStyleIdx="0" presStyleCnt="7" custScaleX="100521"/>
      <dgm:spPr/>
    </dgm:pt>
    <dgm:pt modelId="{4165C30F-8BB1-41FD-B955-FB98D13C4A93}" type="pres">
      <dgm:prSet presAssocID="{27944EE4-B934-41FA-AB33-3BEB974B00BA}" presName="vert1" presStyleCnt="0"/>
      <dgm:spPr/>
    </dgm:pt>
    <dgm:pt modelId="{676E3E2D-C1B0-46C3-896D-49C2EE49FAD8}" type="pres">
      <dgm:prSet presAssocID="{29B6C5AE-5527-4251-AF44-E27BFB8FB8FC}" presName="vertSpace2a" presStyleCnt="0"/>
      <dgm:spPr/>
    </dgm:pt>
    <dgm:pt modelId="{D602B8DE-EA16-4DCE-A77D-DC77A0A1674C}" type="pres">
      <dgm:prSet presAssocID="{29B6C5AE-5527-4251-AF44-E27BFB8FB8FC}" presName="horz2" presStyleCnt="0"/>
      <dgm:spPr/>
    </dgm:pt>
    <dgm:pt modelId="{F3B1F35D-59CE-4110-8420-95E8D7094104}" type="pres">
      <dgm:prSet presAssocID="{29B6C5AE-5527-4251-AF44-E27BFB8FB8FC}" presName="horzSpace2" presStyleCnt="0"/>
      <dgm:spPr/>
    </dgm:pt>
    <dgm:pt modelId="{24DD3F07-1CC4-49F0-802D-1BEA9F9960AD}" type="pres">
      <dgm:prSet presAssocID="{29B6C5AE-5527-4251-AF44-E27BFB8FB8FC}" presName="tx2" presStyleLbl="revTx" presStyleIdx="1" presStyleCnt="7"/>
      <dgm:spPr/>
    </dgm:pt>
    <dgm:pt modelId="{7EB62BF9-2587-4964-BB5E-11FEE31D4636}" type="pres">
      <dgm:prSet presAssocID="{29B6C5AE-5527-4251-AF44-E27BFB8FB8FC}" presName="vert2" presStyleCnt="0"/>
      <dgm:spPr/>
    </dgm:pt>
    <dgm:pt modelId="{931270AB-946A-4290-86B7-783AACCD8728}" type="pres">
      <dgm:prSet presAssocID="{29B6C5AE-5527-4251-AF44-E27BFB8FB8FC}" presName="thinLine2b" presStyleLbl="callout" presStyleIdx="0" presStyleCnt="6"/>
      <dgm:spPr/>
    </dgm:pt>
    <dgm:pt modelId="{0EFD773F-5B8E-4896-B22C-25BE8B0AB23B}" type="pres">
      <dgm:prSet presAssocID="{29B6C5AE-5527-4251-AF44-E27BFB8FB8FC}" presName="vertSpace2b" presStyleCnt="0"/>
      <dgm:spPr/>
    </dgm:pt>
    <dgm:pt modelId="{44194DEA-E7BB-4C94-B9D3-E25F3ED64E1E}" type="pres">
      <dgm:prSet presAssocID="{C105885E-80CC-4E2F-9FC3-4961B85DC068}" presName="horz2" presStyleCnt="0"/>
      <dgm:spPr/>
    </dgm:pt>
    <dgm:pt modelId="{2AEA44F5-891B-4652-AA20-E02A67BEF7D7}" type="pres">
      <dgm:prSet presAssocID="{C105885E-80CC-4E2F-9FC3-4961B85DC068}" presName="horzSpace2" presStyleCnt="0"/>
      <dgm:spPr/>
    </dgm:pt>
    <dgm:pt modelId="{1F2DDD58-55A5-4FF0-95DE-CBE145D55216}" type="pres">
      <dgm:prSet presAssocID="{C105885E-80CC-4E2F-9FC3-4961B85DC068}" presName="tx2" presStyleLbl="revTx" presStyleIdx="2" presStyleCnt="7"/>
      <dgm:spPr/>
    </dgm:pt>
    <dgm:pt modelId="{8B704E02-4A2A-42FA-900F-F24308F58D40}" type="pres">
      <dgm:prSet presAssocID="{C105885E-80CC-4E2F-9FC3-4961B85DC068}" presName="vert2" presStyleCnt="0"/>
      <dgm:spPr/>
    </dgm:pt>
    <dgm:pt modelId="{73BA6A38-22F2-4495-B902-76FAB778EDCF}" type="pres">
      <dgm:prSet presAssocID="{C105885E-80CC-4E2F-9FC3-4961B85DC068}" presName="thinLine2b" presStyleLbl="callout" presStyleIdx="1" presStyleCnt="6"/>
      <dgm:spPr/>
    </dgm:pt>
    <dgm:pt modelId="{74071647-D9EA-40B5-A9E7-58EC85F0A161}" type="pres">
      <dgm:prSet presAssocID="{C105885E-80CC-4E2F-9FC3-4961B85DC068}" presName="vertSpace2b" presStyleCnt="0"/>
      <dgm:spPr/>
    </dgm:pt>
    <dgm:pt modelId="{94424951-D022-437C-A39C-5157A2F0E5F2}" type="pres">
      <dgm:prSet presAssocID="{013F6400-F25B-4D0B-8992-E28DA4E35334}" presName="horz2" presStyleCnt="0"/>
      <dgm:spPr/>
    </dgm:pt>
    <dgm:pt modelId="{3BB315BE-68A1-4D09-AF4E-08589AF2C571}" type="pres">
      <dgm:prSet presAssocID="{013F6400-F25B-4D0B-8992-E28DA4E35334}" presName="horzSpace2" presStyleCnt="0"/>
      <dgm:spPr/>
    </dgm:pt>
    <dgm:pt modelId="{DD982C1F-4755-4F8D-A806-B33B72BFE564}" type="pres">
      <dgm:prSet presAssocID="{013F6400-F25B-4D0B-8992-E28DA4E35334}" presName="tx2" presStyleLbl="revTx" presStyleIdx="3" presStyleCnt="7"/>
      <dgm:spPr/>
    </dgm:pt>
    <dgm:pt modelId="{9815D272-1356-4BD9-8C53-843D89F069EC}" type="pres">
      <dgm:prSet presAssocID="{013F6400-F25B-4D0B-8992-E28DA4E35334}" presName="vert2" presStyleCnt="0"/>
      <dgm:spPr/>
    </dgm:pt>
    <dgm:pt modelId="{FDA69BDF-AAA8-4107-A23F-D8F8087AF446}" type="pres">
      <dgm:prSet presAssocID="{013F6400-F25B-4D0B-8992-E28DA4E35334}" presName="thinLine2b" presStyleLbl="callout" presStyleIdx="2" presStyleCnt="6"/>
      <dgm:spPr/>
    </dgm:pt>
    <dgm:pt modelId="{6347EE35-2AB5-497A-B857-C121D42D3E98}" type="pres">
      <dgm:prSet presAssocID="{013F6400-F25B-4D0B-8992-E28DA4E35334}" presName="vertSpace2b" presStyleCnt="0"/>
      <dgm:spPr/>
    </dgm:pt>
    <dgm:pt modelId="{55DECDEA-DA42-4A66-A3F0-D4238F15916E}" type="pres">
      <dgm:prSet presAssocID="{E1F6B2C3-36C3-4C9E-A012-F32EF7EADAE4}" presName="horz2" presStyleCnt="0"/>
      <dgm:spPr/>
    </dgm:pt>
    <dgm:pt modelId="{A4E10C0E-1216-42FD-B2B8-98A650E5C3F2}" type="pres">
      <dgm:prSet presAssocID="{E1F6B2C3-36C3-4C9E-A012-F32EF7EADAE4}" presName="horzSpace2" presStyleCnt="0"/>
      <dgm:spPr/>
    </dgm:pt>
    <dgm:pt modelId="{E1870C39-B049-4947-B327-62BEF39C1916}" type="pres">
      <dgm:prSet presAssocID="{E1F6B2C3-36C3-4C9E-A012-F32EF7EADAE4}" presName="tx2" presStyleLbl="revTx" presStyleIdx="4" presStyleCnt="7"/>
      <dgm:spPr/>
    </dgm:pt>
    <dgm:pt modelId="{E6CE3C50-0120-44D7-BCAB-95C3AB8C73CF}" type="pres">
      <dgm:prSet presAssocID="{E1F6B2C3-36C3-4C9E-A012-F32EF7EADAE4}" presName="vert2" presStyleCnt="0"/>
      <dgm:spPr/>
    </dgm:pt>
    <dgm:pt modelId="{91B8BA50-2D3E-4BCC-BB4A-ADC4AD02EE24}" type="pres">
      <dgm:prSet presAssocID="{E1F6B2C3-36C3-4C9E-A012-F32EF7EADAE4}" presName="thinLine2b" presStyleLbl="callout" presStyleIdx="3" presStyleCnt="6"/>
      <dgm:spPr/>
    </dgm:pt>
    <dgm:pt modelId="{A2F49604-7A71-4DC8-A950-9D282FF1A0FE}" type="pres">
      <dgm:prSet presAssocID="{E1F6B2C3-36C3-4C9E-A012-F32EF7EADAE4}" presName="vertSpace2b" presStyleCnt="0"/>
      <dgm:spPr/>
    </dgm:pt>
    <dgm:pt modelId="{4FAEEDB7-52C6-40B2-AC90-F96D17CA9C2B}" type="pres">
      <dgm:prSet presAssocID="{BBF5DCD4-E20F-4CDF-960C-74758644E24D}" presName="horz2" presStyleCnt="0"/>
      <dgm:spPr/>
    </dgm:pt>
    <dgm:pt modelId="{B1B3FCE7-B0DB-4F4E-BECE-33D5F9D14460}" type="pres">
      <dgm:prSet presAssocID="{BBF5DCD4-E20F-4CDF-960C-74758644E24D}" presName="horzSpace2" presStyleCnt="0"/>
      <dgm:spPr/>
    </dgm:pt>
    <dgm:pt modelId="{EAC23A51-4270-4051-A733-C7F4A473EAAB}" type="pres">
      <dgm:prSet presAssocID="{BBF5DCD4-E20F-4CDF-960C-74758644E24D}" presName="tx2" presStyleLbl="revTx" presStyleIdx="5" presStyleCnt="7"/>
      <dgm:spPr/>
    </dgm:pt>
    <dgm:pt modelId="{3257144A-C243-4C64-A5EE-F989717FA3DF}" type="pres">
      <dgm:prSet presAssocID="{BBF5DCD4-E20F-4CDF-960C-74758644E24D}" presName="vert2" presStyleCnt="0"/>
      <dgm:spPr/>
    </dgm:pt>
    <dgm:pt modelId="{1428D4A9-C918-45D1-905E-D4E896670FE3}" type="pres">
      <dgm:prSet presAssocID="{BBF5DCD4-E20F-4CDF-960C-74758644E24D}" presName="thinLine2b" presStyleLbl="callout" presStyleIdx="4" presStyleCnt="6"/>
      <dgm:spPr/>
    </dgm:pt>
    <dgm:pt modelId="{877317A6-63FB-4AF3-A5B8-10D7AF42240B}" type="pres">
      <dgm:prSet presAssocID="{BBF5DCD4-E20F-4CDF-960C-74758644E24D}" presName="vertSpace2b" presStyleCnt="0"/>
      <dgm:spPr/>
    </dgm:pt>
    <dgm:pt modelId="{2FA46163-A0C9-4436-B35B-AA64542F3907}" type="pres">
      <dgm:prSet presAssocID="{844E204F-53AC-4C50-8707-73396B9C9ED2}" presName="horz2" presStyleCnt="0"/>
      <dgm:spPr/>
    </dgm:pt>
    <dgm:pt modelId="{D757739C-608A-4907-973F-CC1BCA87469D}" type="pres">
      <dgm:prSet presAssocID="{844E204F-53AC-4C50-8707-73396B9C9ED2}" presName="horzSpace2" presStyleCnt="0"/>
      <dgm:spPr/>
    </dgm:pt>
    <dgm:pt modelId="{9715A1B5-5F52-49E9-8EA0-FDB483A6A7CE}" type="pres">
      <dgm:prSet presAssocID="{844E204F-53AC-4C50-8707-73396B9C9ED2}" presName="tx2" presStyleLbl="revTx" presStyleIdx="6" presStyleCnt="7"/>
      <dgm:spPr/>
    </dgm:pt>
    <dgm:pt modelId="{5D415E34-3AEE-4C2F-BB69-8D33FBDE42B4}" type="pres">
      <dgm:prSet presAssocID="{844E204F-53AC-4C50-8707-73396B9C9ED2}" presName="vert2" presStyleCnt="0"/>
      <dgm:spPr/>
    </dgm:pt>
    <dgm:pt modelId="{0BC5E30E-D932-45B6-A879-E3007A7EABA2}" type="pres">
      <dgm:prSet presAssocID="{844E204F-53AC-4C50-8707-73396B9C9ED2}" presName="thinLine2b" presStyleLbl="callout" presStyleIdx="5" presStyleCnt="6"/>
      <dgm:spPr/>
    </dgm:pt>
    <dgm:pt modelId="{7F18AF21-2493-4277-BE01-3732EB0347D5}" type="pres">
      <dgm:prSet presAssocID="{844E204F-53AC-4C50-8707-73396B9C9ED2}" presName="vertSpace2b" presStyleCnt="0"/>
      <dgm:spPr/>
    </dgm:pt>
  </dgm:ptLst>
  <dgm:cxnLst>
    <dgm:cxn modelId="{BB7B190B-757F-4EBD-8B34-6B9FA3B6BBF8}" srcId="{27944EE4-B934-41FA-AB33-3BEB974B00BA}" destId="{013F6400-F25B-4D0B-8992-E28DA4E35334}" srcOrd="2" destOrd="0" parTransId="{114BC1C3-A604-4DD5-ABBB-23E8FEE828A7}" sibTransId="{D46DF351-059B-45B2-844E-461B8175148C}"/>
    <dgm:cxn modelId="{00711B34-46E9-4623-8232-19CB9DB04C98}" type="presOf" srcId="{27944EE4-B934-41FA-AB33-3BEB974B00BA}" destId="{C886CF3D-E863-4BD4-9E39-F62CC9456014}" srcOrd="0" destOrd="0" presId="urn:microsoft.com/office/officeart/2008/layout/LinedList"/>
    <dgm:cxn modelId="{16798D34-855F-4B42-895A-F286562A52B5}" srcId="{27944EE4-B934-41FA-AB33-3BEB974B00BA}" destId="{C105885E-80CC-4E2F-9FC3-4961B85DC068}" srcOrd="1" destOrd="0" parTransId="{8029714E-B469-4C26-9229-11FDA00FA5B8}" sibTransId="{98AF216E-9ECB-4228-8B06-1ABC0F52CA62}"/>
    <dgm:cxn modelId="{A81C323B-5AD8-4746-B890-28A34F25F476}" type="presOf" srcId="{C105885E-80CC-4E2F-9FC3-4961B85DC068}" destId="{1F2DDD58-55A5-4FF0-95DE-CBE145D55216}" srcOrd="0" destOrd="0" presId="urn:microsoft.com/office/officeart/2008/layout/LinedList"/>
    <dgm:cxn modelId="{9D1CEB3F-55EB-4F84-94AC-84F72967D33B}" type="presOf" srcId="{29B6C5AE-5527-4251-AF44-E27BFB8FB8FC}" destId="{24DD3F07-1CC4-49F0-802D-1BEA9F9960AD}" srcOrd="0" destOrd="0" presId="urn:microsoft.com/office/officeart/2008/layout/LinedList"/>
    <dgm:cxn modelId="{5A8BC244-CCBC-429B-B8F3-D69923139F7E}" type="presOf" srcId="{BBF5DCD4-E20F-4CDF-960C-74758644E24D}" destId="{EAC23A51-4270-4051-A733-C7F4A473EAAB}" srcOrd="0" destOrd="0" presId="urn:microsoft.com/office/officeart/2008/layout/LinedList"/>
    <dgm:cxn modelId="{758AAC75-D93C-4355-9D39-E0F53333AD63}" srcId="{C61B4F75-0DC9-4C55-AFB8-CB15C81B85C1}" destId="{27944EE4-B934-41FA-AB33-3BEB974B00BA}" srcOrd="0" destOrd="0" parTransId="{43184960-6038-4971-B9BC-A6A3B1FEC855}" sibTransId="{745F0E0E-94B7-4065-82BE-C75FC5BB1927}"/>
    <dgm:cxn modelId="{247AD998-8565-483E-AD31-512186D9A17E}" srcId="{27944EE4-B934-41FA-AB33-3BEB974B00BA}" destId="{844E204F-53AC-4C50-8707-73396B9C9ED2}" srcOrd="5" destOrd="0" parTransId="{C62BAB43-8BED-4992-BA86-572B66008666}" sibTransId="{6F391FC4-A62F-47CA-BD80-0CC2FC3BEDE0}"/>
    <dgm:cxn modelId="{6B98A7B4-7C32-4C9B-B7B2-23424175019F}" type="presOf" srcId="{C61B4F75-0DC9-4C55-AFB8-CB15C81B85C1}" destId="{C55D1DA1-0D72-4EC0-852F-B9CC6ACA7E07}" srcOrd="0" destOrd="0" presId="urn:microsoft.com/office/officeart/2008/layout/LinedList"/>
    <dgm:cxn modelId="{7624F8CB-BD01-4A5F-92CE-6B5441878818}" type="presOf" srcId="{013F6400-F25B-4D0B-8992-E28DA4E35334}" destId="{DD982C1F-4755-4F8D-A806-B33B72BFE564}" srcOrd="0" destOrd="0" presId="urn:microsoft.com/office/officeart/2008/layout/LinedList"/>
    <dgm:cxn modelId="{948447CD-582C-404B-9C3A-B9356B010C27}" srcId="{27944EE4-B934-41FA-AB33-3BEB974B00BA}" destId="{29B6C5AE-5527-4251-AF44-E27BFB8FB8FC}" srcOrd="0" destOrd="0" parTransId="{DF20844F-A116-418D-95AE-80C5FE923BE1}" sibTransId="{2CA08379-2611-4015-B553-9F9FAA6FC5AF}"/>
    <dgm:cxn modelId="{1F4108D4-7408-4D1B-BCA4-642F5C66EE92}" srcId="{27944EE4-B934-41FA-AB33-3BEB974B00BA}" destId="{E1F6B2C3-36C3-4C9E-A012-F32EF7EADAE4}" srcOrd="3" destOrd="0" parTransId="{ECE73CCC-507B-4323-BAB3-00DCB345F8EE}" sibTransId="{EBEE06F7-2C0A-49B3-BAFC-CD00003E4F88}"/>
    <dgm:cxn modelId="{DB5806DC-FA36-401E-B274-90A86834F07D}" type="presOf" srcId="{E1F6B2C3-36C3-4C9E-A012-F32EF7EADAE4}" destId="{E1870C39-B049-4947-B327-62BEF39C1916}" srcOrd="0" destOrd="0" presId="urn:microsoft.com/office/officeart/2008/layout/LinedList"/>
    <dgm:cxn modelId="{1EDD33F0-53B4-470D-A21C-83A07EE02B07}" srcId="{27944EE4-B934-41FA-AB33-3BEB974B00BA}" destId="{BBF5DCD4-E20F-4CDF-960C-74758644E24D}" srcOrd="4" destOrd="0" parTransId="{20E50FAA-E060-4DBB-BF04-6A38A12D9287}" sibTransId="{7598E48E-D8AA-45CA-A9DF-C97A1E2BF954}"/>
    <dgm:cxn modelId="{9FF0CFF1-9DF3-466B-8F8F-09F623BBE988}" type="presOf" srcId="{844E204F-53AC-4C50-8707-73396B9C9ED2}" destId="{9715A1B5-5F52-49E9-8EA0-FDB483A6A7CE}" srcOrd="0" destOrd="0" presId="urn:microsoft.com/office/officeart/2008/layout/LinedList"/>
    <dgm:cxn modelId="{329DFAB7-CBCB-4689-98E4-EE5055659F27}" type="presParOf" srcId="{C55D1DA1-0D72-4EC0-852F-B9CC6ACA7E07}" destId="{AE724B0A-5351-420D-97F4-69707B65201F}" srcOrd="0" destOrd="0" presId="urn:microsoft.com/office/officeart/2008/layout/LinedList"/>
    <dgm:cxn modelId="{E84BBE4B-11BA-419D-92C2-C008664A144C}" type="presParOf" srcId="{C55D1DA1-0D72-4EC0-852F-B9CC6ACA7E07}" destId="{971DB7C5-D167-4B7C-85F6-17E1EF123268}" srcOrd="1" destOrd="0" presId="urn:microsoft.com/office/officeart/2008/layout/LinedList"/>
    <dgm:cxn modelId="{74941B70-B75A-4EC7-8B8B-80326D4A6D52}" type="presParOf" srcId="{971DB7C5-D167-4B7C-85F6-17E1EF123268}" destId="{C886CF3D-E863-4BD4-9E39-F62CC9456014}" srcOrd="0" destOrd="0" presId="urn:microsoft.com/office/officeart/2008/layout/LinedList"/>
    <dgm:cxn modelId="{CED935FC-12FC-46DC-B79A-8CB8A4DBCA4F}" type="presParOf" srcId="{971DB7C5-D167-4B7C-85F6-17E1EF123268}" destId="{4165C30F-8BB1-41FD-B955-FB98D13C4A93}" srcOrd="1" destOrd="0" presId="urn:microsoft.com/office/officeart/2008/layout/LinedList"/>
    <dgm:cxn modelId="{2F91E08B-9A3C-44AE-8E5E-C58EDE0F1388}" type="presParOf" srcId="{4165C30F-8BB1-41FD-B955-FB98D13C4A93}" destId="{676E3E2D-C1B0-46C3-896D-49C2EE49FAD8}" srcOrd="0" destOrd="0" presId="urn:microsoft.com/office/officeart/2008/layout/LinedList"/>
    <dgm:cxn modelId="{D129EBFA-9C37-41B2-918F-40B3C0E9A6CD}" type="presParOf" srcId="{4165C30F-8BB1-41FD-B955-FB98D13C4A93}" destId="{D602B8DE-EA16-4DCE-A77D-DC77A0A1674C}" srcOrd="1" destOrd="0" presId="urn:microsoft.com/office/officeart/2008/layout/LinedList"/>
    <dgm:cxn modelId="{554A3C34-089C-42B7-8E34-FC9FDDC579E0}" type="presParOf" srcId="{D602B8DE-EA16-4DCE-A77D-DC77A0A1674C}" destId="{F3B1F35D-59CE-4110-8420-95E8D7094104}" srcOrd="0" destOrd="0" presId="urn:microsoft.com/office/officeart/2008/layout/LinedList"/>
    <dgm:cxn modelId="{6DB7C306-3D51-4B4A-B1C2-033A602F44F5}" type="presParOf" srcId="{D602B8DE-EA16-4DCE-A77D-DC77A0A1674C}" destId="{24DD3F07-1CC4-49F0-802D-1BEA9F9960AD}" srcOrd="1" destOrd="0" presId="urn:microsoft.com/office/officeart/2008/layout/LinedList"/>
    <dgm:cxn modelId="{733B85DC-3A79-46E9-926B-66217DC60E9F}" type="presParOf" srcId="{D602B8DE-EA16-4DCE-A77D-DC77A0A1674C}" destId="{7EB62BF9-2587-4964-BB5E-11FEE31D4636}" srcOrd="2" destOrd="0" presId="urn:microsoft.com/office/officeart/2008/layout/LinedList"/>
    <dgm:cxn modelId="{8D594231-E379-4495-B28A-E6375E572C88}" type="presParOf" srcId="{4165C30F-8BB1-41FD-B955-FB98D13C4A93}" destId="{931270AB-946A-4290-86B7-783AACCD8728}" srcOrd="2" destOrd="0" presId="urn:microsoft.com/office/officeart/2008/layout/LinedList"/>
    <dgm:cxn modelId="{A9E53313-29F2-45AC-BB6B-CD9150ED4D8A}" type="presParOf" srcId="{4165C30F-8BB1-41FD-B955-FB98D13C4A93}" destId="{0EFD773F-5B8E-4896-B22C-25BE8B0AB23B}" srcOrd="3" destOrd="0" presId="urn:microsoft.com/office/officeart/2008/layout/LinedList"/>
    <dgm:cxn modelId="{2FA66EFB-BEED-4A0A-90D3-B1CA306E90DB}" type="presParOf" srcId="{4165C30F-8BB1-41FD-B955-FB98D13C4A93}" destId="{44194DEA-E7BB-4C94-B9D3-E25F3ED64E1E}" srcOrd="4" destOrd="0" presId="urn:microsoft.com/office/officeart/2008/layout/LinedList"/>
    <dgm:cxn modelId="{1032368A-4BE7-43F2-860C-9E6A4B505DF4}" type="presParOf" srcId="{44194DEA-E7BB-4C94-B9D3-E25F3ED64E1E}" destId="{2AEA44F5-891B-4652-AA20-E02A67BEF7D7}" srcOrd="0" destOrd="0" presId="urn:microsoft.com/office/officeart/2008/layout/LinedList"/>
    <dgm:cxn modelId="{E89CCD9E-5B54-4ECF-A715-179E46F30024}" type="presParOf" srcId="{44194DEA-E7BB-4C94-B9D3-E25F3ED64E1E}" destId="{1F2DDD58-55A5-4FF0-95DE-CBE145D55216}" srcOrd="1" destOrd="0" presId="urn:microsoft.com/office/officeart/2008/layout/LinedList"/>
    <dgm:cxn modelId="{F85340E0-41E2-446F-99D4-E71814DF0AEC}" type="presParOf" srcId="{44194DEA-E7BB-4C94-B9D3-E25F3ED64E1E}" destId="{8B704E02-4A2A-42FA-900F-F24308F58D40}" srcOrd="2" destOrd="0" presId="urn:microsoft.com/office/officeart/2008/layout/LinedList"/>
    <dgm:cxn modelId="{E2B113C0-D6DE-433C-8B62-8D42FB3262E4}" type="presParOf" srcId="{4165C30F-8BB1-41FD-B955-FB98D13C4A93}" destId="{73BA6A38-22F2-4495-B902-76FAB778EDCF}" srcOrd="5" destOrd="0" presId="urn:microsoft.com/office/officeart/2008/layout/LinedList"/>
    <dgm:cxn modelId="{AA3E0B51-182C-4DF0-8C5C-35E41BDE448D}" type="presParOf" srcId="{4165C30F-8BB1-41FD-B955-FB98D13C4A93}" destId="{74071647-D9EA-40B5-A9E7-58EC85F0A161}" srcOrd="6" destOrd="0" presId="urn:microsoft.com/office/officeart/2008/layout/LinedList"/>
    <dgm:cxn modelId="{B13AB554-1EDC-4013-ABBB-93DC2F579C53}" type="presParOf" srcId="{4165C30F-8BB1-41FD-B955-FB98D13C4A93}" destId="{94424951-D022-437C-A39C-5157A2F0E5F2}" srcOrd="7" destOrd="0" presId="urn:microsoft.com/office/officeart/2008/layout/LinedList"/>
    <dgm:cxn modelId="{508499B4-A44B-4646-B303-7B70953C7D0C}" type="presParOf" srcId="{94424951-D022-437C-A39C-5157A2F0E5F2}" destId="{3BB315BE-68A1-4D09-AF4E-08589AF2C571}" srcOrd="0" destOrd="0" presId="urn:microsoft.com/office/officeart/2008/layout/LinedList"/>
    <dgm:cxn modelId="{E245D98E-E185-44BE-A85C-8AC5DEFEDFB3}" type="presParOf" srcId="{94424951-D022-437C-A39C-5157A2F0E5F2}" destId="{DD982C1F-4755-4F8D-A806-B33B72BFE564}" srcOrd="1" destOrd="0" presId="urn:microsoft.com/office/officeart/2008/layout/LinedList"/>
    <dgm:cxn modelId="{156B3F7E-0CEF-4F39-A8DE-F2FAF27E347A}" type="presParOf" srcId="{94424951-D022-437C-A39C-5157A2F0E5F2}" destId="{9815D272-1356-4BD9-8C53-843D89F069EC}" srcOrd="2" destOrd="0" presId="urn:microsoft.com/office/officeart/2008/layout/LinedList"/>
    <dgm:cxn modelId="{2F2EB3F1-1DDA-4F1D-9A02-E6C55B0B3FD0}" type="presParOf" srcId="{4165C30F-8BB1-41FD-B955-FB98D13C4A93}" destId="{FDA69BDF-AAA8-4107-A23F-D8F8087AF446}" srcOrd="8" destOrd="0" presId="urn:microsoft.com/office/officeart/2008/layout/LinedList"/>
    <dgm:cxn modelId="{35C1C654-0093-4712-9C89-405AEC10E494}" type="presParOf" srcId="{4165C30F-8BB1-41FD-B955-FB98D13C4A93}" destId="{6347EE35-2AB5-497A-B857-C121D42D3E98}" srcOrd="9" destOrd="0" presId="urn:microsoft.com/office/officeart/2008/layout/LinedList"/>
    <dgm:cxn modelId="{59528501-1C39-4237-B9D7-4AB0061E1248}" type="presParOf" srcId="{4165C30F-8BB1-41FD-B955-FB98D13C4A93}" destId="{55DECDEA-DA42-4A66-A3F0-D4238F15916E}" srcOrd="10" destOrd="0" presId="urn:microsoft.com/office/officeart/2008/layout/LinedList"/>
    <dgm:cxn modelId="{B47DAB76-7557-4A8B-8223-7D695DEA447B}" type="presParOf" srcId="{55DECDEA-DA42-4A66-A3F0-D4238F15916E}" destId="{A4E10C0E-1216-42FD-B2B8-98A650E5C3F2}" srcOrd="0" destOrd="0" presId="urn:microsoft.com/office/officeart/2008/layout/LinedList"/>
    <dgm:cxn modelId="{E9767913-0173-4C62-9F13-CF87D4C00AAF}" type="presParOf" srcId="{55DECDEA-DA42-4A66-A3F0-D4238F15916E}" destId="{E1870C39-B049-4947-B327-62BEF39C1916}" srcOrd="1" destOrd="0" presId="urn:microsoft.com/office/officeart/2008/layout/LinedList"/>
    <dgm:cxn modelId="{9A22E269-C779-4249-9BD0-213C2503EEDB}" type="presParOf" srcId="{55DECDEA-DA42-4A66-A3F0-D4238F15916E}" destId="{E6CE3C50-0120-44D7-BCAB-95C3AB8C73CF}" srcOrd="2" destOrd="0" presId="urn:microsoft.com/office/officeart/2008/layout/LinedList"/>
    <dgm:cxn modelId="{11BA7E84-7195-4FF0-A44D-7C7D39E24248}" type="presParOf" srcId="{4165C30F-8BB1-41FD-B955-FB98D13C4A93}" destId="{91B8BA50-2D3E-4BCC-BB4A-ADC4AD02EE24}" srcOrd="11" destOrd="0" presId="urn:microsoft.com/office/officeart/2008/layout/LinedList"/>
    <dgm:cxn modelId="{94954370-B645-4874-96D5-88B981200A49}" type="presParOf" srcId="{4165C30F-8BB1-41FD-B955-FB98D13C4A93}" destId="{A2F49604-7A71-4DC8-A950-9D282FF1A0FE}" srcOrd="12" destOrd="0" presId="urn:microsoft.com/office/officeart/2008/layout/LinedList"/>
    <dgm:cxn modelId="{0FD45D0D-34EF-45BA-B964-EA72C07311DF}" type="presParOf" srcId="{4165C30F-8BB1-41FD-B955-FB98D13C4A93}" destId="{4FAEEDB7-52C6-40B2-AC90-F96D17CA9C2B}" srcOrd="13" destOrd="0" presId="urn:microsoft.com/office/officeart/2008/layout/LinedList"/>
    <dgm:cxn modelId="{6B564A9D-E127-4E40-8938-D6BD2F580AA9}" type="presParOf" srcId="{4FAEEDB7-52C6-40B2-AC90-F96D17CA9C2B}" destId="{B1B3FCE7-B0DB-4F4E-BECE-33D5F9D14460}" srcOrd="0" destOrd="0" presId="urn:microsoft.com/office/officeart/2008/layout/LinedList"/>
    <dgm:cxn modelId="{2B443652-C4BE-4836-A8AA-73872BDAE991}" type="presParOf" srcId="{4FAEEDB7-52C6-40B2-AC90-F96D17CA9C2B}" destId="{EAC23A51-4270-4051-A733-C7F4A473EAAB}" srcOrd="1" destOrd="0" presId="urn:microsoft.com/office/officeart/2008/layout/LinedList"/>
    <dgm:cxn modelId="{E70B099B-52EC-454A-80E2-C7AEDE489E8B}" type="presParOf" srcId="{4FAEEDB7-52C6-40B2-AC90-F96D17CA9C2B}" destId="{3257144A-C243-4C64-A5EE-F989717FA3DF}" srcOrd="2" destOrd="0" presId="urn:microsoft.com/office/officeart/2008/layout/LinedList"/>
    <dgm:cxn modelId="{B713DD5B-68E8-4C10-BE6E-860FB4E09091}" type="presParOf" srcId="{4165C30F-8BB1-41FD-B955-FB98D13C4A93}" destId="{1428D4A9-C918-45D1-905E-D4E896670FE3}" srcOrd="14" destOrd="0" presId="urn:microsoft.com/office/officeart/2008/layout/LinedList"/>
    <dgm:cxn modelId="{43ADE1FE-20ED-4E5E-8FD6-AB19BC0D2169}" type="presParOf" srcId="{4165C30F-8BB1-41FD-B955-FB98D13C4A93}" destId="{877317A6-63FB-4AF3-A5B8-10D7AF42240B}" srcOrd="15" destOrd="0" presId="urn:microsoft.com/office/officeart/2008/layout/LinedList"/>
    <dgm:cxn modelId="{555C0EFD-B0A0-4D84-A4ED-8669F65D3A4A}" type="presParOf" srcId="{4165C30F-8BB1-41FD-B955-FB98D13C4A93}" destId="{2FA46163-A0C9-4436-B35B-AA64542F3907}" srcOrd="16" destOrd="0" presId="urn:microsoft.com/office/officeart/2008/layout/LinedList"/>
    <dgm:cxn modelId="{6A221884-F63D-47F1-9F30-AA922E68A3E9}" type="presParOf" srcId="{2FA46163-A0C9-4436-B35B-AA64542F3907}" destId="{D757739C-608A-4907-973F-CC1BCA87469D}" srcOrd="0" destOrd="0" presId="urn:microsoft.com/office/officeart/2008/layout/LinedList"/>
    <dgm:cxn modelId="{3066EF5F-D357-45A2-93D1-FFD81F74FBA3}" type="presParOf" srcId="{2FA46163-A0C9-4436-B35B-AA64542F3907}" destId="{9715A1B5-5F52-49E9-8EA0-FDB483A6A7CE}" srcOrd="1" destOrd="0" presId="urn:microsoft.com/office/officeart/2008/layout/LinedList"/>
    <dgm:cxn modelId="{CCD5B4C8-EBFE-4B85-8175-511526CF42B3}" type="presParOf" srcId="{2FA46163-A0C9-4436-B35B-AA64542F3907}" destId="{5D415E34-3AEE-4C2F-BB69-8D33FBDE42B4}" srcOrd="2" destOrd="0" presId="urn:microsoft.com/office/officeart/2008/layout/LinedList"/>
    <dgm:cxn modelId="{B75CE1F5-AEB9-4773-AEBD-EAC889C193DA}" type="presParOf" srcId="{4165C30F-8BB1-41FD-B955-FB98D13C4A93}" destId="{0BC5E30E-D932-45B6-A879-E3007A7EABA2}" srcOrd="17" destOrd="0" presId="urn:microsoft.com/office/officeart/2008/layout/LinedList"/>
    <dgm:cxn modelId="{B1EB09A6-8124-4609-80B9-34CB9F0325D7}" type="presParOf" srcId="{4165C30F-8BB1-41FD-B955-FB98D13C4A93}" destId="{7F18AF21-2493-4277-BE01-3732EB0347D5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24B0A-5351-420D-97F4-69707B65201F}">
      <dsp:nvSpPr>
        <dsp:cNvPr id="0" name=""/>
        <dsp:cNvSpPr/>
      </dsp:nvSpPr>
      <dsp:spPr>
        <a:xfrm>
          <a:off x="0" y="0"/>
          <a:ext cx="885952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86CF3D-E863-4BD4-9E39-F62CC9456014}">
      <dsp:nvSpPr>
        <dsp:cNvPr id="0" name=""/>
        <dsp:cNvSpPr/>
      </dsp:nvSpPr>
      <dsp:spPr>
        <a:xfrm>
          <a:off x="0" y="0"/>
          <a:ext cx="1777656" cy="37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Kund</a:t>
          </a:r>
          <a:r>
            <a:rPr lang="en-US" sz="2400" kern="1200" dirty="0"/>
            <a:t> AB </a:t>
          </a:r>
          <a:r>
            <a:rPr lang="en-US" sz="2400" kern="1200" dirty="0" err="1"/>
            <a:t>önskar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databas</a:t>
          </a:r>
          <a:r>
            <a:rPr lang="en-US" sz="2400" kern="1200" dirty="0"/>
            <a:t> </a:t>
          </a:r>
          <a:r>
            <a:rPr lang="en-US" sz="2400" kern="1200" dirty="0" err="1"/>
            <a:t>över</a:t>
          </a:r>
          <a:r>
            <a:rPr lang="en-US" sz="2400" kern="1200" dirty="0"/>
            <a:t> </a:t>
          </a:r>
          <a:r>
            <a:rPr lang="en-US" sz="2400" kern="1200" dirty="0" err="1"/>
            <a:t>sina</a:t>
          </a:r>
          <a:r>
            <a:rPr lang="en-US" sz="2400" kern="1200" dirty="0"/>
            <a:t> </a:t>
          </a:r>
          <a:r>
            <a:rPr lang="en-US" sz="2400" kern="1200" dirty="0" err="1"/>
            <a:t>filmer</a:t>
          </a:r>
          <a:r>
            <a:rPr lang="en-US" sz="2400" kern="1200" dirty="0"/>
            <a:t> med </a:t>
          </a:r>
          <a:r>
            <a:rPr lang="en-US" sz="2400" kern="1200" dirty="0" err="1"/>
            <a:t>önskemål</a:t>
          </a:r>
          <a:r>
            <a:rPr lang="en-US" sz="2400" kern="1200" dirty="0"/>
            <a:t>: </a:t>
          </a:r>
        </a:p>
      </dsp:txBody>
      <dsp:txXfrm>
        <a:off x="0" y="0"/>
        <a:ext cx="1777656" cy="3779519"/>
      </dsp:txXfrm>
    </dsp:sp>
    <dsp:sp modelId="{24DD3F07-1CC4-49F0-802D-1BEA9F9960AD}">
      <dsp:nvSpPr>
        <dsp:cNvPr id="0" name=""/>
        <dsp:cNvSpPr/>
      </dsp:nvSpPr>
      <dsp:spPr>
        <a:xfrm>
          <a:off x="1910290" y="29758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databasen</a:t>
          </a:r>
          <a:r>
            <a:rPr lang="en-US" sz="1600" kern="1200" dirty="0"/>
            <a:t>.</a:t>
          </a:r>
        </a:p>
      </dsp:txBody>
      <dsp:txXfrm>
        <a:off x="1910290" y="29758"/>
        <a:ext cx="6941139" cy="595163"/>
      </dsp:txXfrm>
    </dsp:sp>
    <dsp:sp modelId="{931270AB-946A-4290-86B7-783AACCD8728}">
      <dsp:nvSpPr>
        <dsp:cNvPr id="0" name=""/>
        <dsp:cNvSpPr/>
      </dsp:nvSpPr>
      <dsp:spPr>
        <a:xfrm>
          <a:off x="1777656" y="624921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F2DDD58-55A5-4FF0-95DE-CBE145D55216}">
      <dsp:nvSpPr>
        <dsp:cNvPr id="0" name=""/>
        <dsp:cNvSpPr/>
      </dsp:nvSpPr>
      <dsp:spPr>
        <a:xfrm>
          <a:off x="1910290" y="654679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skådespelare</a:t>
          </a:r>
          <a:r>
            <a:rPr lang="en-US" sz="1600" kern="1200" dirty="0"/>
            <a:t>.</a:t>
          </a:r>
        </a:p>
      </dsp:txBody>
      <dsp:txXfrm>
        <a:off x="1910290" y="654679"/>
        <a:ext cx="6941139" cy="595163"/>
      </dsp:txXfrm>
    </dsp:sp>
    <dsp:sp modelId="{73BA6A38-22F2-4495-B902-76FAB778EDCF}">
      <dsp:nvSpPr>
        <dsp:cNvPr id="0" name=""/>
        <dsp:cNvSpPr/>
      </dsp:nvSpPr>
      <dsp:spPr>
        <a:xfrm>
          <a:off x="1777656" y="1249843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D982C1F-4755-4F8D-A806-B33B72BFE564}">
      <dsp:nvSpPr>
        <dsp:cNvPr id="0" name=""/>
        <dsp:cNvSpPr/>
      </dsp:nvSpPr>
      <dsp:spPr>
        <a:xfrm>
          <a:off x="1910290" y="1279601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Söka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filmtitel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del av </a:t>
          </a:r>
          <a:r>
            <a:rPr lang="en-US" sz="1600" kern="1200" dirty="0" err="1"/>
            <a:t>filmtiteln</a:t>
          </a:r>
          <a:r>
            <a:rPr lang="en-US" sz="1600" kern="1200" dirty="0"/>
            <a:t>.</a:t>
          </a:r>
        </a:p>
      </dsp:txBody>
      <dsp:txXfrm>
        <a:off x="1910290" y="1279601"/>
        <a:ext cx="6941139" cy="595163"/>
      </dsp:txXfrm>
    </dsp:sp>
    <dsp:sp modelId="{FDA69BDF-AAA8-4107-A23F-D8F8087AF446}">
      <dsp:nvSpPr>
        <dsp:cNvPr id="0" name=""/>
        <dsp:cNvSpPr/>
      </dsp:nvSpPr>
      <dsp:spPr>
        <a:xfrm>
          <a:off x="1777656" y="1874765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1870C39-B049-4947-B327-62BEF39C1916}">
      <dsp:nvSpPr>
        <dsp:cNvPr id="0" name=""/>
        <dsp:cNvSpPr/>
      </dsp:nvSpPr>
      <dsp:spPr>
        <a:xfrm>
          <a:off x="1910290" y="1904523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baserat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genre.</a:t>
          </a:r>
        </a:p>
      </dsp:txBody>
      <dsp:txXfrm>
        <a:off x="1910290" y="1904523"/>
        <a:ext cx="6941139" cy="595163"/>
      </dsp:txXfrm>
    </dsp:sp>
    <dsp:sp modelId="{91B8BA50-2D3E-4BCC-BB4A-ADC4AD02EE24}">
      <dsp:nvSpPr>
        <dsp:cNvPr id="0" name=""/>
        <dsp:cNvSpPr/>
      </dsp:nvSpPr>
      <dsp:spPr>
        <a:xfrm>
          <a:off x="1777656" y="2499686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C23A51-4270-4051-A733-C7F4A473EAAB}">
      <dsp:nvSpPr>
        <dsp:cNvPr id="0" name=""/>
        <dsp:cNvSpPr/>
      </dsp:nvSpPr>
      <dsp:spPr>
        <a:xfrm>
          <a:off x="1910290" y="2529444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baserat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</a:t>
          </a:r>
          <a:r>
            <a:rPr lang="en-US" sz="1600" kern="1200" dirty="0" err="1"/>
            <a:t>ett</a:t>
          </a:r>
          <a:r>
            <a:rPr lang="en-US" sz="1600" kern="1200" dirty="0"/>
            <a:t> </a:t>
          </a:r>
          <a:r>
            <a:rPr lang="en-US" sz="1600" kern="1200" dirty="0" err="1"/>
            <a:t>visst</a:t>
          </a:r>
          <a:r>
            <a:rPr lang="en-US" sz="1600" kern="1200" dirty="0"/>
            <a:t> </a:t>
          </a:r>
          <a:r>
            <a:rPr lang="en-US" sz="1600" kern="1200" dirty="0" err="1"/>
            <a:t>språk</a:t>
          </a:r>
          <a:r>
            <a:rPr lang="en-US" sz="1600" kern="1200" dirty="0"/>
            <a:t>.</a:t>
          </a:r>
        </a:p>
      </dsp:txBody>
      <dsp:txXfrm>
        <a:off x="1910290" y="2529444"/>
        <a:ext cx="6941139" cy="595163"/>
      </dsp:txXfrm>
    </dsp:sp>
    <dsp:sp modelId="{1428D4A9-C918-45D1-905E-D4E896670FE3}">
      <dsp:nvSpPr>
        <dsp:cNvPr id="0" name=""/>
        <dsp:cNvSpPr/>
      </dsp:nvSpPr>
      <dsp:spPr>
        <a:xfrm>
          <a:off x="1777656" y="3124608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15A1B5-5F52-49E9-8EA0-FDB483A6A7CE}">
      <dsp:nvSpPr>
        <dsp:cNvPr id="0" name=""/>
        <dsp:cNvSpPr/>
      </dsp:nvSpPr>
      <dsp:spPr>
        <a:xfrm>
          <a:off x="1910290" y="3154366"/>
          <a:ext cx="6941139" cy="59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Lista </a:t>
          </a:r>
          <a:r>
            <a:rPr lang="en-US" sz="1600" kern="1200" dirty="0" err="1"/>
            <a:t>filmer</a:t>
          </a:r>
          <a:r>
            <a:rPr lang="en-US" sz="1600" kern="1200" dirty="0"/>
            <a:t> </a:t>
          </a:r>
          <a:r>
            <a:rPr lang="en-US" sz="1600" kern="1200" dirty="0" err="1"/>
            <a:t>som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specifik</a:t>
          </a:r>
          <a:r>
            <a:rPr lang="en-US" sz="1600" kern="1200" dirty="0"/>
            <a:t> </a:t>
          </a:r>
          <a:r>
            <a:rPr lang="en-US" sz="1600" kern="1200" dirty="0" err="1"/>
            <a:t>skådespelare</a:t>
          </a:r>
          <a:r>
            <a:rPr lang="en-US" sz="1600" kern="1200" dirty="0"/>
            <a:t> </a:t>
          </a:r>
          <a:r>
            <a:rPr lang="en-US" sz="1600" kern="1200" dirty="0" err="1"/>
            <a:t>är</a:t>
          </a:r>
          <a:r>
            <a:rPr lang="en-US" sz="1600" kern="1200" dirty="0"/>
            <a:t> med </a:t>
          </a:r>
          <a:r>
            <a:rPr lang="en-US" sz="1600" kern="1200" dirty="0" err="1"/>
            <a:t>i</a:t>
          </a:r>
          <a:r>
            <a:rPr lang="en-US" sz="1600" kern="1200" dirty="0"/>
            <a:t>. Det ska </a:t>
          </a:r>
          <a:r>
            <a:rPr lang="en-US" sz="1600" kern="1200" dirty="0" err="1"/>
            <a:t>gå</a:t>
          </a:r>
          <a:r>
            <a:rPr lang="en-US" sz="1600" kern="1200" dirty="0"/>
            <a:t> </a:t>
          </a:r>
          <a:r>
            <a:rPr lang="en-US" sz="1600" kern="1200" dirty="0" err="1"/>
            <a:t>att</a:t>
          </a:r>
          <a:r>
            <a:rPr lang="en-US" sz="1600" kern="1200" dirty="0"/>
            <a:t> </a:t>
          </a:r>
          <a:r>
            <a:rPr lang="en-US" sz="1600" kern="1200" dirty="0" err="1"/>
            <a:t>söka</a:t>
          </a:r>
          <a:r>
            <a:rPr lang="en-US" sz="1600" kern="1200" dirty="0"/>
            <a:t> </a:t>
          </a:r>
          <a:r>
            <a:rPr lang="en-US" sz="1600" kern="1200" dirty="0" err="1"/>
            <a:t>på</a:t>
          </a:r>
          <a:r>
            <a:rPr lang="en-US" sz="1600" kern="1200" dirty="0"/>
            <a:t> bara </a:t>
          </a:r>
          <a:r>
            <a:rPr lang="en-US" sz="1600" kern="1200" dirty="0" err="1"/>
            <a:t>för</a:t>
          </a:r>
          <a:r>
            <a:rPr lang="en-US" sz="1600" kern="1200" dirty="0"/>
            <a:t>-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efternamn</a:t>
          </a:r>
          <a:r>
            <a:rPr lang="en-US" sz="1600" kern="1200" dirty="0"/>
            <a:t> </a:t>
          </a:r>
          <a:r>
            <a:rPr lang="en-US" sz="1600" kern="1200" dirty="0" err="1"/>
            <a:t>eller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kombination</a:t>
          </a:r>
          <a:r>
            <a:rPr lang="en-US" sz="1600" kern="1200" dirty="0"/>
            <a:t> av dem </a:t>
          </a:r>
          <a:r>
            <a:rPr lang="en-US" sz="1600" kern="1200" dirty="0" err="1"/>
            <a:t>båda</a:t>
          </a:r>
          <a:r>
            <a:rPr lang="en-US" sz="1600" kern="1200" dirty="0"/>
            <a:t>.</a:t>
          </a:r>
        </a:p>
      </dsp:txBody>
      <dsp:txXfrm>
        <a:off x="1910290" y="3154366"/>
        <a:ext cx="6941139" cy="595163"/>
      </dsp:txXfrm>
    </dsp:sp>
    <dsp:sp modelId="{0BC5E30E-D932-45B6-A879-E3007A7EABA2}">
      <dsp:nvSpPr>
        <dsp:cNvPr id="0" name=""/>
        <dsp:cNvSpPr/>
      </dsp:nvSpPr>
      <dsp:spPr>
        <a:xfrm>
          <a:off x="1777656" y="3749530"/>
          <a:ext cx="7073773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7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7FEA92E-7E40-41A9-98A1-BE085D99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4480" y="1615440"/>
            <a:ext cx="2265680" cy="985520"/>
          </a:xfrm>
        </p:spPr>
        <p:txBody>
          <a:bodyPr>
            <a:normAutofit/>
          </a:bodyPr>
          <a:lstStyle/>
          <a:p>
            <a:pPr algn="l"/>
            <a:r>
              <a:rPr lang="sv-SE" sz="4400" dirty="0"/>
              <a:t>YMBD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23E375-71CB-4C73-AC72-C9C73D714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9120" y="2936240"/>
            <a:ext cx="3738880" cy="985520"/>
          </a:xfrm>
        </p:spPr>
        <p:txBody>
          <a:bodyPr>
            <a:normAutofit/>
          </a:bodyPr>
          <a:lstStyle/>
          <a:p>
            <a:pPr algn="l"/>
            <a:r>
              <a:rPr lang="sv-SE" dirty="0" err="1"/>
              <a:t>Yellow</a:t>
            </a:r>
            <a:r>
              <a:rPr lang="sv-SE" dirty="0"/>
              <a:t> Movie </a:t>
            </a:r>
            <a:r>
              <a:rPr lang="sv-SE" dirty="0" err="1"/>
              <a:t>Database</a:t>
            </a:r>
            <a:endParaRPr lang="sv-SE" dirty="0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1C2C625A-E896-475A-93AB-EF85AB94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3" r="27257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48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CE22FB9-A369-453A-81B8-34F957B0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99" y="352846"/>
            <a:ext cx="4572000" cy="1524010"/>
          </a:xfrm>
        </p:spPr>
        <p:txBody>
          <a:bodyPr anchor="t">
            <a:normAutofit/>
          </a:bodyPr>
          <a:lstStyle/>
          <a:p>
            <a:r>
              <a:rPr lang="sv-SE" sz="3200" dirty="0"/>
              <a:t>Kundens önskan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9B6FDEF6-2379-425A-828C-B418B3FBD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15074"/>
              </p:ext>
            </p:extLst>
          </p:nvPr>
        </p:nvGraphicFramePr>
        <p:xfrm>
          <a:off x="1473200" y="1330961"/>
          <a:ext cx="8859520" cy="3779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4">
            <a:extLst>
              <a:ext uri="{FF2B5EF4-FFF2-40B4-BE49-F238E27FC236}">
                <a16:creationId xmlns:a16="http://schemas.microsoft.com/office/drawing/2014/main" id="{E774C3FF-91E3-4987-8BDE-13B1B228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" y="-109758"/>
            <a:ext cx="12193000" cy="69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18707A20-4093-43A5-857E-8FF6F26E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69" y="287741"/>
            <a:ext cx="8702842" cy="6282517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9EFCC63F-B84A-4082-990F-3BF94829CE12}"/>
              </a:ext>
            </a:extLst>
          </p:cNvPr>
          <p:cNvSpPr txBox="1"/>
          <p:nvPr/>
        </p:nvSpPr>
        <p:spPr>
          <a:xfrm>
            <a:off x="168443" y="2521059"/>
            <a:ext cx="3019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Vy</a:t>
            </a:r>
          </a:p>
          <a:p>
            <a:endParaRPr lang="sv-S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Lista alla skådespelare</a:t>
            </a:r>
          </a:p>
        </p:txBody>
      </p:sp>
    </p:spTree>
    <p:extLst>
      <p:ext uri="{BB962C8B-B14F-4D97-AF65-F5344CB8AC3E}">
        <p14:creationId xmlns:p14="http://schemas.microsoft.com/office/powerpoint/2010/main" val="284223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08B40168-157D-4D5F-BD56-29C12D37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2" y="247120"/>
            <a:ext cx="9564478" cy="4414437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1F7879C0-04B2-4CA3-AD02-60A5312DE11D}"/>
              </a:ext>
            </a:extLst>
          </p:cNvPr>
          <p:cNvSpPr txBox="1"/>
          <p:nvPr/>
        </p:nvSpPr>
        <p:spPr>
          <a:xfrm>
            <a:off x="638928" y="4904454"/>
            <a:ext cx="91680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Stored</a:t>
            </a:r>
            <a:r>
              <a:rPr lang="sv-SE" sz="3600" dirty="0"/>
              <a:t> </a:t>
            </a:r>
            <a:r>
              <a:rPr lang="sv-SE" sz="3600" dirty="0" err="1"/>
              <a:t>Procedure</a:t>
            </a:r>
            <a:endParaRPr lang="sv-SE" sz="3600" dirty="0"/>
          </a:p>
          <a:p>
            <a:endParaRPr lang="sv-S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Hämtar alla filmer som </a:t>
            </a:r>
            <a:r>
              <a:rPr lang="sv-SE" sz="2400" dirty="0" err="1"/>
              <a:t>Brendin</a:t>
            </a:r>
            <a:r>
              <a:rPr lang="sv-SE" sz="2400" dirty="0"/>
              <a:t> medverkar i 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32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B8CC6270-A35A-4871-A3A2-4033A70C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1832441"/>
            <a:ext cx="8927431" cy="4813421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372A46D4-1A77-4CFD-ACE3-1EBF8CD5D5F3}"/>
              </a:ext>
            </a:extLst>
          </p:cNvPr>
          <p:cNvSpPr txBox="1"/>
          <p:nvPr/>
        </p:nvSpPr>
        <p:spPr>
          <a:xfrm>
            <a:off x="1379622" y="219739"/>
            <a:ext cx="91680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Stored</a:t>
            </a:r>
            <a:r>
              <a:rPr lang="sv-SE" sz="3600" dirty="0"/>
              <a:t> </a:t>
            </a:r>
            <a:r>
              <a:rPr lang="sv-SE" sz="3600" dirty="0" err="1"/>
              <a:t>Procedure</a:t>
            </a:r>
            <a:endParaRPr lang="sv-SE" sz="3600" dirty="0"/>
          </a:p>
          <a:p>
            <a:endParaRPr lang="sv-S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Hämtar alla filmer av genren drama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76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B21BB901-8A42-4C73-A698-844A4973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3" b="2073"/>
          <a:stretch/>
        </p:blipFill>
        <p:spPr>
          <a:xfrm>
            <a:off x="-15223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57BDFFD-F984-41D7-B4DB-C684413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50" y="1662392"/>
            <a:ext cx="5638800" cy="23421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YMDB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D01B52-1F7C-4800-A6AD-F115CA17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88" y="3550304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Yellow Movie Database</a:t>
            </a:r>
          </a:p>
        </p:txBody>
      </p:sp>
    </p:spTree>
    <p:extLst>
      <p:ext uri="{BB962C8B-B14F-4D97-AF65-F5344CB8AC3E}">
        <p14:creationId xmlns:p14="http://schemas.microsoft.com/office/powerpoint/2010/main" val="310807157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Bredbild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YMBD</vt:lpstr>
      <vt:lpstr>Kundens önskan</vt:lpstr>
      <vt:lpstr>PowerPoint-presentation</vt:lpstr>
      <vt:lpstr>PowerPoint-presentation</vt:lpstr>
      <vt:lpstr>PowerPoint-presentation</vt:lpstr>
      <vt:lpstr>PowerPoint-presentation</vt:lpstr>
      <vt:lpstr>YMDB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YMBD</dc:title>
  <dc:creator>Nathalie Falk</dc:creator>
  <cp:lastModifiedBy>Nathalie Falk</cp:lastModifiedBy>
  <cp:revision>4</cp:revision>
  <dcterms:created xsi:type="dcterms:W3CDTF">2021-03-31T11:22:46Z</dcterms:created>
  <dcterms:modified xsi:type="dcterms:W3CDTF">2021-03-31T11:51:57Z</dcterms:modified>
</cp:coreProperties>
</file>