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67" r:id="rId6"/>
    <p:sldId id="265" r:id="rId7"/>
    <p:sldId id="266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3" roundtripDataSignature="AMtx7mgEOYGhSbMcF74/uZopW0VtOTgV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0353A-519A-4D9C-B0CD-8A9F1FB77602}" v="451" dt="2022-12-10T02:12:03.860"/>
    <p1510:client id="{1A712122-363E-4A46-AB8C-9DF3ECB7AECE}" v="116" dt="2022-12-10T01:24:39.128"/>
    <p1510:client id="{1E5E4C9A-AF84-4C7D-97CF-15B14725853D}" v="16" dt="2022-12-10T02:04:23.908"/>
    <p1510:client id="{56059C15-AF58-4E07-95E2-BFA3A6402A70}" v="54" dt="2022-12-10T02:23:03.157"/>
    <p1510:client id="{90D45048-D8DD-4687-96DB-133D02C1658E}" v="10" dt="2022-12-10T02:18:29.139"/>
    <p1510:client id="{91040B6F-F3C9-4844-92BD-8BDC601C9452}" v="38" dt="2022-12-10T02:16:0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kadia, Divyansh" userId="S::dbokadia@tamu.edu::7565fb82-26c8-45e8-9ede-06d417d41e8f" providerId="AD" clId="Web-{0D90353A-519A-4D9C-B0CD-8A9F1FB77602}"/>
    <pc:docChg chg="modSld">
      <pc:chgData name="Bokadia, Divyansh" userId="S::dbokadia@tamu.edu::7565fb82-26c8-45e8-9ede-06d417d41e8f" providerId="AD" clId="Web-{0D90353A-519A-4D9C-B0CD-8A9F1FB77602}" dt="2022-12-10T02:12:03.860" v="469" actId="20577"/>
      <pc:docMkLst>
        <pc:docMk/>
      </pc:docMkLst>
      <pc:sldChg chg="modSp">
        <pc:chgData name="Bokadia, Divyansh" userId="S::dbokadia@tamu.edu::7565fb82-26c8-45e8-9ede-06d417d41e8f" providerId="AD" clId="Web-{0D90353A-519A-4D9C-B0CD-8A9F1FB77602}" dt="2022-12-10T02:05:08" v="23" actId="20577"/>
        <pc:sldMkLst>
          <pc:docMk/>
          <pc:sldMk cId="0" sldId="258"/>
        </pc:sldMkLst>
        <pc:spChg chg="mod">
          <ac:chgData name="Bokadia, Divyansh" userId="S::dbokadia@tamu.edu::7565fb82-26c8-45e8-9ede-06d417d41e8f" providerId="AD" clId="Web-{0D90353A-519A-4D9C-B0CD-8A9F1FB77602}" dt="2022-12-10T02:05:08" v="23" actId="20577"/>
          <ac:spMkLst>
            <pc:docMk/>
            <pc:sldMk cId="0" sldId="258"/>
            <ac:spMk id="73" creationId="{00000000-0000-0000-0000-000000000000}"/>
          </ac:spMkLst>
        </pc:spChg>
      </pc:sldChg>
      <pc:sldChg chg="modSp">
        <pc:chgData name="Bokadia, Divyansh" userId="S::dbokadia@tamu.edu::7565fb82-26c8-45e8-9ede-06d417d41e8f" providerId="AD" clId="Web-{0D90353A-519A-4D9C-B0CD-8A9F1FB77602}" dt="2022-12-10T02:10:48.201" v="449" actId="20577"/>
        <pc:sldMkLst>
          <pc:docMk/>
          <pc:sldMk cId="2285849901" sldId="265"/>
        </pc:sldMkLst>
        <pc:spChg chg="mod">
          <ac:chgData name="Bokadia, Divyansh" userId="S::dbokadia@tamu.edu::7565fb82-26c8-45e8-9ede-06d417d41e8f" providerId="AD" clId="Web-{0D90353A-519A-4D9C-B0CD-8A9F1FB77602}" dt="2022-12-10T02:10:48.201" v="449" actId="20577"/>
          <ac:spMkLst>
            <pc:docMk/>
            <pc:sldMk cId="2285849901" sldId="265"/>
            <ac:spMk id="73" creationId="{00000000-0000-0000-0000-000000000000}"/>
          </ac:spMkLst>
        </pc:spChg>
      </pc:sldChg>
      <pc:sldChg chg="modSp">
        <pc:chgData name="Bokadia, Divyansh" userId="S::dbokadia@tamu.edu::7565fb82-26c8-45e8-9ede-06d417d41e8f" providerId="AD" clId="Web-{0D90353A-519A-4D9C-B0CD-8A9F1FB77602}" dt="2022-12-10T02:12:03.860" v="469" actId="20577"/>
        <pc:sldMkLst>
          <pc:docMk/>
          <pc:sldMk cId="1530412892" sldId="266"/>
        </pc:sldMkLst>
        <pc:spChg chg="mod">
          <ac:chgData name="Bokadia, Divyansh" userId="S::dbokadia@tamu.edu::7565fb82-26c8-45e8-9ede-06d417d41e8f" providerId="AD" clId="Web-{0D90353A-519A-4D9C-B0CD-8A9F1FB77602}" dt="2022-12-10T02:12:03.860" v="469" actId="20577"/>
          <ac:spMkLst>
            <pc:docMk/>
            <pc:sldMk cId="1530412892" sldId="266"/>
            <ac:spMk id="73" creationId="{00000000-0000-0000-0000-000000000000}"/>
          </ac:spMkLst>
        </pc:spChg>
      </pc:sldChg>
      <pc:sldChg chg="modSp">
        <pc:chgData name="Bokadia, Divyansh" userId="S::dbokadia@tamu.edu::7565fb82-26c8-45e8-9ede-06d417d41e8f" providerId="AD" clId="Web-{0D90353A-519A-4D9C-B0CD-8A9F1FB77602}" dt="2022-12-10T02:07:26.397" v="154" actId="20577"/>
        <pc:sldMkLst>
          <pc:docMk/>
          <pc:sldMk cId="2571938803" sldId="267"/>
        </pc:sldMkLst>
        <pc:spChg chg="mod">
          <ac:chgData name="Bokadia, Divyansh" userId="S::dbokadia@tamu.edu::7565fb82-26c8-45e8-9ede-06d417d41e8f" providerId="AD" clId="Web-{0D90353A-519A-4D9C-B0CD-8A9F1FB77602}" dt="2022-12-10T02:07:26.397" v="154" actId="20577"/>
          <ac:spMkLst>
            <pc:docMk/>
            <pc:sldMk cId="2571938803" sldId="267"/>
            <ac:spMk id="73" creationId="{00000000-0000-0000-0000-000000000000}"/>
          </ac:spMkLst>
        </pc:spChg>
      </pc:sldChg>
    </pc:docChg>
  </pc:docChgLst>
  <pc:docChgLst>
    <pc:chgData name="Bokadia, Divyansh" userId="S::dbokadia@tamu.edu::7565fb82-26c8-45e8-9ede-06d417d41e8f" providerId="AD" clId="Web-{56059C15-AF58-4E07-95E2-BFA3A6402A70}"/>
    <pc:docChg chg="modSld">
      <pc:chgData name="Bokadia, Divyansh" userId="S::dbokadia@tamu.edu::7565fb82-26c8-45e8-9ede-06d417d41e8f" providerId="AD" clId="Web-{56059C15-AF58-4E07-95E2-BFA3A6402A70}" dt="2022-12-10T02:23:03.157" v="57" actId="20577"/>
      <pc:docMkLst>
        <pc:docMk/>
      </pc:docMkLst>
      <pc:sldChg chg="modSp">
        <pc:chgData name="Bokadia, Divyansh" userId="S::dbokadia@tamu.edu::7565fb82-26c8-45e8-9ede-06d417d41e8f" providerId="AD" clId="Web-{56059C15-AF58-4E07-95E2-BFA3A6402A70}" dt="2022-12-10T02:23:03.157" v="57" actId="20577"/>
        <pc:sldMkLst>
          <pc:docMk/>
          <pc:sldMk cId="1530412892" sldId="266"/>
        </pc:sldMkLst>
        <pc:spChg chg="mod">
          <ac:chgData name="Bokadia, Divyansh" userId="S::dbokadia@tamu.edu::7565fb82-26c8-45e8-9ede-06d417d41e8f" providerId="AD" clId="Web-{56059C15-AF58-4E07-95E2-BFA3A6402A70}" dt="2022-12-10T02:23:03.157" v="57" actId="20577"/>
          <ac:spMkLst>
            <pc:docMk/>
            <pc:sldMk cId="1530412892" sldId="266"/>
            <ac:spMk id="73" creationId="{00000000-0000-0000-0000-000000000000}"/>
          </ac:spMkLst>
        </pc:spChg>
      </pc:sldChg>
    </pc:docChg>
  </pc:docChgLst>
  <pc:docChgLst>
    <pc:chgData name="Singh, Harmanpreet" userId="S::harman9297@tamu.edu::6ee5f2cd-dbef-4cab-9d90-8f70d0f3a419" providerId="AD" clId="Web-{1A712122-363E-4A46-AB8C-9DF3ECB7AECE}"/>
    <pc:docChg chg="modSld">
      <pc:chgData name="Singh, Harmanpreet" userId="S::harman9297@tamu.edu::6ee5f2cd-dbef-4cab-9d90-8f70d0f3a419" providerId="AD" clId="Web-{1A712122-363E-4A46-AB8C-9DF3ECB7AECE}" dt="2022-12-10T01:24:39.128" v="115" actId="20577"/>
      <pc:docMkLst>
        <pc:docMk/>
      </pc:docMkLst>
      <pc:sldChg chg="modSp">
        <pc:chgData name="Singh, Harmanpreet" userId="S::harman9297@tamu.edu::6ee5f2cd-dbef-4cab-9d90-8f70d0f3a419" providerId="AD" clId="Web-{1A712122-363E-4A46-AB8C-9DF3ECB7AECE}" dt="2022-12-10T01:24:39.128" v="115" actId="20577"/>
        <pc:sldMkLst>
          <pc:docMk/>
          <pc:sldMk cId="0" sldId="258"/>
        </pc:sldMkLst>
        <pc:spChg chg="mod">
          <ac:chgData name="Singh, Harmanpreet" userId="S::harman9297@tamu.edu::6ee5f2cd-dbef-4cab-9d90-8f70d0f3a419" providerId="AD" clId="Web-{1A712122-363E-4A46-AB8C-9DF3ECB7AECE}" dt="2022-12-10T01:24:39.128" v="115" actId="20577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Bokadia, Divyansh" userId="S::dbokadia@tamu.edu::7565fb82-26c8-45e8-9ede-06d417d41e8f" providerId="AD" clId="Web-{91040B6F-F3C9-4844-92BD-8BDC601C9452}"/>
    <pc:docChg chg="modSld">
      <pc:chgData name="Bokadia, Divyansh" userId="S::dbokadia@tamu.edu::7565fb82-26c8-45e8-9ede-06d417d41e8f" providerId="AD" clId="Web-{91040B6F-F3C9-4844-92BD-8BDC601C9452}" dt="2022-12-10T02:16:08.571" v="37" actId="20577"/>
      <pc:docMkLst>
        <pc:docMk/>
      </pc:docMkLst>
      <pc:sldChg chg="modSp">
        <pc:chgData name="Bokadia, Divyansh" userId="S::dbokadia@tamu.edu::7565fb82-26c8-45e8-9ede-06d417d41e8f" providerId="AD" clId="Web-{91040B6F-F3C9-4844-92BD-8BDC601C9452}" dt="2022-12-10T02:16:08.571" v="37" actId="20577"/>
        <pc:sldMkLst>
          <pc:docMk/>
          <pc:sldMk cId="1530412892" sldId="266"/>
        </pc:sldMkLst>
        <pc:spChg chg="mod">
          <ac:chgData name="Bokadia, Divyansh" userId="S::dbokadia@tamu.edu::7565fb82-26c8-45e8-9ede-06d417d41e8f" providerId="AD" clId="Web-{91040B6F-F3C9-4844-92BD-8BDC601C9452}" dt="2022-12-10T02:16:08.571" v="37" actId="20577"/>
          <ac:spMkLst>
            <pc:docMk/>
            <pc:sldMk cId="1530412892" sldId="266"/>
            <ac:spMk id="73" creationId="{00000000-0000-0000-0000-000000000000}"/>
          </ac:spMkLst>
        </pc:spChg>
      </pc:sldChg>
    </pc:docChg>
  </pc:docChgLst>
  <pc:docChgLst>
    <pc:chgData name="Bokadia, Divyansh" userId="S::dbokadia@tamu.edu::7565fb82-26c8-45e8-9ede-06d417d41e8f" providerId="AD" clId="Web-{90D45048-D8DD-4687-96DB-133D02C1658E}"/>
    <pc:docChg chg="modSld">
      <pc:chgData name="Bokadia, Divyansh" userId="S::dbokadia@tamu.edu::7565fb82-26c8-45e8-9ede-06d417d41e8f" providerId="AD" clId="Web-{90D45048-D8DD-4687-96DB-133D02C1658E}" dt="2022-12-10T02:18:29.139" v="9" actId="20577"/>
      <pc:docMkLst>
        <pc:docMk/>
      </pc:docMkLst>
      <pc:sldChg chg="modSp">
        <pc:chgData name="Bokadia, Divyansh" userId="S::dbokadia@tamu.edu::7565fb82-26c8-45e8-9ede-06d417d41e8f" providerId="AD" clId="Web-{90D45048-D8DD-4687-96DB-133D02C1658E}" dt="2022-12-10T02:18:29.139" v="9" actId="20577"/>
        <pc:sldMkLst>
          <pc:docMk/>
          <pc:sldMk cId="1530412892" sldId="266"/>
        </pc:sldMkLst>
        <pc:spChg chg="mod">
          <ac:chgData name="Bokadia, Divyansh" userId="S::dbokadia@tamu.edu::7565fb82-26c8-45e8-9ede-06d417d41e8f" providerId="AD" clId="Web-{90D45048-D8DD-4687-96DB-133D02C1658E}" dt="2022-12-10T02:18:29.139" v="9" actId="20577"/>
          <ac:spMkLst>
            <pc:docMk/>
            <pc:sldMk cId="1530412892" sldId="266"/>
            <ac:spMk id="73" creationId="{00000000-0000-0000-0000-000000000000}"/>
          </ac:spMkLst>
        </pc:spChg>
      </pc:sldChg>
    </pc:docChg>
  </pc:docChgLst>
  <pc:docChgLst>
    <pc:chgData name="Singh, Harmanpreet" userId="S::harman9297@tamu.edu::6ee5f2cd-dbef-4cab-9d90-8f70d0f3a419" providerId="AD" clId="Web-{1E5E4C9A-AF84-4C7D-97CF-15B14725853D}"/>
    <pc:docChg chg="modSld">
      <pc:chgData name="Singh, Harmanpreet" userId="S::harman9297@tamu.edu::6ee5f2cd-dbef-4cab-9d90-8f70d0f3a419" providerId="AD" clId="Web-{1E5E4C9A-AF84-4C7D-97CF-15B14725853D}" dt="2022-12-10T02:04:23.908" v="14" actId="1076"/>
      <pc:docMkLst>
        <pc:docMk/>
      </pc:docMkLst>
      <pc:sldChg chg="addSp delSp modSp">
        <pc:chgData name="Singh, Harmanpreet" userId="S::harman9297@tamu.edu::6ee5f2cd-dbef-4cab-9d90-8f70d0f3a419" providerId="AD" clId="Web-{1E5E4C9A-AF84-4C7D-97CF-15B14725853D}" dt="2022-12-10T02:04:23.908" v="14" actId="1076"/>
        <pc:sldMkLst>
          <pc:docMk/>
          <pc:sldMk cId="3268797699" sldId="263"/>
        </pc:sldMkLst>
        <pc:picChg chg="add mod modCrop">
          <ac:chgData name="Singh, Harmanpreet" userId="S::harman9297@tamu.edu::6ee5f2cd-dbef-4cab-9d90-8f70d0f3a419" providerId="AD" clId="Web-{1E5E4C9A-AF84-4C7D-97CF-15B14725853D}" dt="2022-12-10T02:04:23.908" v="14" actId="1076"/>
          <ac:picMkLst>
            <pc:docMk/>
            <pc:sldMk cId="3268797699" sldId="263"/>
            <ac:picMk id="3" creationId="{040702B0-5FD1-9A39-753F-2B58A857BDC6}"/>
          </ac:picMkLst>
        </pc:picChg>
        <pc:picChg chg="del">
          <ac:chgData name="Singh, Harmanpreet" userId="S::harman9297@tamu.edu::6ee5f2cd-dbef-4cab-9d90-8f70d0f3a419" providerId="AD" clId="Web-{1E5E4C9A-AF84-4C7D-97CF-15B14725853D}" dt="2022-12-10T02:03:17.171" v="0"/>
          <ac:picMkLst>
            <pc:docMk/>
            <pc:sldMk cId="3268797699" sldId="263"/>
            <ac:picMk id="4" creationId="{029E2F7C-0542-025F-001E-BB0F655FEA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89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18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3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52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07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9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>
            <a:spLocks noGrp="1"/>
          </p:cNvSpPr>
          <p:nvPr>
            <p:ph type="pic" idx="2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14308" y="4571999"/>
            <a:ext cx="8707442" cy="148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/>
            </a:br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26B866-1A77-7014-1987-1F13BC7E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7" y="23190"/>
            <a:ext cx="5453744" cy="776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08DEB-C867-AEF9-0358-0E31B018EAF6}"/>
              </a:ext>
            </a:extLst>
          </p:cNvPr>
          <p:cNvSpPr txBox="1"/>
          <p:nvPr/>
        </p:nvSpPr>
        <p:spPr>
          <a:xfrm>
            <a:off x="250372" y="1192687"/>
            <a:ext cx="644920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CSCE 606 Software Engineering</a:t>
            </a:r>
            <a:b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 Management Portal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22FA2-E455-BBDF-1B53-FAD71F991093}"/>
              </a:ext>
            </a:extLst>
          </p:cNvPr>
          <p:cNvSpPr txBox="1"/>
          <p:nvPr/>
        </p:nvSpPr>
        <p:spPr>
          <a:xfrm>
            <a:off x="214308" y="2990065"/>
            <a:ext cx="50561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Instructor: Philip Ritchey</a:t>
            </a:r>
            <a:b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Client: Susan Ritchey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C27AE-2919-86AC-2563-5B1074CE0004}"/>
              </a:ext>
            </a:extLst>
          </p:cNvPr>
          <p:cNvSpPr txBox="1"/>
          <p:nvPr/>
        </p:nvSpPr>
        <p:spPr>
          <a:xfrm>
            <a:off x="214308" y="4557317"/>
            <a:ext cx="695254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Team Matrix</a:t>
            </a:r>
            <a:b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Rishabh Bassi, Divyansh Bokadia, Harmanpreet Singh, </a:t>
            </a:r>
          </a:p>
          <a:p>
            <a:r>
              <a:rPr lang="en-US" sz="2000" b="1">
                <a:solidFill>
                  <a:srgbClr val="FFFFFF"/>
                </a:solidFill>
              </a:rPr>
              <a:t>Suman Kumari,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Kushagra Jain, Udhav Gupta</a:t>
            </a:r>
            <a:b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Overview : TA Management System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457200" y="1852933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640"/>
              </a:spcBef>
              <a:buSzPts val="3200"/>
            </a:pPr>
            <a:r>
              <a:rPr lang="en-US" sz="2600"/>
              <a:t>TA Management system: Build an online TA/PT application and management system.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sz="2600"/>
              <a:t> Features include :</a:t>
            </a:r>
            <a:endParaRPr lang="en-US" sz="1600"/>
          </a:p>
          <a:p>
            <a:pPr marL="800100" lvl="1">
              <a:spcBef>
                <a:spcPts val="640"/>
              </a:spcBef>
              <a:buSzPts val="3200"/>
              <a:buFont typeface="Wingdings" pitchFamily="2" charset="2"/>
              <a:buChar char="Ø"/>
            </a:pPr>
            <a:r>
              <a:rPr lang="en-US" sz="2200"/>
              <a:t> Students applying for TA positions.</a:t>
            </a:r>
          </a:p>
          <a:p>
            <a:pPr marL="800100" lvl="1">
              <a:spcBef>
                <a:spcPts val="640"/>
              </a:spcBef>
              <a:buSzPts val="3200"/>
              <a:buFont typeface="Wingdings" pitchFamily="2" charset="2"/>
              <a:buChar char="Ø"/>
            </a:pPr>
            <a:r>
              <a:rPr lang="en-US" sz="2200"/>
              <a:t> Hiring manager reviewing student applications and selecting candidates.</a:t>
            </a:r>
          </a:p>
          <a:p>
            <a:pPr marL="800100" lvl="1">
              <a:spcBef>
                <a:spcPts val="640"/>
              </a:spcBef>
              <a:buSzPts val="3200"/>
              <a:buFont typeface="Wingdings" pitchFamily="2" charset="2"/>
              <a:buChar char="Ø"/>
            </a:pPr>
            <a:r>
              <a:rPr lang="en-US" sz="2200"/>
              <a:t> TA/PT coordinator onboarding subjects, professors and assigning students to 	courses/faculty.</a:t>
            </a:r>
          </a:p>
          <a:p>
            <a:pPr marL="800100" lvl="1">
              <a:spcBef>
                <a:spcPts val="640"/>
              </a:spcBef>
              <a:buSzPts val="3200"/>
              <a:buFont typeface="Wingdings" pitchFamily="2" charset="2"/>
              <a:buChar char="Ø"/>
            </a:pPr>
            <a:r>
              <a:rPr lang="en-US" sz="2200"/>
              <a:t> Faculty can view the TA students assigned to them.</a:t>
            </a:r>
          </a:p>
          <a:p>
            <a:pPr marL="800100" lvl="1">
              <a:spcBef>
                <a:spcPts val="640"/>
              </a:spcBef>
              <a:buSzPts val="3200"/>
              <a:buFont typeface="Wingdings" pitchFamily="2" charset="2"/>
              <a:buChar char="Ø"/>
            </a:pPr>
            <a:r>
              <a:rPr lang="en-US" sz="2200"/>
              <a:t> Professors/Supervisors can provide feedback to their PT/</a:t>
            </a:r>
            <a:r>
              <a:rPr lang="en-US" sz="2200" err="1"/>
              <a:t>TAs.</a:t>
            </a:r>
            <a:endParaRPr lang="en-US" sz="220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9E46897-CCC7-E4BC-1854-B58AD7B3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34881" cy="790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57200" y="9729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Project Flow</a:t>
            </a:r>
            <a:endParaRPr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9E46897-CCC7-E4BC-1854-B58AD7B3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8629" cy="776514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040702B0-5FD1-9A39-753F-2B58A857BD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30" b="150"/>
          <a:stretch/>
        </p:blipFill>
        <p:spPr>
          <a:xfrm>
            <a:off x="374735" y="1714696"/>
            <a:ext cx="8231673" cy="4835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87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57200" y="835464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Class Diagram</a:t>
            </a:r>
            <a:endParaRPr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9E46897-CCC7-E4BC-1854-B58AD7B3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8629" cy="77651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90678D6-FD25-73C0-FD37-1CA9FC803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4" y="1639221"/>
            <a:ext cx="8643257" cy="50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Validation : Testing Approaches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BDD ( Cucumber Testing)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200"/>
              <a:t>Student Application Validation: Various validation checks were added like numerical UIN, proper email id, no blank fields etc.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Ø"/>
            </a:pPr>
            <a:r>
              <a:rPr lang="en-US" sz="2200"/>
              <a:t>Login &amp; Sign-Up Validation: Checks such as proper password and same password, no blank fields etc. are added.</a:t>
            </a:r>
            <a:endParaRPr 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TDD ( </a:t>
            </a:r>
            <a:r>
              <a:rPr lang="en-US" sz="2400" err="1"/>
              <a:t>RSpec</a:t>
            </a:r>
            <a:r>
              <a:rPr lang="en-US" sz="2400"/>
              <a:t> Testing)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buFont typeface="Wingdings"/>
              <a:buChar char="Ø"/>
            </a:pPr>
            <a:r>
              <a:rPr lang="en-US" sz="2200"/>
              <a:t>Unit test cases for all data models such as students, subjects, users were added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Ø"/>
            </a:pPr>
            <a:endParaRPr lang="en-US" sz="240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9E46897-CCC7-E4BC-1854-B58AD7B3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8629" cy="7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Problems Faced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457200" y="1852933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600"/>
              <a:t>Issues Encountered: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3200"/>
              <a:buFont typeface="Wingdings" pitchFamily="2" charset="2"/>
              <a:buChar char="Ø"/>
            </a:pPr>
            <a:r>
              <a:rPr lang="en-US" sz="2200"/>
              <a:t> Heroku Deployment </a:t>
            </a:r>
          </a:p>
          <a:p>
            <a:pPr marL="1257300" lvl="2" algn="just">
              <a:lnSpc>
                <a:spcPct val="150000"/>
              </a:lnSpc>
              <a:spcBef>
                <a:spcPts val="0"/>
              </a:spcBef>
              <a:buSzPts val="3200"/>
              <a:buFont typeface="Wingdings" pitchFamily="2" charset="2"/>
              <a:buChar char="§"/>
            </a:pPr>
            <a:r>
              <a:rPr lang="en-US" sz="2000"/>
              <a:t>Version mismatch of Ruby and Heroku</a:t>
            </a:r>
          </a:p>
          <a:p>
            <a:pPr marL="1257300" lvl="2" algn="just">
              <a:lnSpc>
                <a:spcPct val="150000"/>
              </a:lnSpc>
              <a:spcBef>
                <a:spcPts val="0"/>
              </a:spcBef>
              <a:buSzPts val="3200"/>
              <a:buFont typeface="Wingdings" pitchFamily="2" charset="2"/>
              <a:buChar char="§"/>
            </a:pPr>
            <a:r>
              <a:rPr lang="en-US" sz="2000"/>
              <a:t>Postgres integration with Heroku</a:t>
            </a:r>
          </a:p>
          <a:p>
            <a:pPr marL="1257300" lvl="2" algn="just">
              <a:lnSpc>
                <a:spcPct val="150000"/>
              </a:lnSpc>
              <a:spcBef>
                <a:spcPts val="0"/>
              </a:spcBef>
              <a:buSzPts val="3200"/>
              <a:buFont typeface="Wingdings" pitchFamily="2" charset="2"/>
              <a:buChar char="§"/>
            </a:pPr>
            <a:r>
              <a:rPr lang="en-US" sz="2000"/>
              <a:t>Heroku shutting down its free service model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SzPts val="3200"/>
              <a:buFont typeface="Wingdings" pitchFamily="2" charset="2"/>
              <a:buChar char="Ø"/>
            </a:pPr>
            <a:r>
              <a:rPr lang="en-US" sz="2200"/>
              <a:t> Setup Issues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SzPts val="3200"/>
              <a:buFont typeface="Wingdings"/>
              <a:buChar char="§"/>
            </a:pPr>
            <a:r>
              <a:rPr lang="en-US" sz="2000"/>
              <a:t>Setting up of Postgres on Windows OS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buSzPts val="3200"/>
              <a:buFont typeface="Wingdings"/>
              <a:buChar char="§"/>
            </a:pPr>
            <a:r>
              <a:rPr lang="en-US" sz="2000"/>
              <a:t>Ruby versions overlap with default version on MacOS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endParaRPr lang="en-US" sz="220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9E46897-CCC7-E4BC-1854-B58AD7B3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8629" cy="7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Conclusions/ Future Improvements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457200" y="1852933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>
              <a:lnSpc>
                <a:spcPct val="170000"/>
              </a:lnSpc>
              <a:spcBef>
                <a:spcPts val="0"/>
              </a:spcBef>
              <a:buSzPts val="3200"/>
            </a:pPr>
            <a:r>
              <a:rPr lang="en-US" sz="3800" dirty="0"/>
              <a:t>Current Status:</a:t>
            </a:r>
          </a:p>
          <a:p>
            <a:pPr lvl="1" indent="-457200">
              <a:lnSpc>
                <a:spcPct val="170000"/>
              </a:lnSpc>
              <a:spcBef>
                <a:spcPts val="0"/>
              </a:spcBef>
              <a:buSzPts val="3200"/>
              <a:buFont typeface="Wingdings"/>
              <a:buChar char="Ø"/>
            </a:pPr>
            <a:r>
              <a:rPr lang="en-US" sz="3500" dirty="0"/>
              <a:t>Project is fully deployed with all major functionalities and Use case  scenarios.</a:t>
            </a:r>
          </a:p>
          <a:p>
            <a:pPr lvl="1" indent="-457200">
              <a:lnSpc>
                <a:spcPct val="170000"/>
              </a:lnSpc>
              <a:spcBef>
                <a:spcPts val="0"/>
              </a:spcBef>
              <a:buSzPts val="3200"/>
              <a:buFont typeface="Wingdings"/>
              <a:buChar char="Ø"/>
            </a:pPr>
            <a:r>
              <a:rPr lang="en-US" sz="3500" dirty="0"/>
              <a:t>UI Experience is enhanced using CSS.</a:t>
            </a:r>
          </a:p>
          <a:p>
            <a:pPr lvl="1" indent="-457200">
              <a:lnSpc>
                <a:spcPct val="170000"/>
              </a:lnSpc>
              <a:spcBef>
                <a:spcPts val="0"/>
              </a:spcBef>
              <a:buSzPts val="3200"/>
              <a:buFont typeface="Wingdings"/>
              <a:buChar char="Ø"/>
            </a:pPr>
            <a:r>
              <a:rPr lang="en-US" sz="3500" dirty="0"/>
              <a:t>Various test cases and validations are done including  </a:t>
            </a:r>
            <a:r>
              <a:rPr lang="en-US" sz="3500" dirty="0" err="1"/>
              <a:t>RSpec</a:t>
            </a:r>
            <a:r>
              <a:rPr lang="en-US" sz="3500" dirty="0"/>
              <a:t> and Cucumber Test Scripts. </a:t>
            </a:r>
          </a:p>
          <a:p>
            <a:pPr marL="342900">
              <a:lnSpc>
                <a:spcPct val="170000"/>
              </a:lnSpc>
              <a:spcBef>
                <a:spcPts val="0"/>
              </a:spcBef>
              <a:buSzPts val="3200"/>
            </a:pPr>
            <a:r>
              <a:rPr lang="en-US" sz="3800"/>
              <a:t>Future Improvements: 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SzPts val="3200"/>
              <a:buFont typeface="Wingdings"/>
              <a:buChar char="Ø"/>
            </a:pPr>
            <a:r>
              <a:rPr lang="en-US" sz="3600" dirty="0"/>
              <a:t>Student Login with sessions 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SzPts val="3200"/>
              <a:buFont typeface="Wingdings"/>
              <a:buChar char="Ø"/>
            </a:pPr>
            <a:r>
              <a:rPr lang="en-US" sz="3600" dirty="0"/>
              <a:t>Scheduling Interviews from portal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SzPts val="3200"/>
              <a:buFont typeface="Wingdings"/>
              <a:buChar char="Ø"/>
            </a:pPr>
            <a:r>
              <a:rPr lang="en-US" sz="3600" dirty="0"/>
              <a:t>Assigning multiple TAs to each section</a:t>
            </a:r>
          </a:p>
          <a:p>
            <a:pPr lvl="1">
              <a:lnSpc>
                <a:spcPct val="170000"/>
              </a:lnSpc>
              <a:spcBef>
                <a:spcPts val="0"/>
              </a:spcBef>
              <a:buSzPts val="3200"/>
              <a:buFont typeface="Wingdings"/>
              <a:buChar char="Ø"/>
            </a:pPr>
            <a:r>
              <a:rPr lang="en-US" sz="3600" dirty="0"/>
              <a:t>UI Experience can be further enhanced.</a:t>
            </a:r>
            <a:endParaRPr lang="en-US" dirty="0"/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SzPts val="3200"/>
              <a:buNone/>
            </a:pPr>
            <a:endParaRPr lang="en-US" sz="3400"/>
          </a:p>
          <a:p>
            <a:pPr marL="800100" lvl="1">
              <a:lnSpc>
                <a:spcPct val="170000"/>
              </a:lnSpc>
              <a:spcBef>
                <a:spcPts val="0"/>
              </a:spcBef>
              <a:buSzPts val="3200"/>
              <a:buFont typeface="Wingdings" pitchFamily="2" charset="2"/>
              <a:buChar char="Ø"/>
            </a:pPr>
            <a:endParaRPr lang="en-US" sz="3400"/>
          </a:p>
          <a:p>
            <a:pPr marL="800100" lvl="1">
              <a:lnSpc>
                <a:spcPct val="170000"/>
              </a:lnSpc>
              <a:spcBef>
                <a:spcPts val="0"/>
              </a:spcBef>
              <a:buSzPts val="3200"/>
              <a:buFont typeface="Wingdings" pitchFamily="2" charset="2"/>
              <a:buChar char="Ø"/>
            </a:pPr>
            <a:endParaRPr lang="en-US" sz="340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9E46897-CCC7-E4BC-1854-B58AD7B3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78629" cy="7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</vt:lpstr>
      <vt:lpstr>Problem Overview : TA Management System</vt:lpstr>
      <vt:lpstr>Integrated Project Flow</vt:lpstr>
      <vt:lpstr>Class Diagram</vt:lpstr>
      <vt:lpstr>Project Validation : Testing Approaches</vt:lpstr>
      <vt:lpstr>Problems Faced</vt:lpstr>
      <vt:lpstr>Conclusions/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Team Matrix Rishabh Bassi, Divyansh Bakodia, Harmanpreet Singh, Kushagra Jain, Udhav Gupta </dc:title>
  <dc:creator>Brian Gardner</dc:creator>
  <cp:revision>29</cp:revision>
  <dcterms:created xsi:type="dcterms:W3CDTF">2013-06-18T16:37:55Z</dcterms:created>
  <dcterms:modified xsi:type="dcterms:W3CDTF">2022-12-10T02:23:07Z</dcterms:modified>
</cp:coreProperties>
</file>