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0" d="100"/>
          <a:sy n="8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1D7A-5B37-49E8-B766-ACBB4091879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D885-D999-4400-A84A-BD7FB98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Place where I draw documentation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Channel 2 version 1</a:t>
            </a:r>
          </a:p>
        </p:txBody>
      </p:sp>
    </p:spTree>
    <p:extLst>
      <p:ext uri="{BB962C8B-B14F-4D97-AF65-F5344CB8AC3E}">
        <p14:creationId xmlns:p14="http://schemas.microsoft.com/office/powerpoint/2010/main" val="11927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Amps with effects loop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471468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Bass Amp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23442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2667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357" y="183167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 #1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42" y="4797455"/>
            <a:ext cx="457200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04492" y="4343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 #2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5904" y="3833004"/>
            <a:ext cx="16383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Two</a:t>
            </a:r>
          </a:p>
          <a:p>
            <a:pPr algn="ctr"/>
            <a:r>
              <a:rPr lang="en-US" dirty="0" smtClean="0"/>
              <a:t>Preamp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1809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Return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476086" y="3719782"/>
            <a:ext cx="881332" cy="518304"/>
          </a:xfrm>
          <a:prstGeom prst="bentConnector3">
            <a:avLst>
              <a:gd name="adj1" fmla="val 99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1981200" y="2990165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5539472" y="3824972"/>
            <a:ext cx="869360" cy="319896"/>
          </a:xfrm>
          <a:prstGeom prst="bentConnector3">
            <a:avLst>
              <a:gd name="adj1" fmla="val -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28" idx="3"/>
          </p:cNvCxnSpPr>
          <p:nvPr/>
        </p:nvCxnSpPr>
        <p:spPr>
          <a:xfrm>
            <a:off x="2352242" y="5404674"/>
            <a:ext cx="1823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4800" y="4202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PassThru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30405" y="4202668"/>
            <a:ext cx="6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1000" y="518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72400" y="2557732"/>
            <a:ext cx="999708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6" idx="3"/>
            <a:endCxn id="28" idx="1"/>
          </p:cNvCxnSpPr>
          <p:nvPr/>
        </p:nvCxnSpPr>
        <p:spPr>
          <a:xfrm flipV="1">
            <a:off x="6858000" y="2993366"/>
            <a:ext cx="914400" cy="1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6019800" y="5105400"/>
            <a:ext cx="27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 Two tone controls affect Instrument #2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61896" y="1825137"/>
            <a:ext cx="27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 tone controls affect Instrument #1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3188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credits: 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9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points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507413" cy="316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307348" y="372517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26348" y="54777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>
            <a:off x="6421648" y="3953774"/>
            <a:ext cx="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81600" y="278713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7"/>
            <a:endCxn id="9" idx="2"/>
          </p:cNvCxnSpPr>
          <p:nvPr/>
        </p:nvCxnSpPr>
        <p:spPr>
          <a:xfrm flipV="1">
            <a:off x="5376722" y="1740932"/>
            <a:ext cx="604978" cy="1079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15100" y="239055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4100" y="1383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9" name="Straight Connector 18"/>
          <p:cNvCxnSpPr>
            <a:stCxn id="17" idx="0"/>
            <a:endCxn id="18" idx="2"/>
          </p:cNvCxnSpPr>
          <p:nvPr/>
        </p:nvCxnSpPr>
        <p:spPr>
          <a:xfrm flipV="1">
            <a:off x="6629400" y="1752600"/>
            <a:ext cx="0" cy="637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81600" y="250430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006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0"/>
            <a:endCxn id="22" idx="2"/>
          </p:cNvCxnSpPr>
          <p:nvPr/>
        </p:nvCxnSpPr>
        <p:spPr>
          <a:xfrm flipV="1">
            <a:off x="5295900" y="1740932"/>
            <a:ext cx="0" cy="763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85924" y="379394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04924" y="55465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A5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4"/>
            <a:endCxn id="25" idx="0"/>
          </p:cNvCxnSpPr>
          <p:nvPr/>
        </p:nvCxnSpPr>
        <p:spPr>
          <a:xfrm>
            <a:off x="2500224" y="4022545"/>
            <a:ext cx="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40632" y="244679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59632" y="13140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A6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0"/>
            <a:endCxn id="28" idx="2"/>
          </p:cNvCxnSpPr>
          <p:nvPr/>
        </p:nvCxnSpPr>
        <p:spPr>
          <a:xfrm flipV="1">
            <a:off x="2454932" y="1683422"/>
            <a:ext cx="0" cy="763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0453" y="5662440"/>
            <a:ext cx="33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 – A6 are op amp outputs</a:t>
            </a:r>
          </a:p>
          <a:p>
            <a:r>
              <a:rPr lang="en-US" dirty="0" smtClean="0"/>
              <a:t>Vs is power supply voltage</a:t>
            </a:r>
          </a:p>
          <a:p>
            <a:r>
              <a:rPr lang="en-US" dirty="0" err="1" smtClean="0"/>
              <a:t>Vh</a:t>
            </a:r>
            <a:r>
              <a:rPr lang="en-US" dirty="0" smtClean="0"/>
              <a:t> is ½ the power supply voltage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605839" y="236288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24839" y="12301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Vs</a:t>
            </a:r>
            <a:endParaRPr lang="en-US" dirty="0"/>
          </a:p>
        </p:txBody>
      </p:sp>
      <p:cxnSp>
        <p:nvCxnSpPr>
          <p:cNvPr id="33" name="Straight Connector 32"/>
          <p:cNvCxnSpPr>
            <a:stCxn id="31" idx="0"/>
            <a:endCxn id="32" idx="2"/>
          </p:cNvCxnSpPr>
          <p:nvPr/>
        </p:nvCxnSpPr>
        <p:spPr>
          <a:xfrm flipV="1">
            <a:off x="3720139" y="1599515"/>
            <a:ext cx="0" cy="763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25349" y="236288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44349" y="12301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Vh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0"/>
            <a:endCxn id="35" idx="2"/>
          </p:cNvCxnSpPr>
          <p:nvPr/>
        </p:nvCxnSpPr>
        <p:spPr>
          <a:xfrm flipV="1">
            <a:off x="4539649" y="1599514"/>
            <a:ext cx="0" cy="763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Amps with “Aux” 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2471468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Bass Amp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23442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2667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357" y="183167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 #1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42" y="4797455"/>
            <a:ext cx="457200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4492" y="4343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 #2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5904" y="3833004"/>
            <a:ext cx="16383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Two</a:t>
            </a:r>
          </a:p>
          <a:p>
            <a:pPr algn="ctr"/>
            <a:r>
              <a:rPr lang="en-US" dirty="0" smtClean="0"/>
              <a:t>Preamp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18090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Aux Input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1981200" y="2990165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5539472" y="3824972"/>
            <a:ext cx="869360" cy="319896"/>
          </a:xfrm>
          <a:prstGeom prst="bentConnector3">
            <a:avLst>
              <a:gd name="adj1" fmla="val -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352242" y="5404674"/>
            <a:ext cx="1823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4800" y="4202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PassThru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0405" y="4202668"/>
            <a:ext cx="6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518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72400" y="2557732"/>
            <a:ext cx="999708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" idx="3"/>
            <a:endCxn id="19" idx="1"/>
          </p:cNvCxnSpPr>
          <p:nvPr/>
        </p:nvCxnSpPr>
        <p:spPr>
          <a:xfrm flipV="1">
            <a:off x="6858000" y="2993366"/>
            <a:ext cx="914400" cy="11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5105400"/>
            <a:ext cx="27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 Two tone controls affect Instrument #2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61896" y="1825137"/>
            <a:ext cx="27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 tone controls affect Instrument #1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3188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credits: 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62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Amps without additional jacks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27302" y="2500223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Bass Amp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23442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6096" y="28516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357" y="183167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 #1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4" y="3622267"/>
            <a:ext cx="457200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6742" y="485067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 #2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2746" y="2511558"/>
            <a:ext cx="16383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Two</a:t>
            </a:r>
          </a:p>
          <a:p>
            <a:pPr algn="ctr"/>
            <a:r>
              <a:rPr lang="en-US" dirty="0" smtClean="0"/>
              <a:t>Preamp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81642" y="288122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PassThru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2868919"/>
            <a:ext cx="6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7842" y="38601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72400" y="2557732"/>
            <a:ext cx="999708" cy="87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" idx="3"/>
            <a:endCxn id="19" idx="1"/>
          </p:cNvCxnSpPr>
          <p:nvPr/>
        </p:nvCxnSpPr>
        <p:spPr>
          <a:xfrm flipV="1">
            <a:off x="7122902" y="2993366"/>
            <a:ext cx="649498" cy="40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01488" y="4825272"/>
            <a:ext cx="27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 Two tone controls affect Instrument #2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04945" y="1829435"/>
            <a:ext cx="27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 tone controls affect both instruments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5" idx="1"/>
          </p:cNvCxnSpPr>
          <p:nvPr/>
        </p:nvCxnSpPr>
        <p:spPr>
          <a:xfrm flipV="1">
            <a:off x="3881046" y="3036332"/>
            <a:ext cx="325050" cy="29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01694" y="4114800"/>
            <a:ext cx="1041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4229486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set up amp tone controls to sound good with Instrument #1. Then adjust controls on Channel Two for best sound on Instrument #2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3188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credits: 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24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733107" y="3139788"/>
            <a:ext cx="707136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5507" y="2987388"/>
            <a:ext cx="381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307" y="313723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3"/>
            <a:endCxn id="10" idx="3"/>
          </p:cNvCxnSpPr>
          <p:nvPr/>
        </p:nvCxnSpPr>
        <p:spPr>
          <a:xfrm>
            <a:off x="971107" y="3437295"/>
            <a:ext cx="810768" cy="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27723" y="3825588"/>
            <a:ext cx="17678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1416115" y="3460402"/>
            <a:ext cx="0" cy="36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10800000">
            <a:off x="1294653" y="4667727"/>
            <a:ext cx="228600" cy="197069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  <a:endCxn id="21" idx="3"/>
          </p:cNvCxnSpPr>
          <p:nvPr/>
        </p:nvCxnSpPr>
        <p:spPr>
          <a:xfrm flipH="1">
            <a:off x="1408953" y="4282788"/>
            <a:ext cx="7162" cy="38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2507" y="391568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Meg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776903" y="3091020"/>
            <a:ext cx="1066800" cy="69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Bass</a:t>
            </a:r>
            <a:br>
              <a:rPr lang="en-US" dirty="0" smtClean="0"/>
            </a:br>
            <a:r>
              <a:rPr lang="en-US" dirty="0" smtClean="0"/>
              <a:t>Treble</a:t>
            </a:r>
            <a:endParaRPr lang="en-US" dirty="0"/>
          </a:p>
        </p:txBody>
      </p:sp>
      <p:cxnSp>
        <p:nvCxnSpPr>
          <p:cNvPr id="27" name="Straight Connector 26"/>
          <p:cNvCxnSpPr>
            <a:stCxn id="10" idx="0"/>
            <a:endCxn id="25" idx="1"/>
          </p:cNvCxnSpPr>
          <p:nvPr/>
        </p:nvCxnSpPr>
        <p:spPr>
          <a:xfrm flipV="1">
            <a:off x="2391475" y="3437294"/>
            <a:ext cx="385428" cy="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5083279" y="3203028"/>
            <a:ext cx="1143000" cy="985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2107" y="3516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Mix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stCxn id="25" idx="3"/>
          </p:cNvCxnSpPr>
          <p:nvPr/>
        </p:nvCxnSpPr>
        <p:spPr>
          <a:xfrm>
            <a:off x="3843703" y="3437294"/>
            <a:ext cx="1318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 rot="5400000">
            <a:off x="1773830" y="5071060"/>
            <a:ext cx="707136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6030" y="505787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</a:p>
          <a:p>
            <a:r>
              <a:rPr lang="en-US" dirty="0" smtClean="0"/>
              <a:t>Thru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3"/>
            <a:endCxn id="49" idx="3"/>
          </p:cNvCxnSpPr>
          <p:nvPr/>
        </p:nvCxnSpPr>
        <p:spPr>
          <a:xfrm flipV="1">
            <a:off x="1011830" y="5375860"/>
            <a:ext cx="810768" cy="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68446" y="5756860"/>
            <a:ext cx="17678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 flipV="1">
            <a:off x="1456838" y="5391674"/>
            <a:ext cx="0" cy="36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10800000">
            <a:off x="1339700" y="6583411"/>
            <a:ext cx="228600" cy="197069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3" idx="2"/>
          </p:cNvCxnSpPr>
          <p:nvPr/>
        </p:nvCxnSpPr>
        <p:spPr>
          <a:xfrm flipH="1">
            <a:off x="1449676" y="6214060"/>
            <a:ext cx="7162" cy="38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3230" y="584696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Meg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49" idx="0"/>
          </p:cNvCxnSpPr>
          <p:nvPr/>
        </p:nvCxnSpPr>
        <p:spPr>
          <a:xfrm>
            <a:off x="2432198" y="5375860"/>
            <a:ext cx="1815509" cy="1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247707" y="3915688"/>
            <a:ext cx="0" cy="147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247707" y="3915688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57507" y="3140494"/>
            <a:ext cx="1295400" cy="113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</a:p>
          <a:p>
            <a:pPr algn="ctr"/>
            <a:r>
              <a:rPr lang="en-US" dirty="0" smtClean="0"/>
              <a:t>HPF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117958" y="3421965"/>
            <a:ext cx="8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72" name="Straight Connector 71"/>
          <p:cNvCxnSpPr>
            <a:endCxn id="69" idx="1"/>
          </p:cNvCxnSpPr>
          <p:nvPr/>
        </p:nvCxnSpPr>
        <p:spPr>
          <a:xfrm>
            <a:off x="6147452" y="3705774"/>
            <a:ext cx="310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3"/>
          </p:cNvCxnSpPr>
          <p:nvPr/>
        </p:nvCxnSpPr>
        <p:spPr>
          <a:xfrm flipV="1">
            <a:off x="7752907" y="3695700"/>
            <a:ext cx="400493" cy="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97769" y="2510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Gain</a:t>
            </a:r>
          </a:p>
          <a:p>
            <a:r>
              <a:rPr lang="en-US" sz="1200" dirty="0" smtClean="0"/>
              <a:t>Control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633872" y="4724400"/>
            <a:ext cx="103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Gain = 0 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81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057400"/>
            <a:ext cx="53816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505200" y="26670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7691010">
            <a:off x="2581995" y="3177379"/>
            <a:ext cx="79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 dB/</a:t>
            </a:r>
            <a:r>
              <a:rPr lang="en-US" sz="1200" dirty="0" err="1" smtClean="0"/>
              <a:t>oct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17355838">
            <a:off x="2616555" y="5155097"/>
            <a:ext cx="79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 dB/</a:t>
            </a:r>
            <a:r>
              <a:rPr lang="en-US" sz="1200" dirty="0" err="1" smtClean="0"/>
              <a:t>oct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 rot="19145208">
            <a:off x="3879677" y="2931344"/>
            <a:ext cx="79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 dB/</a:t>
            </a:r>
            <a:r>
              <a:rPr lang="en-US" sz="1200" dirty="0" err="1" smtClean="0"/>
              <a:t>oct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657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220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Place where I draw documentation pictures</vt:lpstr>
      <vt:lpstr>Amps with effects loop</vt:lpstr>
      <vt:lpstr>Test points</vt:lpstr>
      <vt:lpstr>Amps with “Aux” input</vt:lpstr>
      <vt:lpstr>Amps without additional jacks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Spatt</dc:creator>
  <cp:lastModifiedBy>Spatt</cp:lastModifiedBy>
  <cp:revision>10</cp:revision>
  <dcterms:created xsi:type="dcterms:W3CDTF">2024-10-22T02:03:12Z</dcterms:created>
  <dcterms:modified xsi:type="dcterms:W3CDTF">2024-11-02T16:36:45Z</dcterms:modified>
</cp:coreProperties>
</file>