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2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3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5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2615-CCCB-4D04-9EB9-EE948D97039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B21D5-0967-42E8-897E-0ECD0D009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7556" y="2796562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Passive</a:t>
            </a:r>
            <a:br>
              <a:rPr lang="en-US" dirty="0" smtClean="0"/>
            </a:br>
            <a:r>
              <a:rPr lang="en-US" dirty="0" smtClean="0"/>
              <a:t>Attenuator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91156" y="2796562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Under Test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48556" y="2795843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Noise Amplifier</a:t>
            </a:r>
            <a:endParaRPr lang="en-US" dirty="0"/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 rot="16200000" flipH="1">
            <a:off x="1190806" y="2396512"/>
            <a:ext cx="8001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229156" y="30632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6" idx="1"/>
          </p:cNvCxnSpPr>
          <p:nvPr/>
        </p:nvCxnSpPr>
        <p:spPr>
          <a:xfrm flipV="1">
            <a:off x="5362756" y="3062543"/>
            <a:ext cx="685800" cy="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 flipV="1">
            <a:off x="7420156" y="2263162"/>
            <a:ext cx="533400" cy="7993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19355" y="1893830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10655" y="1897424"/>
            <a:ext cx="68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8355" y="3787162"/>
            <a:ext cx="1371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DVM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1324155" y="3063262"/>
            <a:ext cx="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3229156" y="381000"/>
            <a:ext cx="2819400" cy="16974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5556" y="1424962"/>
            <a:ext cx="7086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 Audio Adapter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919378" y="3317575"/>
                <a:ext cx="124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197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3317575"/>
                <a:ext cx="124795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110378" y="3329962"/>
                <a:ext cx="1247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×197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78" y="3329962"/>
                <a:ext cx="124795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9279" y="1916668"/>
            <a:ext cx="55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</a:t>
            </a:r>
            <a:r>
              <a:rPr lang="en-US" dirty="0" smtClean="0">
                <a:solidFill>
                  <a:schemeClr val="bg1"/>
                </a:solidFill>
              </a:rPr>
              <a:t>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6985" y="1934087"/>
            <a:ext cx="87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Line In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4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90200"/>
            <a:ext cx="25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Calibration of measurement system: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86386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input signal to LNA through attenuator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09900"/>
            <a:ext cx="2343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input signal with DMM and with analyzer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311715"/>
            <a:ext cx="23431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Volts per ADU of analyzer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8902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the measurement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4225" y="1786386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input signal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131" y="4114800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Volts at the input of the LNA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650" y="2982583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input signal with the analyzer in ADU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96908" y="4129897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Volts using calibration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95650" y="5385758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to voltage noise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1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90200"/>
            <a:ext cx="2505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Calibration of measurement system: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786386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Apply input signal to DUT through attenuator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3009900"/>
            <a:ext cx="2343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input signal with DMM and with analyzer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311715"/>
            <a:ext cx="234315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Volts per ADU of analyzer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1078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Testing the DUT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4225" y="1786386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Turn off input signal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4131" y="4114800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Volts at the input of the LNA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95650" y="2982583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Measure input signal with the analyzer in ADU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96908" y="4129897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to Volts using calibration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95650" y="5385758"/>
            <a:ext cx="2343150" cy="9949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to voltage noise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2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2209800"/>
            <a:ext cx="412432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54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19128</TotalTime>
  <Words>140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Spatt</dc:creator>
  <cp:lastModifiedBy>Spatt</cp:lastModifiedBy>
  <cp:revision>6</cp:revision>
  <dcterms:created xsi:type="dcterms:W3CDTF">2022-12-19T15:19:01Z</dcterms:created>
  <dcterms:modified xsi:type="dcterms:W3CDTF">2023-01-01T22:07:58Z</dcterms:modified>
</cp:coreProperties>
</file>