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9" r:id="rId1"/>
    <p:sldMasterId id="2147483698" r:id="rId2"/>
    <p:sldMasterId id="2147483777" r:id="rId3"/>
    <p:sldMasterId id="2147483795" r:id="rId4"/>
  </p:sldMasterIdLst>
  <p:notesMasterIdLst>
    <p:notesMasterId r:id="rId28"/>
  </p:notesMasterIdLst>
  <p:handoutMasterIdLst>
    <p:handoutMasterId r:id="rId29"/>
  </p:handoutMasterIdLst>
  <p:sldIdLst>
    <p:sldId id="578" r:id="rId5"/>
    <p:sldId id="598" r:id="rId6"/>
    <p:sldId id="599" r:id="rId7"/>
    <p:sldId id="600" r:id="rId8"/>
    <p:sldId id="601" r:id="rId9"/>
    <p:sldId id="602" r:id="rId10"/>
    <p:sldId id="603" r:id="rId11"/>
    <p:sldId id="615" r:id="rId12"/>
    <p:sldId id="590" r:id="rId13"/>
    <p:sldId id="614" r:id="rId14"/>
    <p:sldId id="604" r:id="rId15"/>
    <p:sldId id="605" r:id="rId16"/>
    <p:sldId id="606" r:id="rId17"/>
    <p:sldId id="607" r:id="rId18"/>
    <p:sldId id="594" r:id="rId19"/>
    <p:sldId id="593" r:id="rId20"/>
    <p:sldId id="608" r:id="rId21"/>
    <p:sldId id="609" r:id="rId22"/>
    <p:sldId id="610" r:id="rId23"/>
    <p:sldId id="611" r:id="rId24"/>
    <p:sldId id="612" r:id="rId25"/>
    <p:sldId id="613" r:id="rId26"/>
    <p:sldId id="589" r:id="rId27"/>
  </p:sldIdLst>
  <p:sldSz cx="9144000" cy="6858000" type="screen4x3"/>
  <p:notesSz cx="7102475" cy="8991600"/>
  <p:custDataLst>
    <p:tags r:id="rId31"/>
  </p:custDataLst>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E9C2"/>
    <a:srgbClr val="FFE1BB"/>
    <a:srgbClr val="F2F9A5"/>
    <a:srgbClr val="B4BCBE"/>
    <a:srgbClr val="8D99BC"/>
    <a:srgbClr val="C1C3C8"/>
    <a:srgbClr val="FFFFFF"/>
    <a:srgbClr val="15B1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Format med tema 1 - dekorfärg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34" d="100"/>
          <a:sy n="134" d="100"/>
        </p:scale>
        <p:origin x="-752" y="408"/>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printerSettings" Target="printerSettings/printerSettings1.bin"/><Relationship Id="rId31" Type="http://schemas.openxmlformats.org/officeDocument/2006/relationships/tags" Target="tags/tag1.xml"/><Relationship Id="rId32" Type="http://schemas.openxmlformats.org/officeDocument/2006/relationships/presProps" Target="presProp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49263"/>
          </a:xfrm>
          <a:prstGeom prst="rect">
            <a:avLst/>
          </a:prstGeom>
        </p:spPr>
        <p:txBody>
          <a:bodyPr vert="horz" lIns="91440" tIns="45720" rIns="91440" bIns="45720" rtlCol="0"/>
          <a:lstStyle>
            <a:lvl1pPr algn="l">
              <a:lnSpc>
                <a:spcPct val="90000"/>
              </a:lnSpc>
              <a:spcBef>
                <a:spcPct val="50000"/>
              </a:spcBef>
              <a:defRPr sz="1200">
                <a:ea typeface="+mn-ea"/>
                <a:cs typeface="+mn-cs"/>
              </a:defRPr>
            </a:lvl1pPr>
          </a:lstStyle>
          <a:p>
            <a:pPr>
              <a:defRPr/>
            </a:pPr>
            <a:endParaRPr lang="en-US"/>
          </a:p>
        </p:txBody>
      </p:sp>
      <p:sp>
        <p:nvSpPr>
          <p:cNvPr id="3" name="Date Placeholder 2"/>
          <p:cNvSpPr>
            <a:spLocks noGrp="1"/>
          </p:cNvSpPr>
          <p:nvPr>
            <p:ph type="dt" sz="quarter" idx="1"/>
          </p:nvPr>
        </p:nvSpPr>
        <p:spPr>
          <a:xfrm>
            <a:off x="4022725" y="0"/>
            <a:ext cx="3078163" cy="449263"/>
          </a:xfrm>
          <a:prstGeom prst="rect">
            <a:avLst/>
          </a:prstGeom>
        </p:spPr>
        <p:txBody>
          <a:bodyPr vert="horz" lIns="91440" tIns="45720" rIns="91440" bIns="45720" rtlCol="0"/>
          <a:lstStyle>
            <a:lvl1pPr algn="r">
              <a:lnSpc>
                <a:spcPct val="90000"/>
              </a:lnSpc>
              <a:spcBef>
                <a:spcPct val="50000"/>
              </a:spcBef>
              <a:defRPr sz="1200" smtClean="0">
                <a:ea typeface="+mn-ea"/>
                <a:cs typeface="+mn-cs"/>
              </a:defRPr>
            </a:lvl1pPr>
          </a:lstStyle>
          <a:p>
            <a:pPr>
              <a:defRPr/>
            </a:pPr>
            <a:fld id="{93F9F45A-60D0-D948-9E1A-F8087E383BF0}" type="datetimeFigureOut">
              <a:rPr lang="en-US"/>
              <a:pPr>
                <a:defRPr/>
              </a:pPr>
              <a:t>25/02/15</a:t>
            </a:fld>
            <a:endParaRPr lang="en-US"/>
          </a:p>
        </p:txBody>
      </p:sp>
      <p:sp>
        <p:nvSpPr>
          <p:cNvPr id="4" name="Footer Placeholder 3"/>
          <p:cNvSpPr>
            <a:spLocks noGrp="1"/>
          </p:cNvSpPr>
          <p:nvPr>
            <p:ph type="ftr" sz="quarter" idx="2"/>
          </p:nvPr>
        </p:nvSpPr>
        <p:spPr>
          <a:xfrm>
            <a:off x="0" y="8540750"/>
            <a:ext cx="3078163" cy="449263"/>
          </a:xfrm>
          <a:prstGeom prst="rect">
            <a:avLst/>
          </a:prstGeom>
        </p:spPr>
        <p:txBody>
          <a:bodyPr vert="horz" lIns="91440" tIns="45720" rIns="91440" bIns="45720" rtlCol="0" anchor="b"/>
          <a:lstStyle>
            <a:lvl1pPr algn="l">
              <a:lnSpc>
                <a:spcPct val="90000"/>
              </a:lnSpc>
              <a:spcBef>
                <a:spcPct val="50000"/>
              </a:spcBef>
              <a:defRPr sz="1200">
                <a:ea typeface="+mn-ea"/>
                <a:cs typeface="+mn-cs"/>
              </a:defRPr>
            </a:lvl1pPr>
          </a:lstStyle>
          <a:p>
            <a:pPr>
              <a:defRPr/>
            </a:pPr>
            <a:endParaRPr lang="en-US"/>
          </a:p>
        </p:txBody>
      </p:sp>
      <p:sp>
        <p:nvSpPr>
          <p:cNvPr id="5" name="Slide Number Placeholder 4"/>
          <p:cNvSpPr>
            <a:spLocks noGrp="1"/>
          </p:cNvSpPr>
          <p:nvPr>
            <p:ph type="sldNum" sz="quarter" idx="3"/>
          </p:nvPr>
        </p:nvSpPr>
        <p:spPr>
          <a:xfrm>
            <a:off x="4022725" y="8540750"/>
            <a:ext cx="3078163" cy="449263"/>
          </a:xfrm>
          <a:prstGeom prst="rect">
            <a:avLst/>
          </a:prstGeom>
        </p:spPr>
        <p:txBody>
          <a:bodyPr vert="horz" lIns="91440" tIns="45720" rIns="91440" bIns="45720" rtlCol="0" anchor="b"/>
          <a:lstStyle>
            <a:lvl1pPr algn="r">
              <a:lnSpc>
                <a:spcPct val="90000"/>
              </a:lnSpc>
              <a:spcBef>
                <a:spcPct val="50000"/>
              </a:spcBef>
              <a:defRPr sz="1200" smtClean="0">
                <a:ea typeface="+mn-ea"/>
                <a:cs typeface="+mn-cs"/>
              </a:defRPr>
            </a:lvl1pPr>
          </a:lstStyle>
          <a:p>
            <a:pPr>
              <a:defRPr/>
            </a:pPr>
            <a:fld id="{9F0E70F8-BA3C-5D4E-99EC-67F75BB236EC}" type="slidenum">
              <a:rPr lang="en-US"/>
              <a:pPr>
                <a:defRPr/>
              </a:pPr>
              <a:t>‹Nr.›</a:t>
            </a:fld>
            <a:endParaRPr lang="en-US"/>
          </a:p>
        </p:txBody>
      </p:sp>
    </p:spTree>
    <p:extLst>
      <p:ext uri="{BB962C8B-B14F-4D97-AF65-F5344CB8AC3E}">
        <p14:creationId xmlns:p14="http://schemas.microsoft.com/office/powerpoint/2010/main" val="7301753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49263"/>
          </a:xfrm>
          <a:prstGeom prst="rect">
            <a:avLst/>
          </a:prstGeom>
        </p:spPr>
        <p:txBody>
          <a:bodyPr vert="horz" lIns="91440" tIns="45720" rIns="91440" bIns="45720" rtlCol="0"/>
          <a:lstStyle>
            <a:lvl1pPr algn="l">
              <a:lnSpc>
                <a:spcPct val="90000"/>
              </a:lnSpc>
              <a:spcBef>
                <a:spcPct val="50000"/>
              </a:spcBef>
              <a:defRPr sz="1200">
                <a:ea typeface="+mn-ea"/>
                <a:cs typeface="+mn-cs"/>
              </a:defRPr>
            </a:lvl1pPr>
          </a:lstStyle>
          <a:p>
            <a:pPr>
              <a:defRPr/>
            </a:pPr>
            <a:endParaRPr lang="en-US"/>
          </a:p>
        </p:txBody>
      </p:sp>
      <p:sp>
        <p:nvSpPr>
          <p:cNvPr id="3" name="Date Placeholder 2"/>
          <p:cNvSpPr>
            <a:spLocks noGrp="1"/>
          </p:cNvSpPr>
          <p:nvPr>
            <p:ph type="dt" idx="1"/>
          </p:nvPr>
        </p:nvSpPr>
        <p:spPr>
          <a:xfrm>
            <a:off x="4022725" y="0"/>
            <a:ext cx="3078163" cy="449263"/>
          </a:xfrm>
          <a:prstGeom prst="rect">
            <a:avLst/>
          </a:prstGeom>
        </p:spPr>
        <p:txBody>
          <a:bodyPr vert="horz" lIns="91440" tIns="45720" rIns="91440" bIns="45720" rtlCol="0"/>
          <a:lstStyle>
            <a:lvl1pPr algn="r">
              <a:lnSpc>
                <a:spcPct val="90000"/>
              </a:lnSpc>
              <a:spcBef>
                <a:spcPct val="50000"/>
              </a:spcBef>
              <a:defRPr sz="1200" smtClean="0">
                <a:ea typeface="+mn-ea"/>
                <a:cs typeface="+mn-cs"/>
              </a:defRPr>
            </a:lvl1pPr>
          </a:lstStyle>
          <a:p>
            <a:pPr>
              <a:defRPr/>
            </a:pPr>
            <a:fld id="{D6474ED8-A187-1649-A461-7A65D7EF4254}" type="datetimeFigureOut">
              <a:rPr lang="en-US"/>
              <a:pPr>
                <a:defRPr/>
              </a:pPr>
              <a:t>25/02/15</a:t>
            </a:fld>
            <a:endParaRPr lang="en-US"/>
          </a:p>
        </p:txBody>
      </p:sp>
      <p:sp>
        <p:nvSpPr>
          <p:cNvPr id="4" name="Slide Image Placeholder 3"/>
          <p:cNvSpPr>
            <a:spLocks noGrp="1" noRot="1" noChangeAspect="1"/>
          </p:cNvSpPr>
          <p:nvPr>
            <p:ph type="sldImg" idx="2"/>
          </p:nvPr>
        </p:nvSpPr>
        <p:spPr>
          <a:xfrm>
            <a:off x="1303338" y="674688"/>
            <a:ext cx="4495800" cy="33718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9613" y="4270375"/>
            <a:ext cx="5683250" cy="40465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540750"/>
            <a:ext cx="3078163" cy="449263"/>
          </a:xfrm>
          <a:prstGeom prst="rect">
            <a:avLst/>
          </a:prstGeom>
        </p:spPr>
        <p:txBody>
          <a:bodyPr vert="horz" lIns="91440" tIns="45720" rIns="91440" bIns="45720" rtlCol="0" anchor="b"/>
          <a:lstStyle>
            <a:lvl1pPr algn="l">
              <a:lnSpc>
                <a:spcPct val="90000"/>
              </a:lnSpc>
              <a:spcBef>
                <a:spcPct val="50000"/>
              </a:spcBef>
              <a:defRPr sz="1200">
                <a:ea typeface="+mn-ea"/>
                <a:cs typeface="+mn-cs"/>
              </a:defRPr>
            </a:lvl1pPr>
          </a:lstStyle>
          <a:p>
            <a:pPr>
              <a:defRPr/>
            </a:pPr>
            <a:endParaRPr lang="en-US"/>
          </a:p>
        </p:txBody>
      </p:sp>
      <p:sp>
        <p:nvSpPr>
          <p:cNvPr id="7" name="Slide Number Placeholder 6"/>
          <p:cNvSpPr>
            <a:spLocks noGrp="1"/>
          </p:cNvSpPr>
          <p:nvPr>
            <p:ph type="sldNum" sz="quarter" idx="5"/>
          </p:nvPr>
        </p:nvSpPr>
        <p:spPr>
          <a:xfrm>
            <a:off x="4022725" y="8540750"/>
            <a:ext cx="3078163" cy="449263"/>
          </a:xfrm>
          <a:prstGeom prst="rect">
            <a:avLst/>
          </a:prstGeom>
        </p:spPr>
        <p:txBody>
          <a:bodyPr vert="horz" lIns="91440" tIns="45720" rIns="91440" bIns="45720" rtlCol="0" anchor="b"/>
          <a:lstStyle>
            <a:lvl1pPr algn="r">
              <a:lnSpc>
                <a:spcPct val="90000"/>
              </a:lnSpc>
              <a:spcBef>
                <a:spcPct val="50000"/>
              </a:spcBef>
              <a:defRPr sz="1200" smtClean="0">
                <a:ea typeface="+mn-ea"/>
                <a:cs typeface="+mn-cs"/>
              </a:defRPr>
            </a:lvl1pPr>
          </a:lstStyle>
          <a:p>
            <a:pPr>
              <a:defRPr/>
            </a:pPr>
            <a:fld id="{A3BE3DC7-E55C-454B-9C61-9542B163408A}" type="slidenum">
              <a:rPr lang="en-US"/>
              <a:pPr>
                <a:defRPr/>
              </a:pPr>
              <a:t>‹Nr.›</a:t>
            </a:fld>
            <a:endParaRPr lang="en-US"/>
          </a:p>
        </p:txBody>
      </p:sp>
    </p:spTree>
    <p:extLst>
      <p:ext uri="{BB962C8B-B14F-4D97-AF65-F5344CB8AC3E}">
        <p14:creationId xmlns:p14="http://schemas.microsoft.com/office/powerpoint/2010/main" val="1734966441"/>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mn-lt"/>
        <a:ea typeface="ＭＳ Ｐゴシック" charset="0"/>
        <a:cs typeface="+mn-cs"/>
      </a:defRPr>
    </a:lvl2pPr>
    <a:lvl3pPr marL="914400" algn="l" rtl="0" fontAlgn="base">
      <a:spcBef>
        <a:spcPct val="30000"/>
      </a:spcBef>
      <a:spcAft>
        <a:spcPct val="0"/>
      </a:spcAft>
      <a:defRPr sz="1200" kern="1200">
        <a:solidFill>
          <a:schemeClr val="tx1"/>
        </a:solidFill>
        <a:latin typeface="+mn-lt"/>
        <a:ea typeface="ＭＳ Ｐゴシック" charset="0"/>
        <a:cs typeface="+mn-cs"/>
      </a:defRPr>
    </a:lvl3pPr>
    <a:lvl4pPr marL="1371600" algn="l" rtl="0" fontAlgn="base">
      <a:spcBef>
        <a:spcPct val="30000"/>
      </a:spcBef>
      <a:spcAft>
        <a:spcPct val="0"/>
      </a:spcAft>
      <a:defRPr sz="1200" kern="1200">
        <a:solidFill>
          <a:schemeClr val="tx1"/>
        </a:solidFill>
        <a:latin typeface="+mn-lt"/>
        <a:ea typeface="ＭＳ Ｐゴシック" charset="0"/>
        <a:cs typeface="+mn-cs"/>
      </a:defRPr>
    </a:lvl4pPr>
    <a:lvl5pPr marL="1828800" algn="l" rtl="0" fontAlgn="base">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5.png"/><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pic>
        <p:nvPicPr>
          <p:cNvPr id="4" name="Picture 11" descr="Background_0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t="30431" b="29443"/>
          <a:stretch>
            <a:fillRect/>
          </a:stretch>
        </p:blipFill>
        <p:spPr bwMode="auto">
          <a:xfrm>
            <a:off x="647700" y="2138363"/>
            <a:ext cx="1789113" cy="538162"/>
          </a:xfrm>
          <a:prstGeom prst="rect">
            <a:avLst/>
          </a:prstGeom>
          <a:noFill/>
          <a:ln>
            <a:noFill/>
          </a:ln>
          <a:effectLst/>
          <a:extLst>
            <a:ext uri="{909E8E84-426E-40dd-AFC4-6F175D3DCCD1}">
              <a14:hiddenFill xmlns:a14="http://schemas.microsoft.com/office/drawing/2010/main">
                <a:blipFill dpi="0" rotWithShape="0">
                  <a:blip/>
                  <a:srcRect t="30431" b="2944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 name="Title 1"/>
          <p:cNvSpPr>
            <a:spLocks noGrp="1"/>
          </p:cNvSpPr>
          <p:nvPr>
            <p:ph type="title"/>
          </p:nvPr>
        </p:nvSpPr>
        <p:spPr>
          <a:xfrm>
            <a:off x="685800" y="2703465"/>
            <a:ext cx="7908925" cy="1233536"/>
          </a:xfrm>
          <a:noFill/>
          <a:ln>
            <a:noFill/>
          </a:ln>
        </p:spPr>
        <p:txBody>
          <a:bodyPr>
            <a:noAutofit/>
          </a:bodyPr>
          <a:lstStyle>
            <a:lvl1pPr>
              <a:defRPr sz="3200" b="1" i="0" kern="1200" cap="none" spc="320">
                <a:solidFill>
                  <a:schemeClr val="bg1"/>
                </a:solidFill>
                <a:latin typeface="+mj-lt"/>
                <a:cs typeface="Interstate-Regular"/>
              </a:defRPr>
            </a:lvl1pPr>
          </a:lstStyle>
          <a:p>
            <a:r>
              <a:rPr lang="x-none" smtClean="0"/>
              <a:t>Klicka här för att ändra format</a:t>
            </a:r>
            <a:endParaRPr lang="en-US" dirty="0"/>
          </a:p>
        </p:txBody>
      </p:sp>
      <p:sp>
        <p:nvSpPr>
          <p:cNvPr id="24" name="Rectangle 9"/>
          <p:cNvSpPr>
            <a:spLocks noGrp="1" noChangeArrowheads="1"/>
          </p:cNvSpPr>
          <p:nvPr>
            <p:ph type="subTitle" sz="quarter" idx="1"/>
          </p:nvPr>
        </p:nvSpPr>
        <p:spPr bwMode="gray">
          <a:xfrm>
            <a:off x="685800" y="4212040"/>
            <a:ext cx="7908925" cy="1438133"/>
          </a:xfrm>
        </p:spPr>
        <p:txBody>
          <a:bodyPr/>
          <a:lstStyle>
            <a:lvl1pPr marL="0" marR="0" indent="0" algn="l" defTabSz="914400" rtl="0" eaLnBrk="1" fontAlgn="base" latinLnBrk="0" hangingPunct="1">
              <a:lnSpc>
                <a:spcPct val="110000"/>
              </a:lnSpc>
              <a:spcBef>
                <a:spcPct val="0"/>
              </a:spcBef>
              <a:spcAft>
                <a:spcPct val="0"/>
              </a:spcAft>
              <a:buClrTx/>
              <a:buSzTx/>
              <a:buFontTx/>
              <a:buNone/>
              <a:tabLst/>
              <a:defRPr kumimoji="0" lang="en-US" sz="2000" b="1" i="0" u="none" strike="noStrike" kern="0" cap="none" spc="0" normalizeH="0" baseline="0" noProof="0">
                <a:ln>
                  <a:noFill/>
                </a:ln>
                <a:solidFill>
                  <a:schemeClr val="bg1"/>
                </a:solidFill>
                <a:effectLst/>
                <a:uLnTx/>
                <a:uFillTx/>
                <a:latin typeface="+mn-lt"/>
              </a:defRPr>
            </a:lvl1pPr>
          </a:lstStyle>
          <a:p>
            <a:pPr lvl="0"/>
            <a:r>
              <a:rPr lang="x-none" smtClean="0"/>
              <a:t>Klicka här för att ändra format på underrubrik i bakgrunden</a:t>
            </a:r>
            <a:endParaRPr lang="en-US" dirty="0"/>
          </a:p>
        </p:txBody>
      </p:sp>
    </p:spTree>
    <p:extLst>
      <p:ext uri="{BB962C8B-B14F-4D97-AF65-F5344CB8AC3E}">
        <p14:creationId xmlns:p14="http://schemas.microsoft.com/office/powerpoint/2010/main" val="2140015292"/>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45/45">
    <p:spTree>
      <p:nvGrpSpPr>
        <p:cNvPr id="1" name=""/>
        <p:cNvGrpSpPr/>
        <p:nvPr/>
      </p:nvGrpSpPr>
      <p:grpSpPr>
        <a:xfrm>
          <a:off x="0" y="0"/>
          <a:ext cx="0" cy="0"/>
          <a:chOff x="0" y="0"/>
          <a:chExt cx="0" cy="0"/>
        </a:xfrm>
      </p:grpSpPr>
      <p:sp>
        <p:nvSpPr>
          <p:cNvPr id="9" name="Content Placeholder 11"/>
          <p:cNvSpPr>
            <a:spLocks noGrp="1"/>
          </p:cNvSpPr>
          <p:nvPr>
            <p:ph sz="quarter" idx="16"/>
          </p:nvPr>
        </p:nvSpPr>
        <p:spPr>
          <a:xfrm>
            <a:off x="454025" y="1279525"/>
            <a:ext cx="4023360" cy="4889500"/>
          </a:xfrm>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11"/>
          <p:cNvSpPr>
            <a:spLocks noGrp="1"/>
          </p:cNvSpPr>
          <p:nvPr>
            <p:ph sz="quarter" idx="17"/>
          </p:nvPr>
        </p:nvSpPr>
        <p:spPr>
          <a:xfrm>
            <a:off x="4662488" y="1279525"/>
            <a:ext cx="4023360" cy="4889500"/>
          </a:xfrm>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p:nvPr>
        </p:nvSpPr>
        <p:spPr/>
        <p:txBody>
          <a:bodyPr/>
          <a:lstStyle/>
          <a:p>
            <a:r>
              <a:rPr lang="en-US" dirty="0" smtClean="0"/>
              <a:t>Click to edit Master title style</a:t>
            </a:r>
            <a:endParaRPr lang="en-US" dirty="0"/>
          </a:p>
        </p:txBody>
      </p:sp>
      <p:sp>
        <p:nvSpPr>
          <p:cNvPr id="5" name="Date Placeholder 3"/>
          <p:cNvSpPr>
            <a:spLocks noGrp="1"/>
          </p:cNvSpPr>
          <p:nvPr>
            <p:ph type="dt" sz="half" idx="18"/>
          </p:nvPr>
        </p:nvSpPr>
        <p:spPr/>
        <p:txBody>
          <a:bodyPr/>
          <a:lstStyle>
            <a:lvl1pPr>
              <a:defRPr/>
            </a:lvl1pPr>
          </a:lstStyle>
          <a:p>
            <a:pPr>
              <a:defRPr/>
            </a:pPr>
            <a:r>
              <a:rPr lang="en-US"/>
              <a:t>3/17/13</a:t>
            </a:r>
            <a:endParaRPr lang="en-US" dirty="0"/>
          </a:p>
        </p:txBody>
      </p:sp>
      <p:sp>
        <p:nvSpPr>
          <p:cNvPr id="6" name="Footer Placeholder 4"/>
          <p:cNvSpPr>
            <a:spLocks noGrp="1"/>
          </p:cNvSpPr>
          <p:nvPr>
            <p:ph type="ftr" sz="quarter" idx="19"/>
          </p:nvPr>
        </p:nvSpPr>
        <p:spPr/>
        <p:txBody>
          <a:bodyPr/>
          <a:lstStyle>
            <a:lvl1pPr>
              <a:defRPr/>
            </a:lvl1pPr>
          </a:lstStyle>
          <a:p>
            <a:pPr>
              <a:defRPr/>
            </a:pPr>
            <a:r>
              <a:rPr lang="en-US"/>
              <a:t>Red Hat Confidential</a:t>
            </a:r>
            <a:endParaRPr lang="en-US" dirty="0"/>
          </a:p>
        </p:txBody>
      </p:sp>
      <p:sp>
        <p:nvSpPr>
          <p:cNvPr id="7" name="Slide Number Placeholder 5"/>
          <p:cNvSpPr>
            <a:spLocks noGrp="1"/>
          </p:cNvSpPr>
          <p:nvPr>
            <p:ph type="sldNum" sz="quarter" idx="20"/>
          </p:nvPr>
        </p:nvSpPr>
        <p:spPr/>
        <p:txBody>
          <a:bodyPr/>
          <a:lstStyle>
            <a:lvl1pPr>
              <a:defRPr/>
            </a:lvl1pPr>
          </a:lstStyle>
          <a:p>
            <a:pPr>
              <a:defRPr/>
            </a:pPr>
            <a:fld id="{3CC3A2F5-2268-294A-B4CF-5024437D009D}" type="slidenum">
              <a:rPr lang="en-US"/>
              <a:pPr>
                <a:defRPr/>
              </a:pPr>
              <a:t>‹Nr.›</a:t>
            </a:fld>
            <a:endParaRPr lang="en-US" dirty="0"/>
          </a:p>
        </p:txBody>
      </p:sp>
    </p:spTree>
    <p:extLst>
      <p:ext uri="{BB962C8B-B14F-4D97-AF65-F5344CB8AC3E}">
        <p14:creationId xmlns:p14="http://schemas.microsoft.com/office/powerpoint/2010/main" val="96529776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55 / 35">
    <p:spTree>
      <p:nvGrpSpPr>
        <p:cNvPr id="1" name=""/>
        <p:cNvGrpSpPr/>
        <p:nvPr/>
      </p:nvGrpSpPr>
      <p:grpSpPr>
        <a:xfrm>
          <a:off x="0" y="0"/>
          <a:ext cx="0" cy="0"/>
          <a:chOff x="0" y="0"/>
          <a:chExt cx="0" cy="0"/>
        </a:xfrm>
      </p:grpSpPr>
      <p:sp>
        <p:nvSpPr>
          <p:cNvPr id="9" name="Content Placeholder 11"/>
          <p:cNvSpPr>
            <a:spLocks noGrp="1"/>
          </p:cNvSpPr>
          <p:nvPr>
            <p:ph sz="quarter" idx="16"/>
          </p:nvPr>
        </p:nvSpPr>
        <p:spPr>
          <a:xfrm>
            <a:off x="454026" y="1279525"/>
            <a:ext cx="4846320" cy="4889500"/>
          </a:xfrm>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11"/>
          <p:cNvSpPr>
            <a:spLocks noGrp="1"/>
          </p:cNvSpPr>
          <p:nvPr>
            <p:ph sz="quarter" idx="17"/>
          </p:nvPr>
        </p:nvSpPr>
        <p:spPr>
          <a:xfrm>
            <a:off x="5483225" y="1279525"/>
            <a:ext cx="3200400" cy="4889500"/>
          </a:xfrm>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8"/>
          </p:nvPr>
        </p:nvSpPr>
        <p:spPr/>
        <p:txBody>
          <a:bodyPr/>
          <a:lstStyle>
            <a:lvl1pPr>
              <a:defRPr/>
            </a:lvl1pPr>
          </a:lstStyle>
          <a:p>
            <a:pPr>
              <a:defRPr/>
            </a:pPr>
            <a:r>
              <a:rPr lang="en-US"/>
              <a:t>3/17/13</a:t>
            </a:r>
            <a:endParaRPr lang="en-US" dirty="0"/>
          </a:p>
        </p:txBody>
      </p:sp>
      <p:sp>
        <p:nvSpPr>
          <p:cNvPr id="6" name="Footer Placeholder 4"/>
          <p:cNvSpPr>
            <a:spLocks noGrp="1"/>
          </p:cNvSpPr>
          <p:nvPr>
            <p:ph type="ftr" sz="quarter" idx="19"/>
          </p:nvPr>
        </p:nvSpPr>
        <p:spPr/>
        <p:txBody>
          <a:bodyPr/>
          <a:lstStyle>
            <a:lvl1pPr>
              <a:defRPr/>
            </a:lvl1pPr>
          </a:lstStyle>
          <a:p>
            <a:pPr>
              <a:defRPr/>
            </a:pPr>
            <a:r>
              <a:rPr lang="en-US"/>
              <a:t>Red Hat Confidential</a:t>
            </a:r>
            <a:endParaRPr lang="en-US" dirty="0"/>
          </a:p>
        </p:txBody>
      </p:sp>
      <p:sp>
        <p:nvSpPr>
          <p:cNvPr id="7" name="Slide Number Placeholder 5"/>
          <p:cNvSpPr>
            <a:spLocks noGrp="1"/>
          </p:cNvSpPr>
          <p:nvPr>
            <p:ph type="sldNum" sz="quarter" idx="20"/>
          </p:nvPr>
        </p:nvSpPr>
        <p:spPr/>
        <p:txBody>
          <a:bodyPr/>
          <a:lstStyle>
            <a:lvl1pPr>
              <a:defRPr/>
            </a:lvl1pPr>
          </a:lstStyle>
          <a:p>
            <a:pPr>
              <a:defRPr/>
            </a:pPr>
            <a:fld id="{E2109F74-30C4-A546-B4B6-6247EBD9406F}" type="slidenum">
              <a:rPr lang="en-US"/>
              <a:pPr>
                <a:defRPr/>
              </a:pPr>
              <a:t>‹Nr.›</a:t>
            </a:fld>
            <a:endParaRPr lang="en-US" dirty="0"/>
          </a:p>
        </p:txBody>
      </p:sp>
    </p:spTree>
    <p:extLst>
      <p:ext uri="{BB962C8B-B14F-4D97-AF65-F5344CB8AC3E}">
        <p14:creationId xmlns:p14="http://schemas.microsoft.com/office/powerpoint/2010/main" val="2830347586"/>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35 / 55">
    <p:spTree>
      <p:nvGrpSpPr>
        <p:cNvPr id="1" name=""/>
        <p:cNvGrpSpPr/>
        <p:nvPr/>
      </p:nvGrpSpPr>
      <p:grpSpPr>
        <a:xfrm>
          <a:off x="0" y="0"/>
          <a:ext cx="0" cy="0"/>
          <a:chOff x="0" y="0"/>
          <a:chExt cx="0" cy="0"/>
        </a:xfrm>
      </p:grpSpPr>
      <p:sp>
        <p:nvSpPr>
          <p:cNvPr id="9" name="Content Placeholder 11"/>
          <p:cNvSpPr>
            <a:spLocks noGrp="1"/>
          </p:cNvSpPr>
          <p:nvPr>
            <p:ph sz="quarter" idx="16"/>
          </p:nvPr>
        </p:nvSpPr>
        <p:spPr>
          <a:xfrm>
            <a:off x="454026" y="1279525"/>
            <a:ext cx="3200400" cy="4889500"/>
          </a:xfrm>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11"/>
          <p:cNvSpPr>
            <a:spLocks noGrp="1"/>
          </p:cNvSpPr>
          <p:nvPr>
            <p:ph sz="quarter" idx="17"/>
          </p:nvPr>
        </p:nvSpPr>
        <p:spPr>
          <a:xfrm>
            <a:off x="3837305" y="1279525"/>
            <a:ext cx="4846320" cy="4889500"/>
          </a:xfrm>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8"/>
          </p:nvPr>
        </p:nvSpPr>
        <p:spPr/>
        <p:txBody>
          <a:bodyPr/>
          <a:lstStyle>
            <a:lvl1pPr>
              <a:defRPr/>
            </a:lvl1pPr>
          </a:lstStyle>
          <a:p>
            <a:pPr>
              <a:defRPr/>
            </a:pPr>
            <a:r>
              <a:rPr lang="en-US"/>
              <a:t>3/17/13</a:t>
            </a:r>
            <a:endParaRPr lang="en-US" dirty="0"/>
          </a:p>
        </p:txBody>
      </p:sp>
      <p:sp>
        <p:nvSpPr>
          <p:cNvPr id="6" name="Footer Placeholder 4"/>
          <p:cNvSpPr>
            <a:spLocks noGrp="1"/>
          </p:cNvSpPr>
          <p:nvPr>
            <p:ph type="ftr" sz="quarter" idx="19"/>
          </p:nvPr>
        </p:nvSpPr>
        <p:spPr/>
        <p:txBody>
          <a:bodyPr/>
          <a:lstStyle>
            <a:lvl1pPr>
              <a:defRPr/>
            </a:lvl1pPr>
          </a:lstStyle>
          <a:p>
            <a:pPr>
              <a:defRPr/>
            </a:pPr>
            <a:r>
              <a:rPr lang="en-US"/>
              <a:t>Red Hat Confidential</a:t>
            </a:r>
            <a:endParaRPr lang="en-US" dirty="0"/>
          </a:p>
        </p:txBody>
      </p:sp>
      <p:sp>
        <p:nvSpPr>
          <p:cNvPr id="7" name="Slide Number Placeholder 5"/>
          <p:cNvSpPr>
            <a:spLocks noGrp="1"/>
          </p:cNvSpPr>
          <p:nvPr>
            <p:ph type="sldNum" sz="quarter" idx="20"/>
          </p:nvPr>
        </p:nvSpPr>
        <p:spPr/>
        <p:txBody>
          <a:bodyPr/>
          <a:lstStyle>
            <a:lvl1pPr>
              <a:defRPr/>
            </a:lvl1pPr>
          </a:lstStyle>
          <a:p>
            <a:pPr>
              <a:defRPr/>
            </a:pPr>
            <a:fld id="{9FC24DAA-778A-8644-B788-2C2FCDB3E795}" type="slidenum">
              <a:rPr lang="en-US"/>
              <a:pPr>
                <a:defRPr/>
              </a:pPr>
              <a:t>‹Nr.›</a:t>
            </a:fld>
            <a:endParaRPr lang="en-US" dirty="0"/>
          </a:p>
        </p:txBody>
      </p:sp>
    </p:spTree>
    <p:extLst>
      <p:ext uri="{BB962C8B-B14F-4D97-AF65-F5344CB8AC3E}">
        <p14:creationId xmlns:p14="http://schemas.microsoft.com/office/powerpoint/2010/main" val="2877508247"/>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mall Title Content">
    <p:spTree>
      <p:nvGrpSpPr>
        <p:cNvPr id="1" name=""/>
        <p:cNvGrpSpPr/>
        <p:nvPr/>
      </p:nvGrpSpPr>
      <p:grpSpPr>
        <a:xfrm>
          <a:off x="0" y="0"/>
          <a:ext cx="0" cy="0"/>
          <a:chOff x="0" y="0"/>
          <a:chExt cx="0" cy="0"/>
        </a:xfrm>
      </p:grpSpPr>
      <p:sp>
        <p:nvSpPr>
          <p:cNvPr id="2" name="Title 1"/>
          <p:cNvSpPr>
            <a:spLocks noGrp="1"/>
          </p:cNvSpPr>
          <p:nvPr>
            <p:ph type="title"/>
          </p:nvPr>
        </p:nvSpPr>
        <p:spPr>
          <a:xfrm>
            <a:off x="458788" y="137161"/>
            <a:ext cx="8228012" cy="410527"/>
          </a:xfrm>
          <a:prstGeom prst="rect">
            <a:avLst/>
          </a:prstGeom>
          <a:noFill/>
          <a:ln>
            <a:noFill/>
          </a:ln>
        </p:spPr>
        <p:txBody>
          <a:bodyPr tIns="45720" bIns="45720"/>
          <a:lstStyle>
            <a:lvl1pPr algn="ctr">
              <a:defRPr sz="2000"/>
            </a:lvl1pPr>
          </a:lstStyle>
          <a:p>
            <a:r>
              <a:rPr lang="en-US" dirty="0" smtClean="0"/>
              <a:t>Click to edit Master title style</a:t>
            </a:r>
            <a:endParaRPr lang="en-US" dirty="0"/>
          </a:p>
        </p:txBody>
      </p:sp>
      <p:sp>
        <p:nvSpPr>
          <p:cNvPr id="4" name="Content Placeholder 3"/>
          <p:cNvSpPr>
            <a:spLocks noGrp="1"/>
          </p:cNvSpPr>
          <p:nvPr>
            <p:ph sz="quarter" idx="13"/>
          </p:nvPr>
        </p:nvSpPr>
        <p:spPr>
          <a:xfrm>
            <a:off x="454025" y="685799"/>
            <a:ext cx="8229600" cy="5483225"/>
          </a:xfrm>
        </p:spPr>
        <p:txBody>
          <a:bodyPr>
            <a:norm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4"/>
          </p:nvPr>
        </p:nvSpPr>
        <p:spPr/>
        <p:txBody>
          <a:bodyPr/>
          <a:lstStyle>
            <a:lvl1pPr>
              <a:defRPr/>
            </a:lvl1pPr>
          </a:lstStyle>
          <a:p>
            <a:pPr>
              <a:defRPr/>
            </a:pPr>
            <a:r>
              <a:rPr lang="en-US"/>
              <a:t>3/17/13</a:t>
            </a:r>
            <a:endParaRPr lang="en-US" dirty="0"/>
          </a:p>
        </p:txBody>
      </p:sp>
      <p:sp>
        <p:nvSpPr>
          <p:cNvPr id="6" name="Footer Placeholder 4"/>
          <p:cNvSpPr>
            <a:spLocks noGrp="1"/>
          </p:cNvSpPr>
          <p:nvPr>
            <p:ph type="ftr" sz="quarter" idx="15"/>
          </p:nvPr>
        </p:nvSpPr>
        <p:spPr/>
        <p:txBody>
          <a:bodyPr/>
          <a:lstStyle>
            <a:lvl1pPr>
              <a:defRPr/>
            </a:lvl1pPr>
          </a:lstStyle>
          <a:p>
            <a:pPr>
              <a:defRPr/>
            </a:pPr>
            <a:r>
              <a:rPr lang="en-US"/>
              <a:t>Red Hat Confidential</a:t>
            </a:r>
            <a:endParaRPr lang="en-US" dirty="0"/>
          </a:p>
        </p:txBody>
      </p:sp>
      <p:sp>
        <p:nvSpPr>
          <p:cNvPr id="7" name="Slide Number Placeholder 5"/>
          <p:cNvSpPr>
            <a:spLocks noGrp="1"/>
          </p:cNvSpPr>
          <p:nvPr>
            <p:ph type="sldNum" sz="quarter" idx="16"/>
          </p:nvPr>
        </p:nvSpPr>
        <p:spPr/>
        <p:txBody>
          <a:bodyPr/>
          <a:lstStyle>
            <a:lvl1pPr>
              <a:defRPr/>
            </a:lvl1pPr>
          </a:lstStyle>
          <a:p>
            <a:pPr>
              <a:defRPr/>
            </a:pPr>
            <a:fld id="{30930F3E-91DE-194E-A5BE-663912407D8D}" type="slidenum">
              <a:rPr lang="en-US"/>
              <a:pPr>
                <a:defRPr/>
              </a:pPr>
              <a:t>‹Nr.›</a:t>
            </a:fld>
            <a:endParaRPr lang="en-US" dirty="0"/>
          </a:p>
        </p:txBody>
      </p:sp>
    </p:spTree>
    <p:extLst>
      <p:ext uri="{BB962C8B-B14F-4D97-AF65-F5344CB8AC3E}">
        <p14:creationId xmlns:p14="http://schemas.microsoft.com/office/powerpoint/2010/main" val="1720017743"/>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ll Title Two Column 45 / 45">
    <p:spTree>
      <p:nvGrpSpPr>
        <p:cNvPr id="1" name=""/>
        <p:cNvGrpSpPr/>
        <p:nvPr/>
      </p:nvGrpSpPr>
      <p:grpSpPr>
        <a:xfrm>
          <a:off x="0" y="0"/>
          <a:ext cx="0" cy="0"/>
          <a:chOff x="0" y="0"/>
          <a:chExt cx="0" cy="0"/>
        </a:xfrm>
      </p:grpSpPr>
      <p:sp>
        <p:nvSpPr>
          <p:cNvPr id="2" name="Title 1"/>
          <p:cNvSpPr>
            <a:spLocks noGrp="1"/>
          </p:cNvSpPr>
          <p:nvPr>
            <p:ph type="title"/>
          </p:nvPr>
        </p:nvSpPr>
        <p:spPr>
          <a:xfrm>
            <a:off x="458788" y="137161"/>
            <a:ext cx="8228012" cy="410527"/>
          </a:xfrm>
          <a:prstGeom prst="rect">
            <a:avLst/>
          </a:prstGeom>
          <a:noFill/>
          <a:ln>
            <a:noFill/>
          </a:ln>
        </p:spPr>
        <p:txBody>
          <a:bodyPr tIns="45720" bIns="45720"/>
          <a:lstStyle>
            <a:lvl1pPr algn="ctr">
              <a:defRPr sz="2000"/>
            </a:lvl1pPr>
          </a:lstStyle>
          <a:p>
            <a:r>
              <a:rPr lang="en-US" dirty="0" smtClean="0"/>
              <a:t>Click to edit Master title style</a:t>
            </a:r>
            <a:endParaRPr lang="en-US" dirty="0"/>
          </a:p>
        </p:txBody>
      </p:sp>
      <p:sp>
        <p:nvSpPr>
          <p:cNvPr id="4" name="Content Placeholder 3"/>
          <p:cNvSpPr>
            <a:spLocks noGrp="1"/>
          </p:cNvSpPr>
          <p:nvPr>
            <p:ph sz="quarter" idx="13"/>
          </p:nvPr>
        </p:nvSpPr>
        <p:spPr>
          <a:xfrm>
            <a:off x="454025" y="685799"/>
            <a:ext cx="4022725" cy="5483225"/>
          </a:xfrm>
        </p:spPr>
        <p:txBody>
          <a:bodyPr>
            <a:norm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3"/>
          <p:cNvSpPr>
            <a:spLocks noGrp="1"/>
          </p:cNvSpPr>
          <p:nvPr>
            <p:ph sz="quarter" idx="14"/>
          </p:nvPr>
        </p:nvSpPr>
        <p:spPr>
          <a:xfrm>
            <a:off x="4660900" y="690562"/>
            <a:ext cx="4022725" cy="5483225"/>
          </a:xfrm>
        </p:spPr>
        <p:txBody>
          <a:bodyPr>
            <a:norm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5"/>
          </p:nvPr>
        </p:nvSpPr>
        <p:spPr/>
        <p:txBody>
          <a:bodyPr/>
          <a:lstStyle>
            <a:lvl1pPr>
              <a:defRPr/>
            </a:lvl1pPr>
          </a:lstStyle>
          <a:p>
            <a:pPr>
              <a:defRPr/>
            </a:pPr>
            <a:r>
              <a:rPr lang="en-US"/>
              <a:t>3/17/13</a:t>
            </a:r>
            <a:endParaRPr lang="en-US" dirty="0"/>
          </a:p>
        </p:txBody>
      </p:sp>
      <p:sp>
        <p:nvSpPr>
          <p:cNvPr id="6" name="Footer Placeholder 4"/>
          <p:cNvSpPr>
            <a:spLocks noGrp="1"/>
          </p:cNvSpPr>
          <p:nvPr>
            <p:ph type="ftr" sz="quarter" idx="16"/>
          </p:nvPr>
        </p:nvSpPr>
        <p:spPr/>
        <p:txBody>
          <a:bodyPr/>
          <a:lstStyle>
            <a:lvl1pPr>
              <a:defRPr/>
            </a:lvl1pPr>
          </a:lstStyle>
          <a:p>
            <a:pPr>
              <a:defRPr/>
            </a:pPr>
            <a:r>
              <a:rPr lang="en-US"/>
              <a:t>Red Hat Confidential</a:t>
            </a:r>
            <a:endParaRPr lang="en-US" dirty="0"/>
          </a:p>
        </p:txBody>
      </p:sp>
      <p:sp>
        <p:nvSpPr>
          <p:cNvPr id="8" name="Slide Number Placeholder 5"/>
          <p:cNvSpPr>
            <a:spLocks noGrp="1"/>
          </p:cNvSpPr>
          <p:nvPr>
            <p:ph type="sldNum" sz="quarter" idx="17"/>
          </p:nvPr>
        </p:nvSpPr>
        <p:spPr/>
        <p:txBody>
          <a:bodyPr/>
          <a:lstStyle>
            <a:lvl1pPr>
              <a:defRPr/>
            </a:lvl1pPr>
          </a:lstStyle>
          <a:p>
            <a:pPr>
              <a:defRPr/>
            </a:pPr>
            <a:fld id="{82EA0549-6263-7448-A0CB-7BA05BE62F5F}" type="slidenum">
              <a:rPr lang="en-US"/>
              <a:pPr>
                <a:defRPr/>
              </a:pPr>
              <a:t>‹Nr.›</a:t>
            </a:fld>
            <a:endParaRPr lang="en-US" dirty="0"/>
          </a:p>
        </p:txBody>
      </p:sp>
    </p:spTree>
    <p:extLst>
      <p:ext uri="{BB962C8B-B14F-4D97-AF65-F5344CB8AC3E}">
        <p14:creationId xmlns:p14="http://schemas.microsoft.com/office/powerpoint/2010/main" val="1954328768"/>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ll Title Two Column 55 / 35">
    <p:spTree>
      <p:nvGrpSpPr>
        <p:cNvPr id="1" name=""/>
        <p:cNvGrpSpPr/>
        <p:nvPr/>
      </p:nvGrpSpPr>
      <p:grpSpPr>
        <a:xfrm>
          <a:off x="0" y="0"/>
          <a:ext cx="0" cy="0"/>
          <a:chOff x="0" y="0"/>
          <a:chExt cx="0" cy="0"/>
        </a:xfrm>
      </p:grpSpPr>
      <p:sp>
        <p:nvSpPr>
          <p:cNvPr id="2" name="Title 1"/>
          <p:cNvSpPr>
            <a:spLocks noGrp="1"/>
          </p:cNvSpPr>
          <p:nvPr>
            <p:ph type="title"/>
          </p:nvPr>
        </p:nvSpPr>
        <p:spPr>
          <a:xfrm>
            <a:off x="458788" y="137161"/>
            <a:ext cx="8228012" cy="410527"/>
          </a:xfrm>
          <a:prstGeom prst="rect">
            <a:avLst/>
          </a:prstGeom>
          <a:noFill/>
          <a:ln>
            <a:noFill/>
          </a:ln>
        </p:spPr>
        <p:txBody>
          <a:bodyPr tIns="45720" bIns="45720"/>
          <a:lstStyle>
            <a:lvl1pPr algn="ctr">
              <a:defRPr sz="2000"/>
            </a:lvl1pPr>
          </a:lstStyle>
          <a:p>
            <a:r>
              <a:rPr lang="en-US" dirty="0" smtClean="0"/>
              <a:t>Click to edit Master title style</a:t>
            </a:r>
            <a:endParaRPr lang="en-US" dirty="0"/>
          </a:p>
        </p:txBody>
      </p:sp>
      <p:sp>
        <p:nvSpPr>
          <p:cNvPr id="4" name="Content Placeholder 3"/>
          <p:cNvSpPr>
            <a:spLocks noGrp="1"/>
          </p:cNvSpPr>
          <p:nvPr>
            <p:ph sz="quarter" idx="13"/>
          </p:nvPr>
        </p:nvSpPr>
        <p:spPr>
          <a:xfrm>
            <a:off x="454025" y="685799"/>
            <a:ext cx="4851400" cy="5483225"/>
          </a:xfrm>
        </p:spPr>
        <p:txBody>
          <a:bodyPr>
            <a:norm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3"/>
          <p:cNvSpPr>
            <a:spLocks noGrp="1"/>
          </p:cNvSpPr>
          <p:nvPr>
            <p:ph sz="quarter" idx="14"/>
          </p:nvPr>
        </p:nvSpPr>
        <p:spPr>
          <a:xfrm>
            <a:off x="5483225" y="690562"/>
            <a:ext cx="3200400" cy="5483225"/>
          </a:xfrm>
        </p:spPr>
        <p:txBody>
          <a:bodyPr>
            <a:norm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5"/>
          </p:nvPr>
        </p:nvSpPr>
        <p:spPr/>
        <p:txBody>
          <a:bodyPr/>
          <a:lstStyle>
            <a:lvl1pPr>
              <a:defRPr/>
            </a:lvl1pPr>
          </a:lstStyle>
          <a:p>
            <a:pPr>
              <a:defRPr/>
            </a:pPr>
            <a:r>
              <a:rPr lang="en-US"/>
              <a:t>3/17/13</a:t>
            </a:r>
            <a:endParaRPr lang="en-US" dirty="0"/>
          </a:p>
        </p:txBody>
      </p:sp>
      <p:sp>
        <p:nvSpPr>
          <p:cNvPr id="6" name="Footer Placeholder 4"/>
          <p:cNvSpPr>
            <a:spLocks noGrp="1"/>
          </p:cNvSpPr>
          <p:nvPr>
            <p:ph type="ftr" sz="quarter" idx="16"/>
          </p:nvPr>
        </p:nvSpPr>
        <p:spPr/>
        <p:txBody>
          <a:bodyPr/>
          <a:lstStyle>
            <a:lvl1pPr>
              <a:defRPr/>
            </a:lvl1pPr>
          </a:lstStyle>
          <a:p>
            <a:pPr>
              <a:defRPr/>
            </a:pPr>
            <a:r>
              <a:rPr lang="en-US"/>
              <a:t>Red Hat Confidential</a:t>
            </a:r>
            <a:endParaRPr lang="en-US" dirty="0"/>
          </a:p>
        </p:txBody>
      </p:sp>
      <p:sp>
        <p:nvSpPr>
          <p:cNvPr id="8" name="Slide Number Placeholder 5"/>
          <p:cNvSpPr>
            <a:spLocks noGrp="1"/>
          </p:cNvSpPr>
          <p:nvPr>
            <p:ph type="sldNum" sz="quarter" idx="17"/>
          </p:nvPr>
        </p:nvSpPr>
        <p:spPr/>
        <p:txBody>
          <a:bodyPr/>
          <a:lstStyle>
            <a:lvl1pPr>
              <a:defRPr/>
            </a:lvl1pPr>
          </a:lstStyle>
          <a:p>
            <a:pPr>
              <a:defRPr/>
            </a:pPr>
            <a:fld id="{561B7877-6A33-BC4E-BE3F-7AD0F2FEE21C}" type="slidenum">
              <a:rPr lang="en-US"/>
              <a:pPr>
                <a:defRPr/>
              </a:pPr>
              <a:t>‹Nr.›</a:t>
            </a:fld>
            <a:endParaRPr lang="en-US" dirty="0"/>
          </a:p>
        </p:txBody>
      </p:sp>
    </p:spTree>
    <p:extLst>
      <p:ext uri="{BB962C8B-B14F-4D97-AF65-F5344CB8AC3E}">
        <p14:creationId xmlns:p14="http://schemas.microsoft.com/office/powerpoint/2010/main" val="822892946"/>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Two Column 35 / 55">
    <p:spTree>
      <p:nvGrpSpPr>
        <p:cNvPr id="1" name=""/>
        <p:cNvGrpSpPr/>
        <p:nvPr/>
      </p:nvGrpSpPr>
      <p:grpSpPr>
        <a:xfrm>
          <a:off x="0" y="0"/>
          <a:ext cx="0" cy="0"/>
          <a:chOff x="0" y="0"/>
          <a:chExt cx="0" cy="0"/>
        </a:xfrm>
      </p:grpSpPr>
      <p:sp>
        <p:nvSpPr>
          <p:cNvPr id="2" name="Title 1"/>
          <p:cNvSpPr>
            <a:spLocks noGrp="1"/>
          </p:cNvSpPr>
          <p:nvPr>
            <p:ph type="title"/>
          </p:nvPr>
        </p:nvSpPr>
        <p:spPr>
          <a:xfrm>
            <a:off x="458788" y="137161"/>
            <a:ext cx="8228012" cy="410527"/>
          </a:xfrm>
          <a:prstGeom prst="rect">
            <a:avLst/>
          </a:prstGeom>
          <a:noFill/>
          <a:ln>
            <a:noFill/>
          </a:ln>
        </p:spPr>
        <p:txBody>
          <a:bodyPr tIns="45720" bIns="45720"/>
          <a:lstStyle>
            <a:lvl1pPr algn="ctr">
              <a:defRPr sz="2000"/>
            </a:lvl1pPr>
          </a:lstStyle>
          <a:p>
            <a:r>
              <a:rPr lang="en-US" dirty="0" smtClean="0"/>
              <a:t>Click to edit Master title style</a:t>
            </a:r>
            <a:endParaRPr lang="en-US" dirty="0"/>
          </a:p>
        </p:txBody>
      </p:sp>
      <p:sp>
        <p:nvSpPr>
          <p:cNvPr id="4" name="Content Placeholder 3"/>
          <p:cNvSpPr>
            <a:spLocks noGrp="1"/>
          </p:cNvSpPr>
          <p:nvPr>
            <p:ph sz="quarter" idx="13"/>
          </p:nvPr>
        </p:nvSpPr>
        <p:spPr>
          <a:xfrm>
            <a:off x="454025" y="685799"/>
            <a:ext cx="3200400" cy="5483225"/>
          </a:xfrm>
        </p:spPr>
        <p:txBody>
          <a:bodyPr>
            <a:norm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3"/>
          <p:cNvSpPr>
            <a:spLocks noGrp="1"/>
          </p:cNvSpPr>
          <p:nvPr>
            <p:ph sz="quarter" idx="14"/>
          </p:nvPr>
        </p:nvSpPr>
        <p:spPr>
          <a:xfrm>
            <a:off x="3841750" y="690562"/>
            <a:ext cx="4841875" cy="5483225"/>
          </a:xfrm>
        </p:spPr>
        <p:txBody>
          <a:bodyPr>
            <a:norm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5"/>
          </p:nvPr>
        </p:nvSpPr>
        <p:spPr/>
        <p:txBody>
          <a:bodyPr/>
          <a:lstStyle>
            <a:lvl1pPr>
              <a:defRPr/>
            </a:lvl1pPr>
          </a:lstStyle>
          <a:p>
            <a:pPr>
              <a:defRPr/>
            </a:pPr>
            <a:r>
              <a:rPr lang="en-US"/>
              <a:t>3/17/13</a:t>
            </a:r>
            <a:endParaRPr lang="en-US" dirty="0"/>
          </a:p>
        </p:txBody>
      </p:sp>
      <p:sp>
        <p:nvSpPr>
          <p:cNvPr id="6" name="Footer Placeholder 4"/>
          <p:cNvSpPr>
            <a:spLocks noGrp="1"/>
          </p:cNvSpPr>
          <p:nvPr>
            <p:ph type="ftr" sz="quarter" idx="16"/>
          </p:nvPr>
        </p:nvSpPr>
        <p:spPr/>
        <p:txBody>
          <a:bodyPr/>
          <a:lstStyle>
            <a:lvl1pPr>
              <a:defRPr/>
            </a:lvl1pPr>
          </a:lstStyle>
          <a:p>
            <a:pPr>
              <a:defRPr/>
            </a:pPr>
            <a:r>
              <a:rPr lang="en-US"/>
              <a:t>Red Hat Confidential</a:t>
            </a:r>
            <a:endParaRPr lang="en-US" dirty="0"/>
          </a:p>
        </p:txBody>
      </p:sp>
      <p:sp>
        <p:nvSpPr>
          <p:cNvPr id="8" name="Slide Number Placeholder 5"/>
          <p:cNvSpPr>
            <a:spLocks noGrp="1"/>
          </p:cNvSpPr>
          <p:nvPr>
            <p:ph type="sldNum" sz="quarter" idx="17"/>
          </p:nvPr>
        </p:nvSpPr>
        <p:spPr/>
        <p:txBody>
          <a:bodyPr/>
          <a:lstStyle>
            <a:lvl1pPr>
              <a:defRPr/>
            </a:lvl1pPr>
          </a:lstStyle>
          <a:p>
            <a:pPr>
              <a:defRPr/>
            </a:pPr>
            <a:fld id="{D63D1758-D688-B84F-A226-8FE72473A036}" type="slidenum">
              <a:rPr lang="en-US"/>
              <a:pPr>
                <a:defRPr/>
              </a:pPr>
              <a:t>‹Nr.›</a:t>
            </a:fld>
            <a:endParaRPr lang="en-US" dirty="0"/>
          </a:p>
        </p:txBody>
      </p:sp>
    </p:spTree>
    <p:extLst>
      <p:ext uri="{BB962C8B-B14F-4D97-AF65-F5344CB8AC3E}">
        <p14:creationId xmlns:p14="http://schemas.microsoft.com/office/powerpoint/2010/main" val="3725583760"/>
      </p:ext>
    </p:extLst>
  </p:cSld>
  <p:clrMapOvr>
    <a:masterClrMapping/>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mall 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8788" y="137161"/>
            <a:ext cx="8228012" cy="410527"/>
          </a:xfrm>
          <a:prstGeom prst="rect">
            <a:avLst/>
          </a:prstGeom>
          <a:noFill/>
          <a:ln>
            <a:noFill/>
          </a:ln>
        </p:spPr>
        <p:txBody>
          <a:bodyPr tIns="45720" bIns="45720"/>
          <a:lstStyle>
            <a:lvl1pPr algn="ctr">
              <a:defRPr sz="2000"/>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r>
              <a:rPr lang="en-US"/>
              <a:t>3/17/13</a:t>
            </a: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Red Hat Confidential</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1F05862-1602-794C-A6F6-EE63EDCAB0FC}" type="slidenum">
              <a:rPr lang="en-US"/>
              <a:pPr>
                <a:defRPr/>
              </a:pPr>
              <a:t>‹Nr.›</a:t>
            </a:fld>
            <a:endParaRPr lang="en-US" dirty="0"/>
          </a:p>
        </p:txBody>
      </p:sp>
    </p:spTree>
    <p:extLst>
      <p:ext uri="{BB962C8B-B14F-4D97-AF65-F5344CB8AC3E}">
        <p14:creationId xmlns:p14="http://schemas.microsoft.com/office/powerpoint/2010/main" val="47850097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head and Content ">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a:xfrm>
            <a:off x="454025" y="1279525"/>
            <a:ext cx="8229600" cy="687388"/>
          </a:xfrm>
        </p:spPr>
        <p:txBody>
          <a:bodyPr anchor="ctr"/>
          <a:lstStyle>
            <a:lvl1pPr marL="0" indent="0">
              <a:buFontTx/>
              <a:buNone/>
              <a:defRPr sz="2000" baseline="0">
                <a:solidFill>
                  <a:schemeClr val="accent1"/>
                </a:solidFill>
                <a:latin typeface="+mj-lt"/>
              </a:defRPr>
            </a:lvl1pPr>
          </a:lstStyle>
          <a:p>
            <a:pPr lvl="0"/>
            <a:r>
              <a:rPr lang="en-US" dirty="0" smtClean="0"/>
              <a:t>Click to edit Master text styles</a:t>
            </a:r>
          </a:p>
        </p:txBody>
      </p:sp>
      <p:sp>
        <p:nvSpPr>
          <p:cNvPr id="12" name="Content Placeholder 11"/>
          <p:cNvSpPr>
            <a:spLocks noGrp="1"/>
          </p:cNvSpPr>
          <p:nvPr>
            <p:ph sz="quarter" idx="16"/>
          </p:nvPr>
        </p:nvSpPr>
        <p:spPr>
          <a:xfrm>
            <a:off x="454025" y="1958181"/>
            <a:ext cx="8229600" cy="4210844"/>
          </a:xfrm>
        </p:spPr>
        <p:txBody>
          <a:bodyPr>
            <a:norm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7"/>
          </p:nvPr>
        </p:nvSpPr>
        <p:spPr/>
        <p:txBody>
          <a:bodyPr/>
          <a:lstStyle>
            <a:lvl1pPr>
              <a:defRPr/>
            </a:lvl1pPr>
          </a:lstStyle>
          <a:p>
            <a:pPr>
              <a:defRPr/>
            </a:pPr>
            <a:r>
              <a:rPr lang="en-US"/>
              <a:t>3/17/13</a:t>
            </a:r>
            <a:endParaRPr lang="en-US" dirty="0"/>
          </a:p>
        </p:txBody>
      </p:sp>
      <p:sp>
        <p:nvSpPr>
          <p:cNvPr id="6" name="Footer Placeholder 4"/>
          <p:cNvSpPr>
            <a:spLocks noGrp="1"/>
          </p:cNvSpPr>
          <p:nvPr>
            <p:ph type="ftr" sz="quarter" idx="18"/>
          </p:nvPr>
        </p:nvSpPr>
        <p:spPr/>
        <p:txBody>
          <a:bodyPr/>
          <a:lstStyle>
            <a:lvl1pPr>
              <a:defRPr/>
            </a:lvl1pPr>
          </a:lstStyle>
          <a:p>
            <a:pPr>
              <a:defRPr/>
            </a:pPr>
            <a:r>
              <a:rPr lang="en-US"/>
              <a:t>Red Hat Confidential</a:t>
            </a:r>
            <a:endParaRPr lang="en-US" dirty="0"/>
          </a:p>
        </p:txBody>
      </p:sp>
      <p:sp>
        <p:nvSpPr>
          <p:cNvPr id="7" name="Slide Number Placeholder 5"/>
          <p:cNvSpPr>
            <a:spLocks noGrp="1"/>
          </p:cNvSpPr>
          <p:nvPr>
            <p:ph type="sldNum" sz="quarter" idx="19"/>
          </p:nvPr>
        </p:nvSpPr>
        <p:spPr/>
        <p:txBody>
          <a:bodyPr/>
          <a:lstStyle>
            <a:lvl1pPr>
              <a:defRPr/>
            </a:lvl1pPr>
          </a:lstStyle>
          <a:p>
            <a:pPr>
              <a:defRPr/>
            </a:pPr>
            <a:fld id="{C2ECF9D8-46FF-E548-90FD-D55F36681FF5}" type="slidenum">
              <a:rPr lang="en-US"/>
              <a:pPr>
                <a:defRPr/>
              </a:pPr>
              <a:t>‹Nr.›</a:t>
            </a:fld>
            <a:endParaRPr lang="en-US" dirty="0"/>
          </a:p>
        </p:txBody>
      </p:sp>
    </p:spTree>
    <p:extLst>
      <p:ext uri="{BB962C8B-B14F-4D97-AF65-F5344CB8AC3E}">
        <p14:creationId xmlns:p14="http://schemas.microsoft.com/office/powerpoint/2010/main" val="2940087550"/>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a:xfrm>
            <a:off x="454024" y="1279525"/>
            <a:ext cx="3979863" cy="687388"/>
          </a:xfrm>
        </p:spPr>
        <p:txBody>
          <a:bodyPr anchor="ctr"/>
          <a:lstStyle>
            <a:lvl1pPr marL="0" indent="0">
              <a:buFontTx/>
              <a:buNone/>
              <a:defRPr sz="2000" baseline="0">
                <a:solidFill>
                  <a:schemeClr val="accent1"/>
                </a:solidFill>
                <a:latin typeface="+mj-lt"/>
              </a:defRPr>
            </a:lvl1pPr>
          </a:lstStyle>
          <a:p>
            <a:pPr lvl="0"/>
            <a:r>
              <a:rPr lang="en-US" dirty="0" smtClean="0"/>
              <a:t>Click to edit Master text styles</a:t>
            </a:r>
          </a:p>
        </p:txBody>
      </p:sp>
      <p:sp>
        <p:nvSpPr>
          <p:cNvPr id="12" name="Content Placeholder 11"/>
          <p:cNvSpPr>
            <a:spLocks noGrp="1"/>
          </p:cNvSpPr>
          <p:nvPr>
            <p:ph sz="quarter" idx="16"/>
          </p:nvPr>
        </p:nvSpPr>
        <p:spPr>
          <a:xfrm>
            <a:off x="454024" y="1958181"/>
            <a:ext cx="3979863" cy="4210844"/>
          </a:xfrm>
        </p:spPr>
        <p:txBody>
          <a:bodyPr>
            <a:norm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9"/>
          <p:cNvSpPr>
            <a:spLocks noGrp="1"/>
          </p:cNvSpPr>
          <p:nvPr>
            <p:ph type="body" sz="quarter" idx="15"/>
          </p:nvPr>
        </p:nvSpPr>
        <p:spPr>
          <a:xfrm>
            <a:off x="4711700" y="1279525"/>
            <a:ext cx="3979863" cy="687388"/>
          </a:xfrm>
        </p:spPr>
        <p:txBody>
          <a:bodyPr anchor="ctr"/>
          <a:lstStyle>
            <a:lvl1pPr marL="0" indent="0">
              <a:buFontTx/>
              <a:buNone/>
              <a:defRPr sz="2000" baseline="0">
                <a:solidFill>
                  <a:schemeClr val="accent1"/>
                </a:solidFill>
                <a:latin typeface="+mj-lt"/>
              </a:defRPr>
            </a:lvl1pPr>
          </a:lstStyle>
          <a:p>
            <a:pPr lvl="0"/>
            <a:r>
              <a:rPr lang="en-US" smtClean="0"/>
              <a:t>Click to edit Master text styles</a:t>
            </a:r>
            <a:endParaRPr lang="en-US" dirty="0" smtClean="0"/>
          </a:p>
        </p:txBody>
      </p:sp>
      <p:sp>
        <p:nvSpPr>
          <p:cNvPr id="11" name="Content Placeholder 11"/>
          <p:cNvSpPr>
            <a:spLocks noGrp="1"/>
          </p:cNvSpPr>
          <p:nvPr>
            <p:ph sz="quarter" idx="16"/>
          </p:nvPr>
        </p:nvSpPr>
        <p:spPr>
          <a:xfrm>
            <a:off x="4711700" y="1958181"/>
            <a:ext cx="3979863" cy="4210844"/>
          </a:xfrm>
        </p:spPr>
        <p:txBody>
          <a:bodyPr>
            <a:norm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3"/>
          <p:cNvSpPr>
            <a:spLocks noGrp="1"/>
          </p:cNvSpPr>
          <p:nvPr>
            <p:ph type="dt" sz="half" idx="17"/>
          </p:nvPr>
        </p:nvSpPr>
        <p:spPr/>
        <p:txBody>
          <a:bodyPr/>
          <a:lstStyle>
            <a:lvl1pPr>
              <a:defRPr/>
            </a:lvl1pPr>
          </a:lstStyle>
          <a:p>
            <a:pPr>
              <a:defRPr/>
            </a:pPr>
            <a:r>
              <a:rPr lang="en-US"/>
              <a:t>3/17/13</a:t>
            </a:r>
            <a:endParaRPr lang="en-US" dirty="0"/>
          </a:p>
        </p:txBody>
      </p:sp>
      <p:sp>
        <p:nvSpPr>
          <p:cNvPr id="8" name="Footer Placeholder 4"/>
          <p:cNvSpPr>
            <a:spLocks noGrp="1"/>
          </p:cNvSpPr>
          <p:nvPr>
            <p:ph type="ftr" sz="quarter" idx="18"/>
          </p:nvPr>
        </p:nvSpPr>
        <p:spPr/>
        <p:txBody>
          <a:bodyPr/>
          <a:lstStyle>
            <a:lvl1pPr>
              <a:defRPr/>
            </a:lvl1pPr>
          </a:lstStyle>
          <a:p>
            <a:pPr>
              <a:defRPr/>
            </a:pPr>
            <a:r>
              <a:rPr lang="en-US"/>
              <a:t>Red Hat Confidential</a:t>
            </a:r>
            <a:endParaRPr lang="en-US" dirty="0"/>
          </a:p>
        </p:txBody>
      </p:sp>
      <p:sp>
        <p:nvSpPr>
          <p:cNvPr id="13" name="Slide Number Placeholder 5"/>
          <p:cNvSpPr>
            <a:spLocks noGrp="1"/>
          </p:cNvSpPr>
          <p:nvPr>
            <p:ph type="sldNum" sz="quarter" idx="19"/>
          </p:nvPr>
        </p:nvSpPr>
        <p:spPr/>
        <p:txBody>
          <a:bodyPr/>
          <a:lstStyle>
            <a:lvl1pPr>
              <a:defRPr/>
            </a:lvl1pPr>
          </a:lstStyle>
          <a:p>
            <a:pPr>
              <a:defRPr/>
            </a:pPr>
            <a:fld id="{170DB9F7-EFFB-6343-AA71-7C9C509FF61E}" type="slidenum">
              <a:rPr lang="en-US"/>
              <a:pPr>
                <a:defRPr/>
              </a:pPr>
              <a:t>‹Nr.›</a:t>
            </a:fld>
            <a:endParaRPr lang="en-US" dirty="0"/>
          </a:p>
        </p:txBody>
      </p:sp>
    </p:spTree>
    <p:extLst>
      <p:ext uri="{BB962C8B-B14F-4D97-AF65-F5344CB8AC3E}">
        <p14:creationId xmlns:p14="http://schemas.microsoft.com/office/powerpoint/2010/main" val="185880724"/>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vsnittsrubrik">
    <p:spTree>
      <p:nvGrpSpPr>
        <p:cNvPr id="1" name=""/>
        <p:cNvGrpSpPr/>
        <p:nvPr/>
      </p:nvGrpSpPr>
      <p:grpSpPr>
        <a:xfrm>
          <a:off x="0" y="0"/>
          <a:ext cx="0" cy="0"/>
          <a:chOff x="0" y="0"/>
          <a:chExt cx="0" cy="0"/>
        </a:xfrm>
      </p:grpSpPr>
      <p:grpSp>
        <p:nvGrpSpPr>
          <p:cNvPr id="4" name="Group 4"/>
          <p:cNvGrpSpPr>
            <a:grpSpLocks/>
          </p:cNvGrpSpPr>
          <p:nvPr/>
        </p:nvGrpSpPr>
        <p:grpSpPr bwMode="auto">
          <a:xfrm>
            <a:off x="0" y="6305550"/>
            <a:ext cx="9144000" cy="552450"/>
            <a:chOff x="-1" y="6305266"/>
            <a:chExt cx="9144001" cy="552734"/>
          </a:xfrm>
        </p:grpSpPr>
        <p:sp>
          <p:nvSpPr>
            <p:cNvPr id="5" name="Rectangle 5"/>
            <p:cNvSpPr/>
            <p:nvPr/>
          </p:nvSpPr>
          <p:spPr bwMode="auto">
            <a:xfrm>
              <a:off x="-1" y="6305266"/>
              <a:ext cx="9144001" cy="552734"/>
            </a:xfrm>
            <a:prstGeom prst="rect">
              <a:avLst/>
            </a:prstGeom>
            <a:gradFill flip="none" rotWithShape="1">
              <a:gsLst>
                <a:gs pos="5000">
                  <a:schemeClr val="tx2">
                    <a:alpha val="19000"/>
                  </a:schemeClr>
                </a:gs>
                <a:gs pos="100000">
                  <a:schemeClr val="bg2">
                    <a:alpha val="0"/>
                  </a:schemeClr>
                </a:gs>
              </a:gsLst>
              <a:lin ang="5400000" scaled="1"/>
              <a:tileRect/>
            </a:gradFill>
            <a:ln w="9525" cap="flat" cmpd="sng" algn="ctr">
              <a:noFill/>
              <a:prstDash val="solid"/>
              <a:round/>
              <a:headEnd type="none" w="med" len="med"/>
              <a:tailEnd type="none" w="med" len="med"/>
            </a:ln>
            <a:effectLst/>
          </p:spPr>
          <p:txBody>
            <a:bodyPr lIns="82124" tIns="41061" rIns="82124" bIns="41061"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defTabSz="814388" eaLnBrk="0" hangingPunct="0">
                <a:lnSpc>
                  <a:spcPct val="90000"/>
                </a:lnSpc>
                <a:defRPr/>
              </a:pPr>
              <a:endParaRPr lang="en-US"/>
            </a:p>
          </p:txBody>
        </p:sp>
        <p:pic>
          <p:nvPicPr>
            <p:cNvPr id="6" name="Picture 6" descr="cover-logoandcompanyname.png"/>
            <p:cNvPicPr>
              <a:picLocks noChangeAspect="1"/>
            </p:cNvPicPr>
            <p:nvPr/>
          </p:nvPicPr>
          <p:blipFill>
            <a:blip r:embed="rId2">
              <a:extLst>
                <a:ext uri="{28A0092B-C50C-407E-A947-70E740481C1C}">
                  <a14:useLocalDpi xmlns:a14="http://schemas.microsoft.com/office/drawing/2010/main" val="0"/>
                </a:ext>
              </a:extLst>
            </a:blip>
            <a:srcRect t="21861" r="76160" b="43591"/>
            <a:stretch>
              <a:fillRect/>
            </a:stretch>
          </p:blipFill>
          <p:spPr bwMode="auto">
            <a:xfrm>
              <a:off x="8315183" y="6456545"/>
              <a:ext cx="815169" cy="314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 Placeholder 2"/>
          <p:cNvSpPr>
            <a:spLocks noGrp="1"/>
          </p:cNvSpPr>
          <p:nvPr>
            <p:ph type="body" idx="1"/>
          </p:nvPr>
        </p:nvSpPr>
        <p:spPr bwMode="gray">
          <a:xfrm>
            <a:off x="550864" y="3543299"/>
            <a:ext cx="8042274" cy="1371601"/>
          </a:xfrm>
        </p:spPr>
        <p:txBody>
          <a:bodyPr/>
          <a:lstStyle>
            <a:lvl1pPr marL="0" indent="0" algn="ctr">
              <a:buNone/>
              <a:defRPr sz="2000" b="0" i="0" kern="1200" spc="130">
                <a:solidFill>
                  <a:schemeClr val="bg1"/>
                </a:solidFill>
                <a:latin typeface="+mn-lt"/>
                <a:cs typeface="Interstate-Regular"/>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x-none" smtClean="0"/>
              <a:t>Klicka här för att ändra format på bakgrundstexten</a:t>
            </a:r>
          </a:p>
        </p:txBody>
      </p:sp>
      <p:sp>
        <p:nvSpPr>
          <p:cNvPr id="14" name="Title 1"/>
          <p:cNvSpPr>
            <a:spLocks noGrp="1"/>
          </p:cNvSpPr>
          <p:nvPr>
            <p:ph type="title"/>
          </p:nvPr>
        </p:nvSpPr>
        <p:spPr>
          <a:xfrm>
            <a:off x="552450" y="1576387"/>
            <a:ext cx="8040688" cy="1957525"/>
          </a:xfrm>
        </p:spPr>
        <p:txBody>
          <a:bodyPr/>
          <a:lstStyle>
            <a:lvl1pPr algn="ctr">
              <a:lnSpc>
                <a:spcPct val="130000"/>
              </a:lnSpc>
              <a:defRPr sz="2200" kern="1200" cap="none" spc="130">
                <a:solidFill>
                  <a:schemeClr val="bg1"/>
                </a:solidFill>
                <a:latin typeface="+mj-lt"/>
              </a:defRPr>
            </a:lvl1pPr>
          </a:lstStyle>
          <a:p>
            <a:r>
              <a:rPr lang="x-none" smtClean="0"/>
              <a:t>Klicka här för att ändra format</a:t>
            </a:r>
            <a:endParaRPr lang="en-US" dirty="0"/>
          </a:p>
        </p:txBody>
      </p:sp>
    </p:spTree>
    <p:extLst>
      <p:ext uri="{BB962C8B-B14F-4D97-AF65-F5344CB8AC3E}">
        <p14:creationId xmlns:p14="http://schemas.microsoft.com/office/powerpoint/2010/main" val="415932181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458788" y="137161"/>
            <a:ext cx="8228012" cy="410527"/>
          </a:xfrm>
          <a:prstGeom prst="rect">
            <a:avLst/>
          </a:prstGeom>
          <a:noFill/>
          <a:ln>
            <a:noFill/>
          </a:ln>
        </p:spPr>
        <p:txBody>
          <a:bodyPr tIns="45720" bIns="45720"/>
          <a:lstStyle>
            <a:lvl1pPr algn="ctr">
              <a:defRPr sz="2000"/>
            </a:lvl1pPr>
          </a:lstStyle>
          <a:p>
            <a:r>
              <a:rPr lang="en-US" dirty="0" smtClean="0"/>
              <a:t>Click to edit Master title style</a:t>
            </a:r>
            <a:endParaRPr lang="en-US" dirty="0"/>
          </a:p>
        </p:txBody>
      </p:sp>
      <p:sp>
        <p:nvSpPr>
          <p:cNvPr id="6" name="Content Placeholder 2"/>
          <p:cNvSpPr>
            <a:spLocks noGrp="1"/>
          </p:cNvSpPr>
          <p:nvPr>
            <p:ph idx="1"/>
          </p:nvPr>
        </p:nvSpPr>
        <p:spPr>
          <a:xfrm>
            <a:off x="228601" y="685800"/>
            <a:ext cx="8689974" cy="5535613"/>
          </a:xfrm>
          <a:solidFill>
            <a:schemeClr val="bg1"/>
          </a:solidFill>
          <a:ln w="12700" cmpd="sng">
            <a:solidFill>
              <a:srgbClr val="000000"/>
            </a:solidFill>
          </a:ln>
        </p:spPr>
        <p:txBody>
          <a:bodyPr>
            <a:noAutofit/>
          </a:bodyPr>
          <a:lstStyle>
            <a:lvl1pPr marL="0" marR="0" indent="0" algn="l" defTabSz="457200" rtl="0" eaLnBrk="1" fontAlgn="base" latinLnBrk="0" hangingPunct="1">
              <a:lnSpc>
                <a:spcPct val="100000"/>
              </a:lnSpc>
              <a:spcBef>
                <a:spcPts val="400"/>
              </a:spcBef>
              <a:spcAft>
                <a:spcPct val="0"/>
              </a:spcAft>
              <a:buClr>
                <a:srgbClr val="000000"/>
              </a:buClr>
              <a:buSzPct val="100000"/>
              <a:buFont typeface="Arial" charset="0"/>
              <a:buNone/>
              <a:tabLst/>
              <a:defRPr sz="1200">
                <a:latin typeface="Liberation Mono"/>
                <a:cs typeface="Liberation Mono"/>
              </a:defRPr>
            </a:lvl1pPr>
            <a:lvl2pPr marL="228600" indent="-3175">
              <a:lnSpc>
                <a:spcPct val="100000"/>
              </a:lnSpc>
              <a:spcBef>
                <a:spcPts val="400"/>
              </a:spcBef>
              <a:buNone/>
              <a:defRPr sz="1200">
                <a:latin typeface="Liberation Mono"/>
                <a:cs typeface="Liberation Mono"/>
              </a:defRPr>
            </a:lvl2pPr>
            <a:lvl3pPr marL="457200" indent="0">
              <a:lnSpc>
                <a:spcPct val="100000"/>
              </a:lnSpc>
              <a:spcBef>
                <a:spcPts val="400"/>
              </a:spcBef>
              <a:buNone/>
              <a:defRPr sz="1200">
                <a:latin typeface="Liberation Mono"/>
                <a:cs typeface="Liberation Mono"/>
              </a:defRPr>
            </a:lvl3pPr>
            <a:lvl4pPr marL="685800" indent="3175">
              <a:lnSpc>
                <a:spcPct val="100000"/>
              </a:lnSpc>
              <a:spcBef>
                <a:spcPts val="400"/>
              </a:spcBef>
              <a:buNone/>
              <a:defRPr sz="1200">
                <a:latin typeface="Liberation Mono"/>
                <a:cs typeface="Liberation Mono"/>
              </a:defRPr>
            </a:lvl4pPr>
            <a:lvl5pPr marL="914400" indent="3175">
              <a:lnSpc>
                <a:spcPct val="100000"/>
              </a:lnSpc>
              <a:spcBef>
                <a:spcPts val="400"/>
              </a:spcBef>
              <a:buNone/>
              <a:defRPr sz="1200" baseline="0">
                <a:latin typeface="Liberation Mono"/>
                <a:cs typeface="Liberation Mono"/>
              </a:defRPr>
            </a:lvl5pPr>
            <a:lvl6pPr marL="1143000" indent="0">
              <a:lnSpc>
                <a:spcPct val="100000"/>
              </a:lnSpc>
              <a:spcBef>
                <a:spcPts val="400"/>
              </a:spcBef>
              <a:buNone/>
              <a:defRPr sz="1200">
                <a:latin typeface="Liberation Mono"/>
                <a:cs typeface="Liberation Mono"/>
              </a:defRPr>
            </a:lvl6pPr>
            <a:lvl7pPr marL="1371600" indent="0">
              <a:lnSpc>
                <a:spcPct val="100000"/>
              </a:lnSpc>
              <a:spcBef>
                <a:spcPts val="400"/>
              </a:spcBef>
              <a:buNone/>
              <a:defRPr sz="1200">
                <a:latin typeface="Liberation Mono"/>
                <a:cs typeface="Liberation Mono"/>
              </a:defRPr>
            </a:lvl7pPr>
            <a:lvl8pPr marL="1600200" indent="3175">
              <a:lnSpc>
                <a:spcPct val="100000"/>
              </a:lnSpc>
              <a:spcBef>
                <a:spcPts val="400"/>
              </a:spcBef>
              <a:buNone/>
              <a:defRPr sz="1200">
                <a:latin typeface="Liberation Mono"/>
                <a:cs typeface="Liberation Mono"/>
              </a:defRPr>
            </a:lvl8pPr>
            <a:lvl9pPr marL="1828800" indent="1588">
              <a:lnSpc>
                <a:spcPct val="100000"/>
              </a:lnSpc>
              <a:spcBef>
                <a:spcPts val="400"/>
              </a:spcBef>
              <a:buNone/>
              <a:defRPr sz="1200">
                <a:latin typeface="Liberation Mono"/>
                <a:cs typeface="Liberation Mono"/>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a:t>3/17/13</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Red Hat Confidential</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D455A8F-6541-494B-82C1-23152A326694}" type="slidenum">
              <a:rPr lang="en-US"/>
              <a:pPr>
                <a:defRPr/>
              </a:pPr>
              <a:t>‹Nr.›</a:t>
            </a:fld>
            <a:endParaRPr lang="en-US" dirty="0"/>
          </a:p>
        </p:txBody>
      </p:sp>
    </p:spTree>
    <p:extLst>
      <p:ext uri="{BB962C8B-B14F-4D97-AF65-F5344CB8AC3E}">
        <p14:creationId xmlns:p14="http://schemas.microsoft.com/office/powerpoint/2010/main" val="1624022620"/>
      </p:ext>
    </p:extLst>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3/17/13</a:t>
            </a: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a:t>Red Hat Confidential</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14F5661-596F-3844-833D-751A2F4DC5B6}" type="slidenum">
              <a:rPr lang="en-US"/>
              <a:pPr>
                <a:defRPr/>
              </a:pPr>
              <a:t>‹Nr.›</a:t>
            </a:fld>
            <a:endParaRPr lang="en-US" dirty="0"/>
          </a:p>
        </p:txBody>
      </p:sp>
    </p:spTree>
    <p:extLst>
      <p:ext uri="{BB962C8B-B14F-4D97-AF65-F5344CB8AC3E}">
        <p14:creationId xmlns:p14="http://schemas.microsoft.com/office/powerpoint/2010/main" val="886771255"/>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Gray box Content and Subhea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a:xfrm>
            <a:off x="454025" y="1279525"/>
            <a:ext cx="8229600" cy="500063"/>
          </a:xfrm>
        </p:spPr>
        <p:txBody>
          <a:bodyPr anchor="b"/>
          <a:lstStyle>
            <a:lvl1pPr marL="0" indent="0">
              <a:buFontTx/>
              <a:buNone/>
              <a:defRPr sz="1800" baseline="0">
                <a:solidFill>
                  <a:schemeClr val="accent1"/>
                </a:solidFill>
                <a:latin typeface="+mj-lt"/>
              </a:defRPr>
            </a:lvl1pPr>
          </a:lstStyle>
          <a:p>
            <a:pPr lvl="0"/>
            <a:r>
              <a:rPr lang="en-US" dirty="0" smtClean="0"/>
              <a:t>Click to edit Master text styles</a:t>
            </a:r>
          </a:p>
        </p:txBody>
      </p:sp>
      <p:sp>
        <p:nvSpPr>
          <p:cNvPr id="12" name="Content Placeholder 11"/>
          <p:cNvSpPr>
            <a:spLocks noGrp="1"/>
          </p:cNvSpPr>
          <p:nvPr>
            <p:ph sz="quarter" idx="16"/>
          </p:nvPr>
        </p:nvSpPr>
        <p:spPr>
          <a:xfrm>
            <a:off x="458788" y="1779588"/>
            <a:ext cx="8229600" cy="4389437"/>
          </a:xfrm>
          <a:solidFill>
            <a:schemeClr val="bg2"/>
          </a:solidFill>
        </p:spPr>
        <p:txBody>
          <a:bodyPr/>
          <a:lstStyle>
            <a:lvl1pPr>
              <a:defRPr sz="1800"/>
            </a:lvl1pPr>
            <a:lvl2pPr>
              <a:defRPr sz="1600"/>
            </a:lvl2pPr>
            <a:lvl3pPr>
              <a:defRPr sz="14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7"/>
          </p:nvPr>
        </p:nvSpPr>
        <p:spPr/>
        <p:txBody>
          <a:bodyPr/>
          <a:lstStyle>
            <a:lvl1pPr>
              <a:defRPr/>
            </a:lvl1pPr>
          </a:lstStyle>
          <a:p>
            <a:pPr>
              <a:defRPr/>
            </a:pPr>
            <a:r>
              <a:rPr lang="en-US"/>
              <a:t>3/17/13</a:t>
            </a:r>
            <a:endParaRPr lang="en-US" dirty="0"/>
          </a:p>
        </p:txBody>
      </p:sp>
      <p:sp>
        <p:nvSpPr>
          <p:cNvPr id="6" name="Footer Placeholder 4"/>
          <p:cNvSpPr>
            <a:spLocks noGrp="1"/>
          </p:cNvSpPr>
          <p:nvPr>
            <p:ph type="ftr" sz="quarter" idx="18"/>
          </p:nvPr>
        </p:nvSpPr>
        <p:spPr/>
        <p:txBody>
          <a:bodyPr/>
          <a:lstStyle>
            <a:lvl1pPr>
              <a:defRPr/>
            </a:lvl1pPr>
          </a:lstStyle>
          <a:p>
            <a:pPr>
              <a:defRPr/>
            </a:pPr>
            <a:r>
              <a:rPr lang="en-US"/>
              <a:t>Red Hat Confidential</a:t>
            </a:r>
            <a:endParaRPr lang="en-US" dirty="0"/>
          </a:p>
        </p:txBody>
      </p:sp>
      <p:sp>
        <p:nvSpPr>
          <p:cNvPr id="7" name="Slide Number Placeholder 5"/>
          <p:cNvSpPr>
            <a:spLocks noGrp="1"/>
          </p:cNvSpPr>
          <p:nvPr>
            <p:ph type="sldNum" sz="quarter" idx="19"/>
          </p:nvPr>
        </p:nvSpPr>
        <p:spPr/>
        <p:txBody>
          <a:bodyPr/>
          <a:lstStyle>
            <a:lvl1pPr>
              <a:defRPr/>
            </a:lvl1pPr>
          </a:lstStyle>
          <a:p>
            <a:pPr>
              <a:defRPr/>
            </a:pPr>
            <a:fld id="{5BC9EEB2-CF44-6E47-8A2F-E460E1B89CCC}" type="slidenum">
              <a:rPr lang="en-US"/>
              <a:pPr>
                <a:defRPr/>
              </a:pPr>
              <a:t>‹Nr.›</a:t>
            </a:fld>
            <a:endParaRPr lang="en-US" dirty="0"/>
          </a:p>
        </p:txBody>
      </p:sp>
    </p:spTree>
    <p:extLst>
      <p:ext uri="{BB962C8B-B14F-4D97-AF65-F5344CB8AC3E}">
        <p14:creationId xmlns:p14="http://schemas.microsoft.com/office/powerpoint/2010/main" val="1430953226"/>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Gray box Content and Subhea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a:xfrm>
            <a:off x="454025" y="1279525"/>
            <a:ext cx="4022725" cy="500063"/>
          </a:xfrm>
        </p:spPr>
        <p:txBody>
          <a:bodyPr anchor="b"/>
          <a:lstStyle>
            <a:lvl1pPr marL="0" indent="0">
              <a:buFontTx/>
              <a:buNone/>
              <a:defRPr sz="1800" baseline="0">
                <a:solidFill>
                  <a:schemeClr val="accent1"/>
                </a:solidFill>
                <a:latin typeface="+mj-lt"/>
              </a:defRPr>
            </a:lvl1pPr>
          </a:lstStyle>
          <a:p>
            <a:pPr lvl="0"/>
            <a:r>
              <a:rPr lang="en-US" dirty="0" smtClean="0"/>
              <a:t>Click to edit Master text styles</a:t>
            </a:r>
          </a:p>
        </p:txBody>
      </p:sp>
      <p:sp>
        <p:nvSpPr>
          <p:cNvPr id="12" name="Content Placeholder 11"/>
          <p:cNvSpPr>
            <a:spLocks noGrp="1"/>
          </p:cNvSpPr>
          <p:nvPr>
            <p:ph sz="quarter" idx="16"/>
          </p:nvPr>
        </p:nvSpPr>
        <p:spPr>
          <a:xfrm>
            <a:off x="454025" y="1779588"/>
            <a:ext cx="4022725" cy="4389437"/>
          </a:xfrm>
          <a:solidFill>
            <a:schemeClr val="bg2"/>
          </a:solidFill>
        </p:spPr>
        <p:txBody>
          <a:bodyPr>
            <a:normAutofit/>
          </a:bodyPr>
          <a:lstStyle>
            <a:lvl1pPr>
              <a:defRPr sz="1800"/>
            </a:lvl1pPr>
            <a:lvl2pPr>
              <a:defRPr sz="1600"/>
            </a:lvl2pPr>
            <a:lvl3pPr>
              <a:defRPr sz="14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8" name="Text Placeholder 9"/>
          <p:cNvSpPr>
            <a:spLocks noGrp="1"/>
          </p:cNvSpPr>
          <p:nvPr>
            <p:ph type="body" sz="quarter" idx="17"/>
          </p:nvPr>
        </p:nvSpPr>
        <p:spPr>
          <a:xfrm>
            <a:off x="4662488" y="1279525"/>
            <a:ext cx="4022725" cy="500063"/>
          </a:xfrm>
        </p:spPr>
        <p:txBody>
          <a:bodyPr anchor="b"/>
          <a:lstStyle>
            <a:lvl1pPr marL="0" indent="0">
              <a:buFontTx/>
              <a:buNone/>
              <a:defRPr sz="1800" baseline="0">
                <a:solidFill>
                  <a:schemeClr val="accent1"/>
                </a:solidFill>
                <a:latin typeface="+mj-lt"/>
              </a:defRPr>
            </a:lvl1pPr>
          </a:lstStyle>
          <a:p>
            <a:pPr lvl="0"/>
            <a:r>
              <a:rPr lang="en-US" dirty="0" smtClean="0"/>
              <a:t>Click to edit Master text styles</a:t>
            </a:r>
          </a:p>
        </p:txBody>
      </p:sp>
      <p:sp>
        <p:nvSpPr>
          <p:cNvPr id="9" name="Content Placeholder 11"/>
          <p:cNvSpPr>
            <a:spLocks noGrp="1"/>
          </p:cNvSpPr>
          <p:nvPr>
            <p:ph sz="quarter" idx="18"/>
          </p:nvPr>
        </p:nvSpPr>
        <p:spPr>
          <a:xfrm>
            <a:off x="4662488" y="1779588"/>
            <a:ext cx="4022725" cy="4389437"/>
          </a:xfrm>
          <a:solidFill>
            <a:schemeClr val="bg2"/>
          </a:solidFill>
        </p:spPr>
        <p:txBody>
          <a:bodyPr>
            <a:normAutofit/>
          </a:bodyPr>
          <a:lstStyle>
            <a:lvl1pPr>
              <a:defRPr sz="1800"/>
            </a:lvl1pPr>
            <a:lvl2pPr>
              <a:defRPr sz="1600"/>
            </a:lvl2pPr>
            <a:lvl3pPr>
              <a:defRPr sz="14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9"/>
          </p:nvPr>
        </p:nvSpPr>
        <p:spPr/>
        <p:txBody>
          <a:bodyPr/>
          <a:lstStyle>
            <a:lvl1pPr>
              <a:defRPr/>
            </a:lvl1pPr>
          </a:lstStyle>
          <a:p>
            <a:pPr>
              <a:defRPr/>
            </a:pPr>
            <a:r>
              <a:rPr lang="en-US"/>
              <a:t>3/17/13</a:t>
            </a:r>
            <a:endParaRPr lang="en-US" dirty="0"/>
          </a:p>
        </p:txBody>
      </p:sp>
      <p:sp>
        <p:nvSpPr>
          <p:cNvPr id="11" name="Footer Placeholder 4"/>
          <p:cNvSpPr>
            <a:spLocks noGrp="1"/>
          </p:cNvSpPr>
          <p:nvPr>
            <p:ph type="ftr" sz="quarter" idx="20"/>
          </p:nvPr>
        </p:nvSpPr>
        <p:spPr/>
        <p:txBody>
          <a:bodyPr/>
          <a:lstStyle>
            <a:lvl1pPr>
              <a:defRPr/>
            </a:lvl1pPr>
          </a:lstStyle>
          <a:p>
            <a:pPr>
              <a:defRPr/>
            </a:pPr>
            <a:r>
              <a:rPr lang="en-US"/>
              <a:t>Red Hat Confidential</a:t>
            </a:r>
            <a:endParaRPr lang="en-US" dirty="0"/>
          </a:p>
        </p:txBody>
      </p:sp>
      <p:sp>
        <p:nvSpPr>
          <p:cNvPr id="14" name="Slide Number Placeholder 5"/>
          <p:cNvSpPr>
            <a:spLocks noGrp="1"/>
          </p:cNvSpPr>
          <p:nvPr>
            <p:ph type="sldNum" sz="quarter" idx="21"/>
          </p:nvPr>
        </p:nvSpPr>
        <p:spPr/>
        <p:txBody>
          <a:bodyPr/>
          <a:lstStyle>
            <a:lvl1pPr>
              <a:defRPr/>
            </a:lvl1pPr>
          </a:lstStyle>
          <a:p>
            <a:pPr>
              <a:defRPr/>
            </a:pPr>
            <a:fld id="{F757FC69-AC22-174A-976C-0C05F62EDEA4}" type="slidenum">
              <a:rPr lang="en-US"/>
              <a:pPr>
                <a:defRPr/>
              </a:pPr>
              <a:t>‹Nr.›</a:t>
            </a:fld>
            <a:endParaRPr lang="en-US" dirty="0"/>
          </a:p>
        </p:txBody>
      </p:sp>
    </p:spTree>
    <p:extLst>
      <p:ext uri="{BB962C8B-B14F-4D97-AF65-F5344CB8AC3E}">
        <p14:creationId xmlns:p14="http://schemas.microsoft.com/office/powerpoint/2010/main" val="3348864769"/>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Gray box Content and Subhea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a:xfrm>
            <a:off x="454025" y="1279525"/>
            <a:ext cx="2606040" cy="500063"/>
          </a:xfrm>
        </p:spPr>
        <p:txBody>
          <a:bodyPr anchor="b"/>
          <a:lstStyle>
            <a:lvl1pPr marL="0" indent="0">
              <a:buFontTx/>
              <a:buNone/>
              <a:defRPr sz="1800" baseline="0">
                <a:solidFill>
                  <a:schemeClr val="accent1"/>
                </a:solidFill>
                <a:latin typeface="+mj-lt"/>
              </a:defRPr>
            </a:lvl1pPr>
          </a:lstStyle>
          <a:p>
            <a:pPr lvl="0"/>
            <a:r>
              <a:rPr lang="en-US" dirty="0" smtClean="0"/>
              <a:t>Click to edit Master text styles</a:t>
            </a:r>
          </a:p>
        </p:txBody>
      </p:sp>
      <p:sp>
        <p:nvSpPr>
          <p:cNvPr id="12" name="Content Placeholder 11"/>
          <p:cNvSpPr>
            <a:spLocks noGrp="1"/>
          </p:cNvSpPr>
          <p:nvPr>
            <p:ph sz="quarter" idx="16"/>
          </p:nvPr>
        </p:nvSpPr>
        <p:spPr>
          <a:xfrm>
            <a:off x="454025" y="1779588"/>
            <a:ext cx="2606040" cy="4389437"/>
          </a:xfrm>
          <a:solidFill>
            <a:schemeClr val="bg2"/>
          </a:solidFill>
        </p:spPr>
        <p:txBody>
          <a:bodyPr>
            <a:normAutofit/>
          </a:bodyPr>
          <a:lstStyle>
            <a:lvl1pPr>
              <a:defRPr sz="1800"/>
            </a:lvl1pPr>
            <a:lvl2pPr>
              <a:defRPr sz="1600"/>
            </a:lvl2pPr>
            <a:lvl3pPr>
              <a:defRPr sz="14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8" name="Text Placeholder 9"/>
          <p:cNvSpPr>
            <a:spLocks noGrp="1"/>
          </p:cNvSpPr>
          <p:nvPr>
            <p:ph type="body" sz="quarter" idx="17"/>
          </p:nvPr>
        </p:nvSpPr>
        <p:spPr>
          <a:xfrm>
            <a:off x="3270568" y="1279525"/>
            <a:ext cx="2606040" cy="500063"/>
          </a:xfrm>
        </p:spPr>
        <p:txBody>
          <a:bodyPr anchor="b"/>
          <a:lstStyle>
            <a:lvl1pPr marL="0" indent="0">
              <a:buFontTx/>
              <a:buNone/>
              <a:defRPr sz="1800" baseline="0">
                <a:solidFill>
                  <a:schemeClr val="accent1"/>
                </a:solidFill>
                <a:latin typeface="+mj-lt"/>
              </a:defRPr>
            </a:lvl1pPr>
          </a:lstStyle>
          <a:p>
            <a:pPr lvl="0"/>
            <a:r>
              <a:rPr lang="en-US" dirty="0" smtClean="0"/>
              <a:t>Click to edit Master text styles</a:t>
            </a:r>
          </a:p>
        </p:txBody>
      </p:sp>
      <p:sp>
        <p:nvSpPr>
          <p:cNvPr id="9" name="Content Placeholder 11"/>
          <p:cNvSpPr>
            <a:spLocks noGrp="1"/>
          </p:cNvSpPr>
          <p:nvPr>
            <p:ph sz="quarter" idx="18"/>
          </p:nvPr>
        </p:nvSpPr>
        <p:spPr>
          <a:xfrm>
            <a:off x="3270568" y="1779588"/>
            <a:ext cx="2606040" cy="4389437"/>
          </a:xfrm>
          <a:solidFill>
            <a:schemeClr val="bg2"/>
          </a:solidFill>
        </p:spPr>
        <p:txBody>
          <a:bodyPr>
            <a:normAutofit/>
          </a:bodyPr>
          <a:lstStyle>
            <a:lvl1pPr>
              <a:defRPr sz="1800"/>
            </a:lvl1pPr>
            <a:lvl2pPr>
              <a:defRPr sz="1600"/>
            </a:lvl2pPr>
            <a:lvl3pPr>
              <a:defRPr sz="14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19"/>
          </p:nvPr>
        </p:nvSpPr>
        <p:spPr>
          <a:xfrm>
            <a:off x="6081014" y="1279525"/>
            <a:ext cx="2606040" cy="500063"/>
          </a:xfrm>
        </p:spPr>
        <p:txBody>
          <a:bodyPr anchor="b"/>
          <a:lstStyle>
            <a:lvl1pPr marL="0" indent="0">
              <a:buFontTx/>
              <a:buNone/>
              <a:defRPr sz="1800" baseline="0">
                <a:solidFill>
                  <a:schemeClr val="accent1"/>
                </a:solidFill>
                <a:latin typeface="+mj-lt"/>
              </a:defRPr>
            </a:lvl1pPr>
          </a:lstStyle>
          <a:p>
            <a:pPr lvl="0"/>
            <a:r>
              <a:rPr lang="en-US" dirty="0" smtClean="0"/>
              <a:t>Click to edit Master text styles</a:t>
            </a:r>
          </a:p>
        </p:txBody>
      </p:sp>
      <p:sp>
        <p:nvSpPr>
          <p:cNvPr id="14" name="Content Placeholder 11"/>
          <p:cNvSpPr>
            <a:spLocks noGrp="1"/>
          </p:cNvSpPr>
          <p:nvPr>
            <p:ph sz="quarter" idx="20"/>
          </p:nvPr>
        </p:nvSpPr>
        <p:spPr>
          <a:xfrm>
            <a:off x="6081014" y="1779588"/>
            <a:ext cx="2602611" cy="4389437"/>
          </a:xfrm>
          <a:solidFill>
            <a:schemeClr val="bg2"/>
          </a:solidFill>
        </p:spPr>
        <p:txBody>
          <a:bodyPr>
            <a:normAutofit/>
          </a:bodyPr>
          <a:lstStyle>
            <a:lvl1pPr>
              <a:defRPr sz="1800"/>
            </a:lvl1pPr>
            <a:lvl2pPr>
              <a:defRPr sz="1600"/>
            </a:lvl2pPr>
            <a:lvl3pPr>
              <a:defRPr sz="14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Date Placeholder 3"/>
          <p:cNvSpPr>
            <a:spLocks noGrp="1"/>
          </p:cNvSpPr>
          <p:nvPr>
            <p:ph type="dt" sz="half" idx="21"/>
          </p:nvPr>
        </p:nvSpPr>
        <p:spPr/>
        <p:txBody>
          <a:bodyPr/>
          <a:lstStyle>
            <a:lvl1pPr>
              <a:defRPr/>
            </a:lvl1pPr>
          </a:lstStyle>
          <a:p>
            <a:pPr>
              <a:defRPr/>
            </a:pPr>
            <a:r>
              <a:rPr lang="en-US"/>
              <a:t>3/17/13</a:t>
            </a:r>
            <a:endParaRPr lang="en-US" dirty="0"/>
          </a:p>
        </p:txBody>
      </p:sp>
      <p:sp>
        <p:nvSpPr>
          <p:cNvPr id="16" name="Footer Placeholder 4"/>
          <p:cNvSpPr>
            <a:spLocks noGrp="1"/>
          </p:cNvSpPr>
          <p:nvPr>
            <p:ph type="ftr" sz="quarter" idx="22"/>
          </p:nvPr>
        </p:nvSpPr>
        <p:spPr/>
        <p:txBody>
          <a:bodyPr/>
          <a:lstStyle>
            <a:lvl1pPr>
              <a:defRPr/>
            </a:lvl1pPr>
          </a:lstStyle>
          <a:p>
            <a:pPr>
              <a:defRPr/>
            </a:pPr>
            <a:r>
              <a:rPr lang="en-US"/>
              <a:t>Red Hat Confidential</a:t>
            </a:r>
            <a:endParaRPr lang="en-US" dirty="0"/>
          </a:p>
        </p:txBody>
      </p:sp>
      <p:sp>
        <p:nvSpPr>
          <p:cNvPr id="17" name="Slide Number Placeholder 5"/>
          <p:cNvSpPr>
            <a:spLocks noGrp="1"/>
          </p:cNvSpPr>
          <p:nvPr>
            <p:ph type="sldNum" sz="quarter" idx="23"/>
          </p:nvPr>
        </p:nvSpPr>
        <p:spPr/>
        <p:txBody>
          <a:bodyPr/>
          <a:lstStyle>
            <a:lvl1pPr>
              <a:defRPr/>
            </a:lvl1pPr>
          </a:lstStyle>
          <a:p>
            <a:pPr>
              <a:defRPr/>
            </a:pPr>
            <a:fld id="{E9CC5C4C-BAC8-4546-BA53-A4DB9FCBB0F4}" type="slidenum">
              <a:rPr lang="en-US"/>
              <a:pPr>
                <a:defRPr/>
              </a:pPr>
              <a:t>‹Nr.›</a:t>
            </a:fld>
            <a:endParaRPr lang="en-US" dirty="0"/>
          </a:p>
        </p:txBody>
      </p:sp>
    </p:spTree>
    <p:extLst>
      <p:ext uri="{BB962C8B-B14F-4D97-AF65-F5344CB8AC3E}">
        <p14:creationId xmlns:p14="http://schemas.microsoft.com/office/powerpoint/2010/main" val="2434015147"/>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Impact 1">
    <p:spTree>
      <p:nvGrpSpPr>
        <p:cNvPr id="1" name=""/>
        <p:cNvGrpSpPr/>
        <p:nvPr/>
      </p:nvGrpSpPr>
      <p:grpSpPr>
        <a:xfrm>
          <a:off x="0" y="0"/>
          <a:ext cx="0" cy="0"/>
          <a:chOff x="0" y="0"/>
          <a:chExt cx="0" cy="0"/>
        </a:xfrm>
      </p:grpSpPr>
      <p:pic>
        <p:nvPicPr>
          <p:cNvPr id="3" name="Picture 8" descr="redbackground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0" descr="white--redbackground2.png"/>
          <p:cNvPicPr>
            <a:picLocks noChangeAspect="1"/>
          </p:cNvPicPr>
          <p:nvPr/>
        </p:nvPicPr>
        <p:blipFill>
          <a:blip r:embed="rId3">
            <a:alphaModFix amt="71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alpha val="71001"/>
                  </a:srgbClr>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9"/>
          <p:cNvGrpSpPr>
            <a:grpSpLocks/>
          </p:cNvGrpSpPr>
          <p:nvPr/>
        </p:nvGrpSpPr>
        <p:grpSpPr bwMode="auto">
          <a:xfrm>
            <a:off x="0" y="6305550"/>
            <a:ext cx="9144000" cy="552450"/>
            <a:chOff x="-1" y="6305266"/>
            <a:chExt cx="9144001" cy="552734"/>
          </a:xfrm>
        </p:grpSpPr>
        <p:sp>
          <p:nvSpPr>
            <p:cNvPr id="6" name="Rectangle 4"/>
            <p:cNvSpPr/>
            <p:nvPr/>
          </p:nvSpPr>
          <p:spPr bwMode="auto">
            <a:xfrm>
              <a:off x="-1" y="6305266"/>
              <a:ext cx="9144001" cy="552734"/>
            </a:xfrm>
            <a:prstGeom prst="rect">
              <a:avLst/>
            </a:prstGeom>
            <a:gradFill flip="none" rotWithShape="1">
              <a:gsLst>
                <a:gs pos="5000">
                  <a:schemeClr val="tx2">
                    <a:alpha val="19000"/>
                  </a:schemeClr>
                </a:gs>
                <a:gs pos="100000">
                  <a:schemeClr val="bg2">
                    <a:alpha val="0"/>
                  </a:schemeClr>
                </a:gs>
              </a:gsLst>
              <a:lin ang="5400000" scaled="1"/>
              <a:tileRect/>
            </a:gradFill>
            <a:ln w="9525" cap="flat" cmpd="sng" algn="ctr">
              <a:noFill/>
              <a:prstDash val="solid"/>
              <a:round/>
              <a:headEnd type="none" w="med" len="med"/>
              <a:tailEnd type="none" w="med" len="med"/>
            </a:ln>
            <a:effectLst/>
          </p:spPr>
          <p:txBody>
            <a:bodyPr lIns="82124" tIns="41061" rIns="82124" bIns="41061"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defTabSz="814388" eaLnBrk="0" hangingPunct="0">
                <a:lnSpc>
                  <a:spcPct val="90000"/>
                </a:lnSpc>
                <a:defRPr/>
              </a:pPr>
              <a:endParaRPr lang="en-US"/>
            </a:p>
          </p:txBody>
        </p:sp>
        <p:pic>
          <p:nvPicPr>
            <p:cNvPr id="7" name="Picture 5" descr="cover-logoandcompanyname.png"/>
            <p:cNvPicPr>
              <a:picLocks noChangeAspect="1"/>
            </p:cNvPicPr>
            <p:nvPr/>
          </p:nvPicPr>
          <p:blipFill>
            <a:blip r:embed="rId4">
              <a:extLst>
                <a:ext uri="{28A0092B-C50C-407E-A947-70E740481C1C}">
                  <a14:useLocalDpi xmlns:a14="http://schemas.microsoft.com/office/drawing/2010/main" val="0"/>
                </a:ext>
              </a:extLst>
            </a:blip>
            <a:srcRect t="21861" r="76160" b="43591"/>
            <a:stretch>
              <a:fillRect/>
            </a:stretch>
          </p:blipFill>
          <p:spPr bwMode="auto">
            <a:xfrm>
              <a:off x="8315183" y="6456545"/>
              <a:ext cx="815169" cy="314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 Placeholder 2"/>
          <p:cNvSpPr>
            <a:spLocks noGrp="1"/>
          </p:cNvSpPr>
          <p:nvPr>
            <p:ph type="body" idx="1"/>
          </p:nvPr>
        </p:nvSpPr>
        <p:spPr bwMode="gray">
          <a:xfrm>
            <a:off x="552450" y="317501"/>
            <a:ext cx="8040688" cy="5848350"/>
          </a:xfrm>
        </p:spPr>
        <p:txBody>
          <a:bodyPr anchor="ctr"/>
          <a:lstStyle>
            <a:lvl1pPr marL="0" indent="0" algn="ctr">
              <a:lnSpc>
                <a:spcPct val="130000"/>
              </a:lnSpc>
              <a:buNone/>
              <a:defRPr sz="2200" b="1" i="0" kern="1200" spc="130">
                <a:solidFill>
                  <a:schemeClr val="bg1"/>
                </a:solidFill>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x-none" smtClean="0"/>
              <a:t>Klicka här för att ändra format på bakgrundstexten</a:t>
            </a:r>
          </a:p>
        </p:txBody>
      </p:sp>
    </p:spTree>
    <p:extLst>
      <p:ext uri="{BB962C8B-B14F-4D97-AF65-F5344CB8AC3E}">
        <p14:creationId xmlns:p14="http://schemas.microsoft.com/office/powerpoint/2010/main" val="1483302095"/>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ase Study">
    <p:spTree>
      <p:nvGrpSpPr>
        <p:cNvPr id="1" name=""/>
        <p:cNvGrpSpPr/>
        <p:nvPr/>
      </p:nvGrpSpPr>
      <p:grpSpPr>
        <a:xfrm>
          <a:off x="0" y="0"/>
          <a:ext cx="0" cy="0"/>
          <a:chOff x="0" y="0"/>
          <a:chExt cx="0" cy="0"/>
        </a:xfrm>
      </p:grpSpPr>
      <p:sp>
        <p:nvSpPr>
          <p:cNvPr id="11" name="Content Placeholder 6"/>
          <p:cNvSpPr txBox="1">
            <a:spLocks/>
          </p:cNvSpPr>
          <p:nvPr/>
        </p:nvSpPr>
        <p:spPr bwMode="auto">
          <a:xfrm>
            <a:off x="579438" y="700088"/>
            <a:ext cx="21796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lgn="ctr" eaLnBrk="0" hangingPunct="0">
              <a:lnSpc>
                <a:spcPct val="90000"/>
              </a:lnSpc>
              <a:spcBef>
                <a:spcPct val="50000"/>
              </a:spcBef>
              <a:defRPr sz="2400">
                <a:solidFill>
                  <a:schemeClr val="tx1"/>
                </a:solidFill>
                <a:latin typeface="Arial" charset="0"/>
                <a:ea typeface="ＭＳ Ｐゴシック" charset="0"/>
                <a:cs typeface="ＭＳ Ｐゴシック" charset="0"/>
              </a:defRPr>
            </a:lvl1pPr>
            <a:lvl2pPr marL="742950" indent="-285750" algn="ctr" eaLnBrk="0" hangingPunct="0">
              <a:lnSpc>
                <a:spcPct val="90000"/>
              </a:lnSpc>
              <a:spcBef>
                <a:spcPct val="50000"/>
              </a:spcBef>
              <a:defRPr sz="2400">
                <a:solidFill>
                  <a:schemeClr val="tx1"/>
                </a:solidFill>
                <a:latin typeface="Arial" charset="0"/>
                <a:ea typeface="ＭＳ Ｐゴシック" charset="0"/>
              </a:defRPr>
            </a:lvl2pPr>
            <a:lvl3pPr marL="1143000" indent="-228600" algn="ctr" eaLnBrk="0" hangingPunct="0">
              <a:lnSpc>
                <a:spcPct val="90000"/>
              </a:lnSpc>
              <a:spcBef>
                <a:spcPct val="50000"/>
              </a:spcBef>
              <a:defRPr sz="2400">
                <a:solidFill>
                  <a:schemeClr val="tx1"/>
                </a:solidFill>
                <a:latin typeface="Arial" charset="0"/>
                <a:ea typeface="ＭＳ Ｐゴシック" charset="0"/>
              </a:defRPr>
            </a:lvl3pPr>
            <a:lvl4pPr marL="1600200" indent="-228600" algn="ctr" eaLnBrk="0" hangingPunct="0">
              <a:lnSpc>
                <a:spcPct val="90000"/>
              </a:lnSpc>
              <a:spcBef>
                <a:spcPct val="50000"/>
              </a:spcBef>
              <a:defRPr sz="2400">
                <a:solidFill>
                  <a:schemeClr val="tx1"/>
                </a:solidFill>
                <a:latin typeface="Arial" charset="0"/>
                <a:ea typeface="ＭＳ Ｐゴシック" charset="0"/>
              </a:defRPr>
            </a:lvl4pPr>
            <a:lvl5pPr marL="2057400" indent="-228600" algn="ctr" eaLnBrk="0" hangingPunct="0">
              <a:lnSpc>
                <a:spcPct val="90000"/>
              </a:lnSpc>
              <a:spcBef>
                <a:spcPct val="50000"/>
              </a:spcBef>
              <a:defRPr sz="2400">
                <a:solidFill>
                  <a:schemeClr val="tx1"/>
                </a:solidFill>
                <a:latin typeface="Arial" charset="0"/>
                <a:ea typeface="ＭＳ Ｐゴシック" charset="0"/>
              </a:defRPr>
            </a:lvl5pPr>
            <a:lvl6pPr marL="2514600" indent="-228600" algn="ctr" eaLnBrk="0" fontAlgn="base" hangingPunct="0">
              <a:lnSpc>
                <a:spcPct val="90000"/>
              </a:lnSpc>
              <a:spcBef>
                <a:spcPct val="5000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5000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5000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50000"/>
              </a:spcBef>
              <a:spcAft>
                <a:spcPct val="0"/>
              </a:spcAft>
              <a:defRPr sz="2400">
                <a:solidFill>
                  <a:schemeClr val="tx1"/>
                </a:solidFill>
                <a:latin typeface="Arial" charset="0"/>
                <a:ea typeface="ＭＳ Ｐゴシック" charset="0"/>
              </a:defRPr>
            </a:lvl9pPr>
          </a:lstStyle>
          <a:p>
            <a:pPr algn="l" eaLnBrk="1" hangingPunct="1">
              <a:lnSpc>
                <a:spcPct val="100000"/>
              </a:lnSpc>
              <a:spcBef>
                <a:spcPct val="0"/>
              </a:spcBef>
              <a:buClr>
                <a:srgbClr val="000000"/>
              </a:buClr>
              <a:buFont typeface="Arial" charset="0"/>
              <a:buNone/>
            </a:pPr>
            <a:r>
              <a:rPr lang="en-US" sz="1600">
                <a:latin typeface="Interstate-Bold" charset="0"/>
              </a:rPr>
              <a:t>OVERVIEW</a:t>
            </a:r>
          </a:p>
        </p:txBody>
      </p:sp>
      <p:sp>
        <p:nvSpPr>
          <p:cNvPr id="12" name="Content Placeholder 6"/>
          <p:cNvSpPr txBox="1">
            <a:spLocks/>
          </p:cNvSpPr>
          <p:nvPr/>
        </p:nvSpPr>
        <p:spPr bwMode="auto">
          <a:xfrm>
            <a:off x="5102225" y="2336800"/>
            <a:ext cx="21796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lgn="ctr" eaLnBrk="0" hangingPunct="0">
              <a:lnSpc>
                <a:spcPct val="90000"/>
              </a:lnSpc>
              <a:spcBef>
                <a:spcPct val="50000"/>
              </a:spcBef>
              <a:defRPr sz="2400">
                <a:solidFill>
                  <a:schemeClr val="tx1"/>
                </a:solidFill>
                <a:latin typeface="Arial" charset="0"/>
                <a:ea typeface="ＭＳ Ｐゴシック" charset="0"/>
                <a:cs typeface="ＭＳ Ｐゴシック" charset="0"/>
              </a:defRPr>
            </a:lvl1pPr>
            <a:lvl2pPr marL="742950" indent="-285750" algn="ctr" eaLnBrk="0" hangingPunct="0">
              <a:lnSpc>
                <a:spcPct val="90000"/>
              </a:lnSpc>
              <a:spcBef>
                <a:spcPct val="50000"/>
              </a:spcBef>
              <a:defRPr sz="2400">
                <a:solidFill>
                  <a:schemeClr val="tx1"/>
                </a:solidFill>
                <a:latin typeface="Arial" charset="0"/>
                <a:ea typeface="ＭＳ Ｐゴシック" charset="0"/>
              </a:defRPr>
            </a:lvl2pPr>
            <a:lvl3pPr marL="1143000" indent="-228600" algn="ctr" eaLnBrk="0" hangingPunct="0">
              <a:lnSpc>
                <a:spcPct val="90000"/>
              </a:lnSpc>
              <a:spcBef>
                <a:spcPct val="50000"/>
              </a:spcBef>
              <a:defRPr sz="2400">
                <a:solidFill>
                  <a:schemeClr val="tx1"/>
                </a:solidFill>
                <a:latin typeface="Arial" charset="0"/>
                <a:ea typeface="ＭＳ Ｐゴシック" charset="0"/>
              </a:defRPr>
            </a:lvl3pPr>
            <a:lvl4pPr marL="1600200" indent="-228600" algn="ctr" eaLnBrk="0" hangingPunct="0">
              <a:lnSpc>
                <a:spcPct val="90000"/>
              </a:lnSpc>
              <a:spcBef>
                <a:spcPct val="50000"/>
              </a:spcBef>
              <a:defRPr sz="2400">
                <a:solidFill>
                  <a:schemeClr val="tx1"/>
                </a:solidFill>
                <a:latin typeface="Arial" charset="0"/>
                <a:ea typeface="ＭＳ Ｐゴシック" charset="0"/>
              </a:defRPr>
            </a:lvl4pPr>
            <a:lvl5pPr marL="2057400" indent="-228600" algn="ctr" eaLnBrk="0" hangingPunct="0">
              <a:lnSpc>
                <a:spcPct val="90000"/>
              </a:lnSpc>
              <a:spcBef>
                <a:spcPct val="50000"/>
              </a:spcBef>
              <a:defRPr sz="2400">
                <a:solidFill>
                  <a:schemeClr val="tx1"/>
                </a:solidFill>
                <a:latin typeface="Arial" charset="0"/>
                <a:ea typeface="ＭＳ Ｐゴシック" charset="0"/>
              </a:defRPr>
            </a:lvl5pPr>
            <a:lvl6pPr marL="2514600" indent="-228600" algn="ctr" eaLnBrk="0" fontAlgn="base" hangingPunct="0">
              <a:lnSpc>
                <a:spcPct val="90000"/>
              </a:lnSpc>
              <a:spcBef>
                <a:spcPct val="5000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5000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5000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50000"/>
              </a:spcBef>
              <a:spcAft>
                <a:spcPct val="0"/>
              </a:spcAft>
              <a:defRPr sz="2400">
                <a:solidFill>
                  <a:schemeClr val="tx1"/>
                </a:solidFill>
                <a:latin typeface="Arial" charset="0"/>
                <a:ea typeface="ＭＳ Ｐゴシック" charset="0"/>
              </a:defRPr>
            </a:lvl9pPr>
          </a:lstStyle>
          <a:p>
            <a:pPr algn="l" eaLnBrk="1" hangingPunct="1">
              <a:lnSpc>
                <a:spcPct val="100000"/>
              </a:lnSpc>
              <a:spcBef>
                <a:spcPct val="0"/>
              </a:spcBef>
              <a:buClr>
                <a:srgbClr val="000000"/>
              </a:buClr>
              <a:buFont typeface="Arial" charset="0"/>
              <a:buNone/>
            </a:pPr>
            <a:r>
              <a:rPr lang="en-US" sz="1600">
                <a:latin typeface="Interstate-Bold" charset="0"/>
              </a:rPr>
              <a:t>RESULTS</a:t>
            </a:r>
          </a:p>
        </p:txBody>
      </p:sp>
      <p:sp>
        <p:nvSpPr>
          <p:cNvPr id="13" name="Content Placeholder 6"/>
          <p:cNvSpPr txBox="1">
            <a:spLocks/>
          </p:cNvSpPr>
          <p:nvPr/>
        </p:nvSpPr>
        <p:spPr bwMode="auto">
          <a:xfrm>
            <a:off x="819150" y="3059113"/>
            <a:ext cx="15700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lgn="ctr" eaLnBrk="0" hangingPunct="0">
              <a:lnSpc>
                <a:spcPct val="90000"/>
              </a:lnSpc>
              <a:spcBef>
                <a:spcPct val="50000"/>
              </a:spcBef>
              <a:defRPr sz="2400">
                <a:solidFill>
                  <a:schemeClr val="tx1"/>
                </a:solidFill>
                <a:latin typeface="Arial" charset="0"/>
                <a:ea typeface="ＭＳ Ｐゴシック" charset="0"/>
                <a:cs typeface="ＭＳ Ｐゴシック" charset="0"/>
              </a:defRPr>
            </a:lvl1pPr>
            <a:lvl2pPr marL="742950" indent="-285750" algn="ctr" eaLnBrk="0" hangingPunct="0">
              <a:lnSpc>
                <a:spcPct val="90000"/>
              </a:lnSpc>
              <a:spcBef>
                <a:spcPct val="50000"/>
              </a:spcBef>
              <a:defRPr sz="2400">
                <a:solidFill>
                  <a:schemeClr val="tx1"/>
                </a:solidFill>
                <a:latin typeface="Arial" charset="0"/>
                <a:ea typeface="ＭＳ Ｐゴシック" charset="0"/>
              </a:defRPr>
            </a:lvl2pPr>
            <a:lvl3pPr marL="1143000" indent="-228600" algn="ctr" eaLnBrk="0" hangingPunct="0">
              <a:lnSpc>
                <a:spcPct val="90000"/>
              </a:lnSpc>
              <a:spcBef>
                <a:spcPct val="50000"/>
              </a:spcBef>
              <a:defRPr sz="2400">
                <a:solidFill>
                  <a:schemeClr val="tx1"/>
                </a:solidFill>
                <a:latin typeface="Arial" charset="0"/>
                <a:ea typeface="ＭＳ Ｐゴシック" charset="0"/>
              </a:defRPr>
            </a:lvl3pPr>
            <a:lvl4pPr marL="1600200" indent="-228600" algn="ctr" eaLnBrk="0" hangingPunct="0">
              <a:lnSpc>
                <a:spcPct val="90000"/>
              </a:lnSpc>
              <a:spcBef>
                <a:spcPct val="50000"/>
              </a:spcBef>
              <a:defRPr sz="2400">
                <a:solidFill>
                  <a:schemeClr val="tx1"/>
                </a:solidFill>
                <a:latin typeface="Arial" charset="0"/>
                <a:ea typeface="ＭＳ Ｐゴシック" charset="0"/>
              </a:defRPr>
            </a:lvl4pPr>
            <a:lvl5pPr marL="2057400" indent="-228600" algn="ctr" eaLnBrk="0" hangingPunct="0">
              <a:lnSpc>
                <a:spcPct val="90000"/>
              </a:lnSpc>
              <a:spcBef>
                <a:spcPct val="50000"/>
              </a:spcBef>
              <a:defRPr sz="2400">
                <a:solidFill>
                  <a:schemeClr val="tx1"/>
                </a:solidFill>
                <a:latin typeface="Arial" charset="0"/>
                <a:ea typeface="ＭＳ Ｐゴシック" charset="0"/>
              </a:defRPr>
            </a:lvl5pPr>
            <a:lvl6pPr marL="2514600" indent="-228600" algn="ctr" eaLnBrk="0" fontAlgn="base" hangingPunct="0">
              <a:lnSpc>
                <a:spcPct val="90000"/>
              </a:lnSpc>
              <a:spcBef>
                <a:spcPct val="5000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5000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5000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50000"/>
              </a:spcBef>
              <a:spcAft>
                <a:spcPct val="0"/>
              </a:spcAft>
              <a:defRPr sz="2400">
                <a:solidFill>
                  <a:schemeClr val="tx1"/>
                </a:solidFill>
                <a:latin typeface="Arial" charset="0"/>
                <a:ea typeface="ＭＳ Ｐゴシック" charset="0"/>
              </a:defRPr>
            </a:lvl9pPr>
          </a:lstStyle>
          <a:p>
            <a:pPr eaLnBrk="1" hangingPunct="1">
              <a:lnSpc>
                <a:spcPct val="100000"/>
              </a:lnSpc>
              <a:spcBef>
                <a:spcPct val="0"/>
              </a:spcBef>
              <a:buClr>
                <a:srgbClr val="000000"/>
              </a:buClr>
              <a:buFont typeface="Arial" charset="0"/>
              <a:buNone/>
            </a:pPr>
            <a:r>
              <a:rPr lang="en-US" sz="1200">
                <a:solidFill>
                  <a:schemeClr val="accent1"/>
                </a:solidFill>
                <a:latin typeface="Interstate-Bold" charset="0"/>
              </a:rPr>
              <a:t>CUSTOMER SINCE</a:t>
            </a:r>
          </a:p>
        </p:txBody>
      </p:sp>
      <p:grpSp>
        <p:nvGrpSpPr>
          <p:cNvPr id="14" name="Group 19"/>
          <p:cNvGrpSpPr>
            <a:grpSpLocks/>
          </p:cNvGrpSpPr>
          <p:nvPr/>
        </p:nvGrpSpPr>
        <p:grpSpPr bwMode="auto">
          <a:xfrm>
            <a:off x="461963" y="638175"/>
            <a:ext cx="8216900" cy="5251450"/>
            <a:chOff x="461900" y="638348"/>
            <a:chExt cx="8216963" cy="5251813"/>
          </a:xfrm>
        </p:grpSpPr>
        <p:cxnSp>
          <p:nvCxnSpPr>
            <p:cNvPr id="15" name="Straight Connector 20"/>
            <p:cNvCxnSpPr/>
            <p:nvPr/>
          </p:nvCxnSpPr>
          <p:spPr bwMode="auto">
            <a:xfrm>
              <a:off x="4954559" y="641523"/>
              <a:ext cx="0" cy="5248638"/>
            </a:xfrm>
            <a:prstGeom prst="line">
              <a:avLst/>
            </a:prstGeom>
            <a:solidFill>
              <a:schemeClr val="accent2"/>
            </a:solidFill>
            <a:ln w="25400" cap="sq" cmpd="sng" algn="ctr">
              <a:solidFill>
                <a:schemeClr val="bg1">
                  <a:lumMod val="65000"/>
                </a:schemeClr>
              </a:solidFill>
              <a:prstDash val="solid"/>
              <a:round/>
              <a:headEnd type="none" w="med" len="med"/>
              <a:tailEnd type="none" w="med" len="med"/>
            </a:ln>
            <a:effectLst/>
          </p:spPr>
        </p:cxnSp>
        <p:cxnSp>
          <p:nvCxnSpPr>
            <p:cNvPr id="16" name="Straight Connector 21"/>
            <p:cNvCxnSpPr/>
            <p:nvPr/>
          </p:nvCxnSpPr>
          <p:spPr bwMode="auto">
            <a:xfrm flipH="1">
              <a:off x="2671717" y="3007062"/>
              <a:ext cx="7937" cy="1231985"/>
            </a:xfrm>
            <a:prstGeom prst="line">
              <a:avLst/>
            </a:prstGeom>
            <a:solidFill>
              <a:schemeClr val="accent2"/>
            </a:solidFill>
            <a:ln w="25400" cap="sq" cmpd="sng" algn="ctr">
              <a:solidFill>
                <a:schemeClr val="bg1">
                  <a:lumMod val="65000"/>
                </a:schemeClr>
              </a:solidFill>
              <a:prstDash val="solid"/>
              <a:round/>
              <a:headEnd type="none" w="med" len="med"/>
              <a:tailEnd type="none" w="med" len="med"/>
            </a:ln>
            <a:effectLst/>
          </p:spPr>
        </p:cxnSp>
        <p:cxnSp>
          <p:nvCxnSpPr>
            <p:cNvPr id="17" name="Straight Connector 22"/>
            <p:cNvCxnSpPr>
              <a:cxnSpLocks noChangeShapeType="1"/>
            </p:cNvCxnSpPr>
            <p:nvPr/>
          </p:nvCxnSpPr>
          <p:spPr bwMode="auto">
            <a:xfrm>
              <a:off x="461900" y="2990006"/>
              <a:ext cx="4490110" cy="0"/>
            </a:xfrm>
            <a:prstGeom prst="line">
              <a:avLst/>
            </a:prstGeom>
            <a:noFill/>
            <a:ln w="25400" cap="sq">
              <a:solidFill>
                <a:srgbClr val="C0C0C0"/>
              </a:solidFill>
              <a:round/>
              <a:headEnd/>
              <a:tailEnd/>
            </a:ln>
          </p:spPr>
        </p:cxnSp>
        <p:cxnSp>
          <p:nvCxnSpPr>
            <p:cNvPr id="18" name="Straight Connector 23"/>
            <p:cNvCxnSpPr>
              <a:cxnSpLocks noChangeShapeType="1"/>
            </p:cNvCxnSpPr>
            <p:nvPr/>
          </p:nvCxnSpPr>
          <p:spPr bwMode="auto">
            <a:xfrm>
              <a:off x="4975421" y="2267319"/>
              <a:ext cx="3703442" cy="0"/>
            </a:xfrm>
            <a:prstGeom prst="line">
              <a:avLst/>
            </a:prstGeom>
            <a:noFill/>
            <a:ln w="25400" cap="sq">
              <a:solidFill>
                <a:srgbClr val="C0C0C0"/>
              </a:solidFill>
              <a:round/>
              <a:headEnd/>
              <a:tailEnd/>
            </a:ln>
          </p:spPr>
        </p:cxnSp>
        <p:cxnSp>
          <p:nvCxnSpPr>
            <p:cNvPr id="19" name="Straight Connector 24"/>
            <p:cNvCxnSpPr>
              <a:cxnSpLocks noChangeShapeType="1"/>
            </p:cNvCxnSpPr>
            <p:nvPr/>
          </p:nvCxnSpPr>
          <p:spPr bwMode="auto">
            <a:xfrm>
              <a:off x="461900" y="638348"/>
              <a:ext cx="8207184" cy="0"/>
            </a:xfrm>
            <a:prstGeom prst="line">
              <a:avLst/>
            </a:prstGeom>
            <a:noFill/>
            <a:ln w="25400" cap="sq">
              <a:solidFill>
                <a:srgbClr val="C0C0C0"/>
              </a:solidFill>
              <a:round/>
              <a:headEnd/>
              <a:tailEnd/>
            </a:ln>
          </p:spPr>
        </p:cxnSp>
        <p:cxnSp>
          <p:nvCxnSpPr>
            <p:cNvPr id="20" name="Straight Connector 25"/>
            <p:cNvCxnSpPr>
              <a:cxnSpLocks noChangeShapeType="1"/>
            </p:cNvCxnSpPr>
            <p:nvPr/>
          </p:nvCxnSpPr>
          <p:spPr bwMode="auto">
            <a:xfrm>
              <a:off x="461900" y="4248451"/>
              <a:ext cx="8207184" cy="0"/>
            </a:xfrm>
            <a:prstGeom prst="line">
              <a:avLst/>
            </a:prstGeom>
            <a:noFill/>
            <a:ln w="25400" cap="sq">
              <a:solidFill>
                <a:srgbClr val="C0C0C0"/>
              </a:solidFill>
              <a:round/>
              <a:headEnd/>
              <a:tailEnd/>
            </a:ln>
          </p:spPr>
        </p:cxnSp>
        <p:cxnSp>
          <p:nvCxnSpPr>
            <p:cNvPr id="21" name="Straight Connector 26"/>
            <p:cNvCxnSpPr>
              <a:cxnSpLocks noChangeShapeType="1"/>
            </p:cNvCxnSpPr>
            <p:nvPr/>
          </p:nvCxnSpPr>
          <p:spPr bwMode="auto">
            <a:xfrm>
              <a:off x="461900" y="5889218"/>
              <a:ext cx="8207184" cy="0"/>
            </a:xfrm>
            <a:prstGeom prst="line">
              <a:avLst/>
            </a:prstGeom>
            <a:noFill/>
            <a:ln w="25400" cap="sq">
              <a:solidFill>
                <a:srgbClr val="C0C0C0"/>
              </a:solidFill>
              <a:round/>
              <a:headEnd/>
              <a:tailEnd/>
            </a:ln>
          </p:spPr>
        </p:cxnSp>
      </p:grpSp>
      <p:sp>
        <p:nvSpPr>
          <p:cNvPr id="22" name="Text Placeholder 8"/>
          <p:cNvSpPr txBox="1">
            <a:spLocks noGrp="1"/>
          </p:cNvSpPr>
          <p:nvPr/>
        </p:nvSpPr>
        <p:spPr>
          <a:xfrm>
            <a:off x="5200650" y="5543550"/>
            <a:ext cx="858838" cy="261938"/>
          </a:xfrm>
          <a:prstGeom prst="rect">
            <a:avLst/>
          </a:prstGeom>
          <a:noFill/>
          <a:ln>
            <a:noFill/>
          </a:ln>
        </p:spPr>
        <p:txBody>
          <a:bodyPr lIns="0" tIns="0" rIns="0" bIns="0" anchor="b">
            <a:spAutoFit/>
          </a:bodyPr>
          <a:lstStyle>
            <a:defPPr marL="365760" marR="0" lvl="0" indent="-274320">
              <a:spcBef>
                <a:spcPts val="0"/>
              </a:spcBef>
              <a:spcAft>
                <a:spcPts val="1414"/>
              </a:spcAft>
              <a:buClr>
                <a:srgbClr val="999999"/>
              </a:buClr>
              <a:buSzPct val="45000"/>
              <a:buFont typeface="StarSymbol"/>
              <a:buNone/>
              <a:defRPr lang="en-US" sz="2800" b="0" i="0" u="none" strike="noStrike" kern="1200">
                <a:ln>
                  <a:noFill/>
                </a:ln>
                <a:latin typeface="Liberation Sans" pitchFamily="34"/>
                <a:ea typeface="MS Gothic" pitchFamily="2"/>
                <a:cs typeface="Tahoma" pitchFamily="2"/>
              </a:defRPr>
            </a:defPPr>
            <a:lvl1pPr marL="365760" marR="0" lvl="0" indent="-274320" rtl="0" hangingPunct="0">
              <a:spcBef>
                <a:spcPts val="0"/>
              </a:spcBef>
              <a:spcAft>
                <a:spcPts val="1414"/>
              </a:spcAft>
              <a:buClr>
                <a:srgbClr val="999999"/>
              </a:buClr>
              <a:buSzPct val="45000"/>
              <a:buFont typeface="StarSymbol"/>
              <a:buChar char="●"/>
              <a:tabLst/>
              <a:defRPr lang="en-US" sz="2800" b="0" i="0" u="none" strike="noStrike" kern="1200">
                <a:ln>
                  <a:noFill/>
                </a:ln>
                <a:latin typeface="Liberation Sans" pitchFamily="34"/>
                <a:ea typeface="MS Gothic" pitchFamily="2"/>
                <a:cs typeface="Tahoma" pitchFamily="2"/>
              </a:defRPr>
            </a:lvl1pPr>
            <a:lvl2pPr marL="814320" marR="0" lvl="1" indent="-274320">
              <a:spcBef>
                <a:spcPts val="0"/>
              </a:spcBef>
              <a:spcAft>
                <a:spcPts val="1134"/>
              </a:spcAft>
              <a:buClr>
                <a:srgbClr val="999999"/>
              </a:buClr>
              <a:buSzPct val="45000"/>
              <a:buFont typeface="StarSymbol"/>
              <a:buChar char="●"/>
              <a:defRPr lang="en-US" sz="2600" b="0" i="0" u="none" strike="noStrike" kern="1200">
                <a:ln>
                  <a:noFill/>
                </a:ln>
                <a:latin typeface="Liberation Sans" pitchFamily="34"/>
                <a:ea typeface="MS Gothic" pitchFamily="2"/>
                <a:cs typeface="Tahoma" pitchFamily="2"/>
              </a:defRPr>
            </a:lvl2pPr>
            <a:lvl3pPr marL="1295999" marR="0" lvl="2" indent="-288000">
              <a:spcBef>
                <a:spcPts val="0"/>
              </a:spcBef>
              <a:spcAft>
                <a:spcPts val="850"/>
              </a:spcAft>
              <a:buClr>
                <a:srgbClr val="999999"/>
              </a:buClr>
              <a:buSzPct val="45000"/>
              <a:buFont typeface="StarSymbol"/>
              <a:buChar char="●"/>
              <a:defRPr lang="en-US" sz="2200" b="0" i="0" u="none" strike="noStrike" kern="1200">
                <a:ln>
                  <a:noFill/>
                </a:ln>
                <a:latin typeface="Liberation Sans" pitchFamily="34"/>
                <a:ea typeface="MS Gothic" pitchFamily="2"/>
                <a:cs typeface="Tahoma" pitchFamily="2"/>
              </a:defRPr>
            </a:lvl3pPr>
            <a:lvl4pPr marL="1728000" marR="0" lvl="3" indent="-216000">
              <a:spcBef>
                <a:spcPts val="0"/>
              </a:spcBef>
              <a:spcAft>
                <a:spcPts val="567"/>
              </a:spcAft>
              <a:buClr>
                <a:srgbClr val="999999"/>
              </a:buClr>
              <a:buSzPct val="45000"/>
              <a:buFont typeface="StarSymbol"/>
              <a:buChar char="●"/>
              <a:defRPr lang="en-US" sz="2000" b="0" i="0" u="none" strike="noStrike" kern="1200">
                <a:ln>
                  <a:noFill/>
                </a:ln>
                <a:latin typeface="Liberation Sans" pitchFamily="34"/>
                <a:ea typeface="MS Gothic" pitchFamily="2"/>
                <a:cs typeface="Tahoma" pitchFamily="2"/>
              </a:defRPr>
            </a:lvl4pPr>
            <a:lvl5pPr marL="2160000" marR="0" lvl="4" indent="-216000">
              <a:spcBef>
                <a:spcPts val="0"/>
              </a:spcBef>
              <a:spcAft>
                <a:spcPts val="283"/>
              </a:spcAft>
              <a:buClr>
                <a:srgbClr val="999999"/>
              </a:buClr>
              <a:buSzPct val="45000"/>
              <a:buFont typeface="StarSymbol"/>
              <a:buChar char="●"/>
              <a:defRPr lang="en-US" sz="2000" b="0" i="0" u="none" strike="noStrike" kern="1200">
                <a:ln>
                  <a:noFill/>
                </a:ln>
                <a:latin typeface="Liberation Sans" pitchFamily="34"/>
                <a:ea typeface="MS Gothic" pitchFamily="2"/>
                <a:cs typeface="Tahoma" pitchFamily="2"/>
              </a:defRPr>
            </a:lvl5pPr>
            <a:lvl6pPr marL="2592000" marR="0" lvl="5" indent="-216000">
              <a:spcBef>
                <a:spcPts val="0"/>
              </a:spcBef>
              <a:spcAft>
                <a:spcPts val="283"/>
              </a:spcAft>
              <a:buClr>
                <a:srgbClr val="999999"/>
              </a:buClr>
              <a:buSzPct val="45000"/>
              <a:buFont typeface="StarSymbol"/>
              <a:buChar char="●"/>
              <a:defRPr lang="en-US" sz="2000" b="0" i="0" u="none" strike="noStrike" kern="1200">
                <a:ln>
                  <a:noFill/>
                </a:ln>
                <a:latin typeface="Liberation Sans" pitchFamily="34"/>
                <a:ea typeface="MS Gothic" pitchFamily="2"/>
                <a:cs typeface="Tahoma" pitchFamily="2"/>
              </a:defRPr>
            </a:lvl6pPr>
            <a:lvl7pPr marL="3024000" marR="0" lvl="6" indent="-216000">
              <a:spcBef>
                <a:spcPts val="0"/>
              </a:spcBef>
              <a:spcAft>
                <a:spcPts val="283"/>
              </a:spcAft>
              <a:buClr>
                <a:srgbClr val="999999"/>
              </a:buClr>
              <a:buSzPct val="45000"/>
              <a:buFont typeface="StarSymbol"/>
              <a:buChar char="●"/>
              <a:defRPr lang="en-US" sz="2000" b="0" i="0" u="none" strike="noStrike" kern="1200">
                <a:ln>
                  <a:noFill/>
                </a:ln>
                <a:latin typeface="Liberation Sans" pitchFamily="34"/>
                <a:ea typeface="MS Gothic" pitchFamily="2"/>
                <a:cs typeface="Tahoma" pitchFamily="2"/>
              </a:defRPr>
            </a:lvl7pPr>
            <a:lvl8pPr marL="3456000" marR="0" lvl="7" indent="-216000">
              <a:spcBef>
                <a:spcPts val="0"/>
              </a:spcBef>
              <a:spcAft>
                <a:spcPts val="283"/>
              </a:spcAft>
              <a:buClr>
                <a:srgbClr val="999999"/>
              </a:buClr>
              <a:buSzPct val="45000"/>
              <a:buFont typeface="StarSymbol"/>
              <a:buChar char="●"/>
              <a:defRPr lang="en-US" sz="2000" b="0" i="0" u="none" strike="noStrike" kern="1200">
                <a:ln>
                  <a:noFill/>
                </a:ln>
                <a:latin typeface="Liberation Sans" pitchFamily="34"/>
                <a:ea typeface="MS Gothic" pitchFamily="2"/>
                <a:cs typeface="Tahoma" pitchFamily="2"/>
              </a:defRPr>
            </a:lvl8pPr>
            <a:lvl9pPr marL="3887999" marR="0" lvl="8" indent="-216000">
              <a:spcBef>
                <a:spcPts val="0"/>
              </a:spcBef>
              <a:spcAft>
                <a:spcPts val="283"/>
              </a:spcAft>
              <a:buClr>
                <a:srgbClr val="999999"/>
              </a:buClr>
              <a:buSzPct val="45000"/>
              <a:buFont typeface="StarSymbol"/>
              <a:buChar char="●"/>
              <a:defRPr lang="en-US" sz="2000" b="0" i="0" u="none" strike="noStrike" kern="1200">
                <a:ln>
                  <a:noFill/>
                </a:ln>
                <a:latin typeface="Liberation Sans" pitchFamily="34"/>
                <a:ea typeface="MS Gothic" pitchFamily="2"/>
                <a:cs typeface="Tahoma" pitchFamily="2"/>
              </a:defRPr>
            </a:lvl9pPr>
          </a:lstStyle>
          <a:p>
            <a:pPr marL="0" indent="0">
              <a:lnSpc>
                <a:spcPct val="150000"/>
              </a:lnSpc>
              <a:spcAft>
                <a:spcPts val="0"/>
              </a:spcAft>
              <a:buFont typeface="StarSymbol"/>
              <a:buNone/>
              <a:defRPr/>
            </a:pPr>
            <a:r>
              <a:rPr sz="1200" b="1" dirty="0" smtClean="0">
                <a:latin typeface="+mj-lt"/>
              </a:rPr>
              <a:t>LOCATION:</a:t>
            </a:r>
            <a:endParaRPr sz="1200" dirty="0">
              <a:latin typeface="+mj-lt"/>
            </a:endParaRPr>
          </a:p>
        </p:txBody>
      </p:sp>
      <p:sp>
        <p:nvSpPr>
          <p:cNvPr id="7" name="Picture Placeholder 6"/>
          <p:cNvSpPr>
            <a:spLocks noGrp="1"/>
          </p:cNvSpPr>
          <p:nvPr>
            <p:ph type="pic" sz="quarter" idx="21"/>
          </p:nvPr>
        </p:nvSpPr>
        <p:spPr>
          <a:xfrm>
            <a:off x="5057775" y="4319588"/>
            <a:ext cx="3617913" cy="1506481"/>
          </a:xfrm>
        </p:spPr>
        <p:txBody>
          <a:bodyPr/>
          <a:lstStyle/>
          <a:p>
            <a:pPr lvl="0"/>
            <a:endParaRPr lang="en-US" noProof="0"/>
          </a:p>
        </p:txBody>
      </p:sp>
      <p:sp>
        <p:nvSpPr>
          <p:cNvPr id="3" name="Content Placeholder 2"/>
          <p:cNvSpPr>
            <a:spLocks noGrp="1"/>
          </p:cNvSpPr>
          <p:nvPr>
            <p:ph sz="quarter" idx="10"/>
          </p:nvPr>
        </p:nvSpPr>
        <p:spPr>
          <a:xfrm>
            <a:off x="5122864" y="711200"/>
            <a:ext cx="3471862" cy="1490663"/>
          </a:xfrm>
        </p:spPr>
        <p:txBody>
          <a:bodyPr anchor="ctr"/>
          <a:lstStyle>
            <a:lvl1pPr marL="0" indent="0" algn="ctr">
              <a:buNone/>
              <a:defRPr baseline="0">
                <a:latin typeface="+mj-lt"/>
              </a:defRPr>
            </a:lvl1pPr>
            <a:lvl2pPr marL="400050" indent="0">
              <a:buNone/>
              <a:defRPr/>
            </a:lvl2pPr>
            <a:lvl3pPr marL="800100" indent="0">
              <a:buNone/>
              <a:defRPr/>
            </a:lvl3pPr>
            <a:lvl4pPr marL="1143000" indent="0">
              <a:buNone/>
              <a:defRPr/>
            </a:lvl4pPr>
            <a:lvl5pPr marL="1543050" indent="0">
              <a:buNone/>
              <a:defRPr/>
            </a:lvl5pPr>
          </a:lstStyle>
          <a:p>
            <a:pPr lvl="0"/>
            <a:r>
              <a:rPr lang="x-none" smtClean="0"/>
              <a:t>Klicka här för att ändra format på bakgrundstexten</a:t>
            </a:r>
          </a:p>
        </p:txBody>
      </p:sp>
      <p:sp>
        <p:nvSpPr>
          <p:cNvPr id="31" name="Text Placeholder 30"/>
          <p:cNvSpPr>
            <a:spLocks noGrp="1"/>
          </p:cNvSpPr>
          <p:nvPr>
            <p:ph type="body" sz="quarter" idx="11"/>
          </p:nvPr>
        </p:nvSpPr>
        <p:spPr>
          <a:xfrm>
            <a:off x="584200" y="982663"/>
            <a:ext cx="4081463" cy="1887537"/>
          </a:xfrm>
        </p:spPr>
        <p:txBody>
          <a:bodyPr>
            <a:normAutofit/>
          </a:bodyPr>
          <a:lstStyle>
            <a:lvl1pPr marL="0" indent="0">
              <a:lnSpc>
                <a:spcPct val="120000"/>
              </a:lnSpc>
              <a:spcBef>
                <a:spcPts val="600"/>
              </a:spcBef>
              <a:buNone/>
              <a:defRPr sz="1300" kern="1200" baseline="0"/>
            </a:lvl1pPr>
            <a:lvl2pPr marL="400050" indent="0">
              <a:buNone/>
              <a:defRPr/>
            </a:lvl2pPr>
            <a:lvl3pPr marL="800100" indent="0">
              <a:buNone/>
              <a:defRPr/>
            </a:lvl3pPr>
            <a:lvl4pPr marL="1143000" indent="0">
              <a:buNone/>
              <a:defRPr/>
            </a:lvl4pPr>
            <a:lvl5pPr marL="1543050" indent="0">
              <a:buNone/>
              <a:defRPr/>
            </a:lvl5pPr>
          </a:lstStyle>
          <a:p>
            <a:pPr lvl="0"/>
            <a:r>
              <a:rPr lang="x-none" smtClean="0"/>
              <a:t>Klicka här för att ändra format på bakgrundstexten</a:t>
            </a:r>
          </a:p>
        </p:txBody>
      </p:sp>
      <p:sp>
        <p:nvSpPr>
          <p:cNvPr id="57" name="Text Placeholder 30"/>
          <p:cNvSpPr>
            <a:spLocks noGrp="1"/>
          </p:cNvSpPr>
          <p:nvPr>
            <p:ph type="body" sz="quarter" idx="12"/>
          </p:nvPr>
        </p:nvSpPr>
        <p:spPr>
          <a:xfrm>
            <a:off x="5062436" y="2624054"/>
            <a:ext cx="3611827" cy="1549978"/>
          </a:xfrm>
        </p:spPr>
        <p:txBody>
          <a:bodyPr>
            <a:normAutofit/>
          </a:bodyPr>
          <a:lstStyle>
            <a:lvl1pPr marL="115888" indent="-115888">
              <a:lnSpc>
                <a:spcPct val="110000"/>
              </a:lnSpc>
              <a:spcBef>
                <a:spcPts val="600"/>
              </a:spcBef>
              <a:buFont typeface="Arial"/>
              <a:buChar char="•"/>
              <a:defRPr sz="1300" kern="1200" baseline="0"/>
            </a:lvl1pPr>
            <a:lvl2pPr marL="400050" indent="0">
              <a:buNone/>
              <a:defRPr/>
            </a:lvl2pPr>
            <a:lvl3pPr marL="800100" indent="0">
              <a:buNone/>
              <a:defRPr/>
            </a:lvl3pPr>
            <a:lvl4pPr marL="1143000" indent="0">
              <a:buNone/>
              <a:defRPr/>
            </a:lvl4pPr>
            <a:lvl5pPr marL="1543050" indent="0">
              <a:buNone/>
              <a:defRPr/>
            </a:lvl5pPr>
          </a:lstStyle>
          <a:p>
            <a:pPr lvl="0"/>
            <a:r>
              <a:rPr lang="x-none" smtClean="0"/>
              <a:t>Klicka här för att ändra format på bakgrundstexten</a:t>
            </a:r>
          </a:p>
        </p:txBody>
      </p:sp>
      <p:sp>
        <p:nvSpPr>
          <p:cNvPr id="59" name="Text Placeholder 58"/>
          <p:cNvSpPr>
            <a:spLocks noGrp="1"/>
          </p:cNvSpPr>
          <p:nvPr>
            <p:ph type="body" sz="quarter" idx="13"/>
          </p:nvPr>
        </p:nvSpPr>
        <p:spPr>
          <a:xfrm>
            <a:off x="550863" y="3297238"/>
            <a:ext cx="2114550" cy="936625"/>
          </a:xfrm>
        </p:spPr>
        <p:txBody>
          <a:bodyPr anchor="ctr"/>
          <a:lstStyle>
            <a:lvl1pPr marL="0" indent="0" algn="ctr">
              <a:buNone/>
              <a:defRPr sz="4800">
                <a:solidFill>
                  <a:schemeClr val="accent1"/>
                </a:solidFill>
                <a:latin typeface="+mj-lt"/>
              </a:defRPr>
            </a:lvl1pPr>
            <a:lvl2pPr marL="400050" indent="0">
              <a:buNone/>
              <a:defRPr/>
            </a:lvl2pPr>
            <a:lvl3pPr marL="800100" indent="0">
              <a:buNone/>
              <a:defRPr/>
            </a:lvl3pPr>
            <a:lvl4pPr marL="1143000" indent="0">
              <a:buNone/>
              <a:defRPr/>
            </a:lvl4pPr>
            <a:lvl5pPr marL="1543050" indent="0">
              <a:buNone/>
              <a:defRPr/>
            </a:lvl5pPr>
          </a:lstStyle>
          <a:p>
            <a:pPr lvl="0"/>
            <a:r>
              <a:rPr lang="x-none" smtClean="0"/>
              <a:t>Klicka här för att ändra format på bakgrundstexten</a:t>
            </a:r>
          </a:p>
        </p:txBody>
      </p:sp>
      <p:sp>
        <p:nvSpPr>
          <p:cNvPr id="61" name="Text Placeholder 60"/>
          <p:cNvSpPr>
            <a:spLocks noGrp="1"/>
          </p:cNvSpPr>
          <p:nvPr>
            <p:ph type="body" sz="quarter" idx="14"/>
          </p:nvPr>
        </p:nvSpPr>
        <p:spPr>
          <a:xfrm>
            <a:off x="2740025" y="3074988"/>
            <a:ext cx="2146300" cy="1092200"/>
          </a:xfrm>
        </p:spPr>
        <p:txBody>
          <a:bodyPr anchor="ctr"/>
          <a:lstStyle>
            <a:lvl1pPr marL="0" indent="0" algn="ctr">
              <a:buFontTx/>
              <a:buNone/>
              <a:defRPr sz="1200" baseline="0">
                <a:solidFill>
                  <a:schemeClr val="accent1"/>
                </a:solidFill>
                <a:latin typeface="+mj-lt"/>
              </a:defRPr>
            </a:lvl1pPr>
          </a:lstStyle>
          <a:p>
            <a:pPr lvl="0"/>
            <a:r>
              <a:rPr lang="x-none" smtClean="0"/>
              <a:t>Klicka här för att ändra format på bakgrundstexten</a:t>
            </a:r>
          </a:p>
        </p:txBody>
      </p:sp>
      <p:sp>
        <p:nvSpPr>
          <p:cNvPr id="65" name="Text Placeholder 30"/>
          <p:cNvSpPr>
            <a:spLocks noGrp="1"/>
          </p:cNvSpPr>
          <p:nvPr>
            <p:ph type="body" sz="quarter" idx="16"/>
          </p:nvPr>
        </p:nvSpPr>
        <p:spPr>
          <a:xfrm>
            <a:off x="580641" y="4321292"/>
            <a:ext cx="4202089" cy="1159910"/>
          </a:xfrm>
        </p:spPr>
        <p:txBody>
          <a:bodyPr tIns="45720">
            <a:normAutofit/>
          </a:bodyPr>
          <a:lstStyle>
            <a:lvl1pPr marL="0" indent="0">
              <a:lnSpc>
                <a:spcPct val="105000"/>
              </a:lnSpc>
              <a:spcBef>
                <a:spcPts val="0"/>
              </a:spcBef>
              <a:spcAft>
                <a:spcPts val="600"/>
              </a:spcAft>
              <a:buNone/>
              <a:defRPr sz="1100" kern="1200" spc="20" baseline="0">
                <a:solidFill>
                  <a:schemeClr val="accent3"/>
                </a:solidFill>
              </a:defRPr>
            </a:lvl1pPr>
            <a:lvl2pPr marL="400050" indent="0">
              <a:buNone/>
              <a:defRPr/>
            </a:lvl2pPr>
            <a:lvl3pPr marL="800100" indent="0">
              <a:buNone/>
              <a:defRPr/>
            </a:lvl3pPr>
            <a:lvl4pPr marL="1143000" indent="0">
              <a:buNone/>
              <a:defRPr/>
            </a:lvl4pPr>
            <a:lvl5pPr marL="1543050" indent="0">
              <a:buNone/>
              <a:defRPr/>
            </a:lvl5pPr>
          </a:lstStyle>
          <a:p>
            <a:pPr lvl="0"/>
            <a:r>
              <a:rPr lang="x-none" smtClean="0"/>
              <a:t>Klicka här för att ändra format på bakgrundstexten</a:t>
            </a:r>
          </a:p>
        </p:txBody>
      </p:sp>
      <p:sp>
        <p:nvSpPr>
          <p:cNvPr id="66" name="Text Placeholder 30"/>
          <p:cNvSpPr>
            <a:spLocks noGrp="1"/>
          </p:cNvSpPr>
          <p:nvPr>
            <p:ph type="body" sz="quarter" idx="17"/>
          </p:nvPr>
        </p:nvSpPr>
        <p:spPr>
          <a:xfrm>
            <a:off x="577082" y="5302950"/>
            <a:ext cx="4202089" cy="553464"/>
          </a:xfrm>
        </p:spPr>
        <p:txBody>
          <a:bodyPr tIns="45720" anchor="b">
            <a:normAutofit/>
          </a:bodyPr>
          <a:lstStyle>
            <a:lvl1pPr marL="0" indent="0" algn="r">
              <a:lnSpc>
                <a:spcPct val="100000"/>
              </a:lnSpc>
              <a:spcBef>
                <a:spcPts val="0"/>
              </a:spcBef>
              <a:spcAft>
                <a:spcPts val="0"/>
              </a:spcAft>
              <a:buNone/>
              <a:defRPr sz="900" kern="0" cap="all" spc="0" baseline="0">
                <a:solidFill>
                  <a:schemeClr val="accent3">
                    <a:lumMod val="75000"/>
                  </a:schemeClr>
                </a:solidFill>
                <a:latin typeface="+mj-lt"/>
              </a:defRPr>
            </a:lvl1pPr>
            <a:lvl2pPr marL="400050" indent="0">
              <a:buNone/>
              <a:defRPr/>
            </a:lvl2pPr>
            <a:lvl3pPr marL="800100" indent="0">
              <a:buNone/>
              <a:defRPr/>
            </a:lvl3pPr>
            <a:lvl4pPr marL="1143000" indent="0">
              <a:buNone/>
              <a:defRPr/>
            </a:lvl4pPr>
            <a:lvl5pPr marL="1543050" indent="0">
              <a:buNone/>
              <a:defRPr/>
            </a:lvl5pPr>
          </a:lstStyle>
          <a:p>
            <a:pPr lvl="0"/>
            <a:r>
              <a:rPr lang="x-none" smtClean="0"/>
              <a:t>Klicka här för att ändra format på bakgrundstexten</a:t>
            </a:r>
          </a:p>
        </p:txBody>
      </p:sp>
      <p:sp>
        <p:nvSpPr>
          <p:cNvPr id="32" name="Text Placeholder 62"/>
          <p:cNvSpPr>
            <a:spLocks noGrp="1"/>
          </p:cNvSpPr>
          <p:nvPr>
            <p:ph type="body" sz="quarter" idx="15"/>
          </p:nvPr>
        </p:nvSpPr>
        <p:spPr>
          <a:xfrm>
            <a:off x="6126163" y="5540618"/>
            <a:ext cx="2468562" cy="268045"/>
          </a:xfrm>
        </p:spPr>
        <p:txBody>
          <a:bodyPr lIns="0" tIns="0" rIns="0" bIns="0" anchor="b"/>
          <a:lstStyle>
            <a:lvl1pPr marL="0" indent="0">
              <a:spcBef>
                <a:spcPts val="0"/>
              </a:spcBef>
              <a:buNone/>
              <a:defRPr sz="1200" baseline="0"/>
            </a:lvl1pPr>
          </a:lstStyle>
          <a:p>
            <a:pPr lvl="0"/>
            <a:r>
              <a:rPr lang="x-none" smtClean="0"/>
              <a:t>Klicka här för att ändra format på bakgrundstexten</a:t>
            </a:r>
          </a:p>
        </p:txBody>
      </p:sp>
      <p:sp>
        <p:nvSpPr>
          <p:cNvPr id="23" name="Date Placeholder 3"/>
          <p:cNvSpPr>
            <a:spLocks noGrp="1"/>
          </p:cNvSpPr>
          <p:nvPr>
            <p:ph type="dt" sz="half" idx="22"/>
          </p:nvPr>
        </p:nvSpPr>
        <p:spPr/>
        <p:txBody>
          <a:bodyPr/>
          <a:lstStyle>
            <a:lvl1pPr algn="l">
              <a:defRPr sz="1200" smtClean="0">
                <a:solidFill>
                  <a:schemeClr val="tx2"/>
                </a:solidFill>
                <a:latin typeface="+mn-lt"/>
              </a:defRPr>
            </a:lvl1pPr>
          </a:lstStyle>
          <a:p>
            <a:pPr>
              <a:defRPr/>
            </a:pPr>
            <a:r>
              <a:rPr lang="en-US"/>
              <a:t>3/17/13</a:t>
            </a:r>
            <a:endParaRPr lang="en-US" dirty="0"/>
          </a:p>
        </p:txBody>
      </p:sp>
      <p:sp>
        <p:nvSpPr>
          <p:cNvPr id="24" name="Footer Placeholder 4"/>
          <p:cNvSpPr>
            <a:spLocks noGrp="1"/>
          </p:cNvSpPr>
          <p:nvPr>
            <p:ph type="ftr" sz="quarter" idx="23"/>
          </p:nvPr>
        </p:nvSpPr>
        <p:spPr/>
        <p:txBody>
          <a:bodyPr/>
          <a:lstStyle>
            <a:lvl1pPr algn="ctr">
              <a:defRPr sz="1200" smtClean="0">
                <a:solidFill>
                  <a:schemeClr val="tx2"/>
                </a:solidFill>
                <a:latin typeface="+mn-lt"/>
              </a:defRPr>
            </a:lvl1pPr>
          </a:lstStyle>
          <a:p>
            <a:pPr>
              <a:defRPr/>
            </a:pPr>
            <a:r>
              <a:rPr lang="en-US"/>
              <a:t>Red Hat Confidential</a:t>
            </a:r>
            <a:endParaRPr lang="en-US" dirty="0"/>
          </a:p>
        </p:txBody>
      </p:sp>
      <p:sp>
        <p:nvSpPr>
          <p:cNvPr id="25" name="Slide Number Placeholder 5"/>
          <p:cNvSpPr>
            <a:spLocks noGrp="1"/>
          </p:cNvSpPr>
          <p:nvPr>
            <p:ph type="sldNum" sz="quarter" idx="24"/>
          </p:nvPr>
        </p:nvSpPr>
        <p:spPr/>
        <p:txBody>
          <a:bodyPr/>
          <a:lstStyle>
            <a:lvl1pPr algn="r">
              <a:defRPr sz="1200" smtClean="0">
                <a:solidFill>
                  <a:schemeClr val="tx2"/>
                </a:solidFill>
                <a:latin typeface="+mn-lt"/>
              </a:defRPr>
            </a:lvl1pPr>
          </a:lstStyle>
          <a:p>
            <a:pPr>
              <a:defRPr/>
            </a:pPr>
            <a:fld id="{3E4241CB-91E1-9449-82B0-21B82CF5D9AA}" type="slidenum">
              <a:rPr lang="en-US"/>
              <a:pPr>
                <a:defRPr/>
              </a:pPr>
              <a:t>‹Nr.›</a:t>
            </a:fld>
            <a:endParaRPr lang="en-US" dirty="0"/>
          </a:p>
        </p:txBody>
      </p:sp>
    </p:spTree>
    <p:extLst>
      <p:ext uri="{BB962C8B-B14F-4D97-AF65-F5344CB8AC3E}">
        <p14:creationId xmlns:p14="http://schemas.microsoft.com/office/powerpoint/2010/main" val="950685922"/>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9144000" cy="6299200"/>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p>
            <a:pPr algn="ctr">
              <a:lnSpc>
                <a:spcPct val="90000"/>
              </a:lnSpc>
              <a:spcBef>
                <a:spcPct val="50000"/>
              </a:spcBef>
            </a:pPr>
            <a:endParaRPr lang="sv-SE" sz="1800" b="1">
              <a:solidFill>
                <a:schemeClr val="bg1"/>
              </a:solidFill>
              <a:latin typeface="Interstate-Regular" charset="0"/>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lgn="l">
              <a:defRPr sz="1200" smtClean="0">
                <a:solidFill>
                  <a:schemeClr val="tx2"/>
                </a:solidFill>
                <a:latin typeface="+mn-lt"/>
              </a:defRPr>
            </a:lvl1pPr>
          </a:lstStyle>
          <a:p>
            <a:pPr>
              <a:defRPr/>
            </a:pPr>
            <a:r>
              <a:rPr lang="en-US"/>
              <a:t>3/17/13</a:t>
            </a:r>
            <a:endParaRPr lang="en-US" dirty="0"/>
          </a:p>
        </p:txBody>
      </p:sp>
      <p:sp>
        <p:nvSpPr>
          <p:cNvPr id="5" name="Footer Placeholder 4"/>
          <p:cNvSpPr>
            <a:spLocks noGrp="1"/>
          </p:cNvSpPr>
          <p:nvPr>
            <p:ph type="ftr" sz="quarter" idx="11"/>
          </p:nvPr>
        </p:nvSpPr>
        <p:spPr/>
        <p:txBody>
          <a:bodyPr/>
          <a:lstStyle>
            <a:lvl1pPr algn="ctr">
              <a:defRPr sz="1200" smtClean="0">
                <a:solidFill>
                  <a:schemeClr val="tx2"/>
                </a:solidFill>
                <a:latin typeface="+mn-lt"/>
              </a:defRPr>
            </a:lvl1pPr>
          </a:lstStyle>
          <a:p>
            <a:pPr>
              <a:defRPr/>
            </a:pPr>
            <a:r>
              <a:rPr lang="en-US"/>
              <a:t>Red Hat Confidential</a:t>
            </a:r>
            <a:endParaRPr lang="en-US" dirty="0"/>
          </a:p>
        </p:txBody>
      </p:sp>
      <p:sp>
        <p:nvSpPr>
          <p:cNvPr id="6" name="Slide Number Placeholder 5"/>
          <p:cNvSpPr>
            <a:spLocks noGrp="1"/>
          </p:cNvSpPr>
          <p:nvPr>
            <p:ph type="sldNum" sz="quarter" idx="12"/>
          </p:nvPr>
        </p:nvSpPr>
        <p:spPr/>
        <p:txBody>
          <a:bodyPr/>
          <a:lstStyle>
            <a:lvl1pPr algn="r">
              <a:defRPr sz="1200" smtClean="0">
                <a:solidFill>
                  <a:schemeClr val="tx2"/>
                </a:solidFill>
                <a:latin typeface="+mn-lt"/>
              </a:defRPr>
            </a:lvl1pPr>
          </a:lstStyle>
          <a:p>
            <a:pPr>
              <a:defRPr/>
            </a:pPr>
            <a:fld id="{C2E1C611-79D7-724F-ABE5-617B894D389A}" type="slidenum">
              <a:rPr lang="en-US"/>
              <a:pPr>
                <a:defRPr/>
              </a:pPr>
              <a:t>‹Nr.›</a:t>
            </a:fld>
            <a:endParaRPr lang="en-US" dirty="0"/>
          </a:p>
        </p:txBody>
      </p:sp>
    </p:spTree>
    <p:extLst>
      <p:ext uri="{BB962C8B-B14F-4D97-AF65-F5344CB8AC3E}">
        <p14:creationId xmlns:p14="http://schemas.microsoft.com/office/powerpoint/2010/main" val="3815569192"/>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ll 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8788" y="137161"/>
            <a:ext cx="8228012" cy="410527"/>
          </a:xfrm>
          <a:prstGeom prst="rect">
            <a:avLst/>
          </a:prstGeom>
          <a:noFill/>
          <a:ln>
            <a:noFill/>
          </a:ln>
        </p:spPr>
        <p:txBody>
          <a:bodyPr tIns="45720" bIns="45720"/>
          <a:lstStyle>
            <a:lvl1pPr algn="ctr">
              <a:defRPr sz="2000"/>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r>
              <a:rPr lang="en-US"/>
              <a:t>3/17/13</a:t>
            </a: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Red Hat Confidential</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FBAAB0B8-523A-DF4F-9ECE-427194F2C9B8}" type="slidenum">
              <a:rPr lang="en-US"/>
              <a:pPr>
                <a:defRPr/>
              </a:pPr>
              <a:t>‹Nr.›</a:t>
            </a:fld>
            <a:endParaRPr lang="en-US" dirty="0"/>
          </a:p>
        </p:txBody>
      </p:sp>
    </p:spTree>
    <p:extLst>
      <p:ext uri="{BB962C8B-B14F-4D97-AF65-F5344CB8AC3E}">
        <p14:creationId xmlns:p14="http://schemas.microsoft.com/office/powerpoint/2010/main" val="1497601133"/>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3/17/13</a:t>
            </a: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a:t>Red Hat Confidential</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9FDC9FFE-BB17-4540-8493-3A5BAC614213}" type="slidenum">
              <a:rPr lang="en-US"/>
              <a:pPr>
                <a:defRPr/>
              </a:pPr>
              <a:t>‹Nr.›</a:t>
            </a:fld>
            <a:endParaRPr lang="en-US" dirty="0"/>
          </a:p>
        </p:txBody>
      </p:sp>
    </p:spTree>
    <p:extLst>
      <p:ext uri="{BB962C8B-B14F-4D97-AF65-F5344CB8AC3E}">
        <p14:creationId xmlns:p14="http://schemas.microsoft.com/office/powerpoint/2010/main" val="3287534636"/>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pic>
        <p:nvPicPr>
          <p:cNvPr id="3" name="Picture 8" descr="redbackground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0" descr="white--redbackground2.png"/>
          <p:cNvPicPr>
            <a:picLocks noChangeAspect="1"/>
          </p:cNvPicPr>
          <p:nvPr/>
        </p:nvPicPr>
        <p:blipFill>
          <a:blip r:embed="rId3">
            <a:alphaModFix amt="71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alpha val="71001"/>
                  </a:srgbClr>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9"/>
          <p:cNvGrpSpPr>
            <a:grpSpLocks/>
          </p:cNvGrpSpPr>
          <p:nvPr/>
        </p:nvGrpSpPr>
        <p:grpSpPr bwMode="auto">
          <a:xfrm>
            <a:off x="0" y="6305550"/>
            <a:ext cx="9144000" cy="552450"/>
            <a:chOff x="-1" y="6305266"/>
            <a:chExt cx="9144001" cy="552734"/>
          </a:xfrm>
        </p:grpSpPr>
        <p:sp>
          <p:nvSpPr>
            <p:cNvPr id="6" name="Rectangle 4"/>
            <p:cNvSpPr/>
            <p:nvPr/>
          </p:nvSpPr>
          <p:spPr bwMode="auto">
            <a:xfrm>
              <a:off x="-1" y="6305266"/>
              <a:ext cx="9144001" cy="552734"/>
            </a:xfrm>
            <a:prstGeom prst="rect">
              <a:avLst/>
            </a:prstGeom>
            <a:gradFill flip="none" rotWithShape="1">
              <a:gsLst>
                <a:gs pos="5000">
                  <a:schemeClr val="tx2">
                    <a:alpha val="19000"/>
                  </a:schemeClr>
                </a:gs>
                <a:gs pos="100000">
                  <a:schemeClr val="bg2">
                    <a:alpha val="0"/>
                  </a:schemeClr>
                </a:gs>
              </a:gsLst>
              <a:lin ang="5400000" scaled="1"/>
              <a:tileRect/>
            </a:gradFill>
            <a:ln w="9525" cap="flat" cmpd="sng" algn="ctr">
              <a:noFill/>
              <a:prstDash val="solid"/>
              <a:round/>
              <a:headEnd type="none" w="med" len="med"/>
              <a:tailEnd type="none" w="med" len="med"/>
            </a:ln>
            <a:effectLst/>
          </p:spPr>
          <p:txBody>
            <a:bodyPr lIns="82124" tIns="41061" rIns="82124" bIns="41061"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defTabSz="814388" eaLnBrk="0" hangingPunct="0">
                <a:lnSpc>
                  <a:spcPct val="90000"/>
                </a:lnSpc>
                <a:defRPr/>
              </a:pPr>
              <a:endParaRPr lang="en-US"/>
            </a:p>
          </p:txBody>
        </p:sp>
        <p:pic>
          <p:nvPicPr>
            <p:cNvPr id="7" name="Picture 5" descr="cover-logoandcompanyname.png"/>
            <p:cNvPicPr>
              <a:picLocks noChangeAspect="1"/>
            </p:cNvPicPr>
            <p:nvPr/>
          </p:nvPicPr>
          <p:blipFill>
            <a:blip r:embed="rId4">
              <a:extLst>
                <a:ext uri="{28A0092B-C50C-407E-A947-70E740481C1C}">
                  <a14:useLocalDpi xmlns:a14="http://schemas.microsoft.com/office/drawing/2010/main" val="0"/>
                </a:ext>
              </a:extLst>
            </a:blip>
            <a:srcRect t="21861" r="76160" b="43591"/>
            <a:stretch>
              <a:fillRect/>
            </a:stretch>
          </p:blipFill>
          <p:spPr bwMode="auto">
            <a:xfrm>
              <a:off x="8315183" y="6456545"/>
              <a:ext cx="815169" cy="314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 Placeholder 2"/>
          <p:cNvSpPr>
            <a:spLocks noGrp="1"/>
          </p:cNvSpPr>
          <p:nvPr>
            <p:ph type="body" idx="1"/>
          </p:nvPr>
        </p:nvSpPr>
        <p:spPr bwMode="gray">
          <a:xfrm>
            <a:off x="552450" y="317501"/>
            <a:ext cx="8040688" cy="5848350"/>
          </a:xfrm>
        </p:spPr>
        <p:txBody>
          <a:bodyPr anchor="ctr"/>
          <a:lstStyle>
            <a:lvl1pPr marL="0" indent="0" algn="ctr">
              <a:lnSpc>
                <a:spcPct val="130000"/>
              </a:lnSpc>
              <a:buNone/>
              <a:defRPr sz="2200" b="1" i="0" kern="1200" spc="130">
                <a:solidFill>
                  <a:schemeClr val="bg1"/>
                </a:solidFill>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x-none" smtClean="0"/>
              <a:t>Klicka här för att ändra format på bakgrundstexten</a:t>
            </a:r>
          </a:p>
        </p:txBody>
      </p:sp>
    </p:spTree>
    <p:extLst>
      <p:ext uri="{BB962C8B-B14F-4D97-AF65-F5344CB8AC3E}">
        <p14:creationId xmlns:p14="http://schemas.microsoft.com/office/powerpoint/2010/main" val="2374257975"/>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a:t>3/17/13</a:t>
            </a: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Red Hat Confidential</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8E4A87A-E34F-0447-9549-12BAAE27977C}" type="slidenum">
              <a:rPr lang="en-US"/>
              <a:pPr>
                <a:defRPr/>
              </a:pPr>
              <a:t>‹Nr.›</a:t>
            </a:fld>
            <a:endParaRPr lang="en-US" dirty="0"/>
          </a:p>
        </p:txBody>
      </p:sp>
    </p:spTree>
    <p:extLst>
      <p:ext uri="{BB962C8B-B14F-4D97-AF65-F5344CB8AC3E}">
        <p14:creationId xmlns:p14="http://schemas.microsoft.com/office/powerpoint/2010/main" val="1505983116"/>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mall 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8788" y="137161"/>
            <a:ext cx="8228012" cy="410527"/>
          </a:xfrm>
          <a:prstGeom prst="rect">
            <a:avLst/>
          </a:prstGeom>
          <a:noFill/>
          <a:ln>
            <a:noFill/>
          </a:ln>
        </p:spPr>
        <p:txBody>
          <a:bodyPr tIns="45720" bIns="45720"/>
          <a:lstStyle>
            <a:lvl1pPr algn="ctr">
              <a:defRPr sz="2000"/>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r>
              <a:rPr lang="en-US"/>
              <a:t>3/17/13</a:t>
            </a: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Red Hat Confidential</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B09F5C02-F0BB-174A-9F45-BA5B716AC4FB}" type="slidenum">
              <a:rPr lang="en-US"/>
              <a:pPr>
                <a:defRPr/>
              </a:pPr>
              <a:t>‹Nr.›</a:t>
            </a:fld>
            <a:endParaRPr lang="en-US" dirty="0"/>
          </a:p>
        </p:txBody>
      </p:sp>
    </p:spTree>
    <p:extLst>
      <p:ext uri="{BB962C8B-B14F-4D97-AF65-F5344CB8AC3E}">
        <p14:creationId xmlns:p14="http://schemas.microsoft.com/office/powerpoint/2010/main" val="3641437132"/>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3/17/13</a:t>
            </a: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a:t>Red Hat Confidential</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D0809216-4F02-CA43-923C-2D1E41D24DC0}" type="slidenum">
              <a:rPr lang="en-US"/>
              <a:pPr>
                <a:defRPr/>
              </a:pPr>
              <a:t>‹Nr.›</a:t>
            </a:fld>
            <a:endParaRPr lang="en-US" dirty="0"/>
          </a:p>
        </p:txBody>
      </p:sp>
    </p:spTree>
    <p:extLst>
      <p:ext uri="{BB962C8B-B14F-4D97-AF65-F5344CB8AC3E}">
        <p14:creationId xmlns:p14="http://schemas.microsoft.com/office/powerpoint/2010/main" val="2900278954"/>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act 2">
    <p:spTree>
      <p:nvGrpSpPr>
        <p:cNvPr id="1" name=""/>
        <p:cNvGrpSpPr/>
        <p:nvPr/>
      </p:nvGrpSpPr>
      <p:grpSpPr>
        <a:xfrm>
          <a:off x="0" y="0"/>
          <a:ext cx="0" cy="0"/>
          <a:chOff x="0" y="0"/>
          <a:chExt cx="0" cy="0"/>
        </a:xfrm>
      </p:grpSpPr>
      <p:pic>
        <p:nvPicPr>
          <p:cNvPr id="3" name="Picture 8" descr="redbackground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descr="whitelines_redbckgrnd1.png"/>
          <p:cNvPicPr>
            <a:picLocks noChangeAspect="1"/>
          </p:cNvPicPr>
          <p:nvPr/>
        </p:nvPicPr>
        <p:blipFill>
          <a:blip r:embed="rId3">
            <a:alphaModFix amt="71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alpha val="71001"/>
                  </a:srgbClr>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0"/>
          <p:cNvGrpSpPr>
            <a:grpSpLocks/>
          </p:cNvGrpSpPr>
          <p:nvPr/>
        </p:nvGrpSpPr>
        <p:grpSpPr bwMode="auto">
          <a:xfrm>
            <a:off x="0" y="6305550"/>
            <a:ext cx="9144000" cy="552450"/>
            <a:chOff x="-1" y="6305266"/>
            <a:chExt cx="9144001" cy="552734"/>
          </a:xfrm>
        </p:grpSpPr>
        <p:sp>
          <p:nvSpPr>
            <p:cNvPr id="6" name="Rectangle 6"/>
            <p:cNvSpPr/>
            <p:nvPr/>
          </p:nvSpPr>
          <p:spPr bwMode="auto">
            <a:xfrm>
              <a:off x="-1" y="6305266"/>
              <a:ext cx="9144001" cy="552734"/>
            </a:xfrm>
            <a:prstGeom prst="rect">
              <a:avLst/>
            </a:prstGeom>
            <a:gradFill flip="none" rotWithShape="1">
              <a:gsLst>
                <a:gs pos="5000">
                  <a:schemeClr val="tx2">
                    <a:alpha val="19000"/>
                  </a:schemeClr>
                </a:gs>
                <a:gs pos="100000">
                  <a:schemeClr val="bg2">
                    <a:alpha val="0"/>
                  </a:schemeClr>
                </a:gs>
              </a:gsLst>
              <a:lin ang="5400000" scaled="1"/>
              <a:tileRect/>
            </a:gradFill>
            <a:ln w="9525" cap="flat" cmpd="sng" algn="ctr">
              <a:noFill/>
              <a:prstDash val="solid"/>
              <a:round/>
              <a:headEnd type="none" w="med" len="med"/>
              <a:tailEnd type="none" w="med" len="med"/>
            </a:ln>
            <a:effectLst/>
          </p:spPr>
          <p:txBody>
            <a:bodyPr lIns="82124" tIns="41061" rIns="82124" bIns="41061"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defTabSz="814388" eaLnBrk="0" hangingPunct="0">
                <a:lnSpc>
                  <a:spcPct val="90000"/>
                </a:lnSpc>
                <a:defRPr/>
              </a:pPr>
              <a:endParaRPr lang="en-US"/>
            </a:p>
          </p:txBody>
        </p:sp>
        <p:pic>
          <p:nvPicPr>
            <p:cNvPr id="7" name="Picture 11" descr="cover-logoandcompanyname.png"/>
            <p:cNvPicPr>
              <a:picLocks noChangeAspect="1"/>
            </p:cNvPicPr>
            <p:nvPr/>
          </p:nvPicPr>
          <p:blipFill>
            <a:blip r:embed="rId4">
              <a:extLst>
                <a:ext uri="{28A0092B-C50C-407E-A947-70E740481C1C}">
                  <a14:useLocalDpi xmlns:a14="http://schemas.microsoft.com/office/drawing/2010/main" val="0"/>
                </a:ext>
              </a:extLst>
            </a:blip>
            <a:srcRect t="21861" r="76160" b="43591"/>
            <a:stretch>
              <a:fillRect/>
            </a:stretch>
          </p:blipFill>
          <p:spPr bwMode="auto">
            <a:xfrm>
              <a:off x="8315183" y="6456545"/>
              <a:ext cx="815169" cy="314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Text Placeholder 2"/>
          <p:cNvSpPr>
            <a:spLocks noGrp="1"/>
          </p:cNvSpPr>
          <p:nvPr>
            <p:ph type="body" idx="1"/>
          </p:nvPr>
        </p:nvSpPr>
        <p:spPr bwMode="gray">
          <a:xfrm>
            <a:off x="552450" y="317501"/>
            <a:ext cx="8040688" cy="5848350"/>
          </a:xfrm>
        </p:spPr>
        <p:txBody>
          <a:bodyPr anchor="ctr"/>
          <a:lstStyle>
            <a:lvl1pPr marL="0" indent="0" algn="ctr">
              <a:lnSpc>
                <a:spcPct val="130000"/>
              </a:lnSpc>
              <a:buNone/>
              <a:defRPr sz="2200" b="1" i="0" kern="1200" spc="130">
                <a:solidFill>
                  <a:schemeClr val="bg1"/>
                </a:solidFill>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x-none" smtClean="0"/>
              <a:t>Klicka här för att ändra format på bakgrundstexten</a:t>
            </a:r>
          </a:p>
        </p:txBody>
      </p:sp>
    </p:spTree>
    <p:extLst>
      <p:ext uri="{BB962C8B-B14F-4D97-AF65-F5344CB8AC3E}">
        <p14:creationId xmlns:p14="http://schemas.microsoft.com/office/powerpoint/2010/main" val="328074972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フッター プレースホルダー 4"/>
          <p:cNvSpPr>
            <a:spLocks noGrp="1"/>
          </p:cNvSpPr>
          <p:nvPr>
            <p:ph type="ftr" sz="quarter" idx="10"/>
          </p:nvPr>
        </p:nvSpPr>
        <p:spPr/>
        <p:txBody>
          <a:bodyPr/>
          <a:lstStyle>
            <a:lvl1pPr>
              <a:defRPr/>
            </a:lvl1pPr>
          </a:lstStyle>
          <a:p>
            <a:pPr>
              <a:defRPr/>
            </a:pPr>
            <a:r>
              <a:rPr lang="en-US" altLang="ja-JP"/>
              <a:t>Copyright © 2014 Red Hat K.K. | Confidential</a:t>
            </a:r>
            <a:endParaRPr lang="ja-JP" altLang="en-US">
              <a:ea typeface="ＭＳ ゴシック" charset="0"/>
            </a:endParaRPr>
          </a:p>
        </p:txBody>
      </p:sp>
      <p:sp>
        <p:nvSpPr>
          <p:cNvPr id="3" name="スライド番号プレースホルダー 5"/>
          <p:cNvSpPr>
            <a:spLocks noGrp="1"/>
          </p:cNvSpPr>
          <p:nvPr>
            <p:ph type="sldNum" sz="quarter" idx="11"/>
          </p:nvPr>
        </p:nvSpPr>
        <p:spPr/>
        <p:txBody>
          <a:bodyPr/>
          <a:lstStyle>
            <a:lvl1pPr>
              <a:defRPr/>
            </a:lvl1pPr>
          </a:lstStyle>
          <a:p>
            <a:pPr>
              <a:defRPr/>
            </a:pPr>
            <a:fld id="{3FEACC93-B06E-6D4C-BB75-50D715F1CF63}" type="slidenum">
              <a:rPr lang="ja-JP" altLang="en-US"/>
              <a:pPr>
                <a:defRPr/>
              </a:pPr>
              <a:t>‹Nr.›</a:t>
            </a:fld>
            <a:endParaRPr lang="ja-JP" altLang="en-US"/>
          </a:p>
        </p:txBody>
      </p:sp>
    </p:spTree>
    <p:extLst>
      <p:ext uri="{BB962C8B-B14F-4D97-AF65-F5344CB8AC3E}">
        <p14:creationId xmlns:p14="http://schemas.microsoft.com/office/powerpoint/2010/main" val="346393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rge Content">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x-none" smtClean="0"/>
              <a:t>Klicka här för att ändra format</a:t>
            </a:r>
            <a:endParaRPr lang="en-US"/>
          </a:p>
        </p:txBody>
      </p:sp>
      <p:sp>
        <p:nvSpPr>
          <p:cNvPr id="6" name="Text Placeholder 2"/>
          <p:cNvSpPr>
            <a:spLocks noGrp="1"/>
          </p:cNvSpPr>
          <p:nvPr>
            <p:ph idx="1"/>
          </p:nvPr>
        </p:nvSpPr>
        <p:spPr bwMode="auto">
          <a:xfrm>
            <a:off x="457200" y="685800"/>
            <a:ext cx="8229600" cy="544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1430" tIns="45715" rIns="91430" bIns="45715">
            <a:normAutofit/>
          </a:bodyPr>
          <a:lstStyle/>
          <a:p>
            <a:pPr lvl="0"/>
            <a:r>
              <a:rPr lang="x-none" smtClean="0"/>
              <a:t>Klicka här för att ändra format på bakgrundstexten</a:t>
            </a:r>
          </a:p>
          <a:p>
            <a:pPr lvl="1"/>
            <a:r>
              <a:rPr lang="x-none" smtClean="0"/>
              <a:t>Nivå två</a:t>
            </a:r>
          </a:p>
          <a:p>
            <a:pPr lvl="2"/>
            <a:r>
              <a:rPr lang="x-none" smtClean="0"/>
              <a:t>Nivå tre</a:t>
            </a:r>
          </a:p>
          <a:p>
            <a:pPr lvl="3"/>
            <a:r>
              <a:rPr lang="x-none" smtClean="0"/>
              <a:t>Nivå fyra</a:t>
            </a:r>
          </a:p>
          <a:p>
            <a:pPr lvl="4"/>
            <a:r>
              <a:rPr lang="x-none" smtClean="0"/>
              <a:t>Nivå fem</a:t>
            </a:r>
            <a:endParaRPr lang="en-US" dirty="0" smtClean="0"/>
          </a:p>
        </p:txBody>
      </p:sp>
      <p:sp>
        <p:nvSpPr>
          <p:cNvPr id="4" name="Date Placeholder 2"/>
          <p:cNvSpPr>
            <a:spLocks noGrp="1"/>
          </p:cNvSpPr>
          <p:nvPr>
            <p:ph type="dt" sz="half" idx="10"/>
          </p:nvPr>
        </p:nvSpPr>
        <p:spPr/>
        <p:txBody>
          <a:bodyPr/>
          <a:lstStyle>
            <a:lvl1pPr>
              <a:defRPr/>
            </a:lvl1pPr>
          </a:lstStyle>
          <a:p>
            <a:pPr>
              <a:defRPr/>
            </a:pPr>
            <a:fld id="{CDC7532B-65D1-9A49-9597-5448BEABAE2A}" type="datetime1">
              <a:rPr lang="en-US"/>
              <a:pPr>
                <a:defRPr/>
              </a:pPr>
              <a:t>25/02/15</a:t>
            </a:fld>
            <a:endParaRPr lang="en-US"/>
          </a:p>
        </p:txBody>
      </p:sp>
      <p:sp>
        <p:nvSpPr>
          <p:cNvPr id="5" name="Footer Placeholder 3"/>
          <p:cNvSpPr>
            <a:spLocks noGrp="1"/>
          </p:cNvSpPr>
          <p:nvPr>
            <p:ph type="ftr" sz="quarter" idx="11"/>
          </p:nvPr>
        </p:nvSpPr>
        <p:spPr/>
        <p:txBody>
          <a:bodyPr/>
          <a:lstStyle>
            <a:lvl1pPr>
              <a:defRPr dirty="0"/>
            </a:lvl1pPr>
          </a:lstStyle>
          <a:p>
            <a:pPr>
              <a:defRPr/>
            </a:pPr>
            <a:r>
              <a:rPr lang="en-US"/>
              <a:t>Red Hat Consulting</a:t>
            </a:r>
          </a:p>
        </p:txBody>
      </p:sp>
      <p:sp>
        <p:nvSpPr>
          <p:cNvPr id="7" name="Slide Number Placeholder 4"/>
          <p:cNvSpPr>
            <a:spLocks noGrp="1"/>
          </p:cNvSpPr>
          <p:nvPr>
            <p:ph type="sldNum" sz="quarter" idx="12"/>
          </p:nvPr>
        </p:nvSpPr>
        <p:spPr/>
        <p:txBody>
          <a:bodyPr/>
          <a:lstStyle>
            <a:lvl1pPr>
              <a:defRPr/>
            </a:lvl1pPr>
          </a:lstStyle>
          <a:p>
            <a:pPr>
              <a:defRPr/>
            </a:pPr>
            <a:fld id="{140C4C04-3B63-E14B-8E6C-0B509467F6AB}" type="slidenum">
              <a:rPr lang="en-US"/>
              <a:pPr>
                <a:defRPr/>
              </a:pPr>
              <a:t>‹Nr.›</a:t>
            </a:fld>
            <a:endParaRPr lang="en-US"/>
          </a:p>
        </p:txBody>
      </p:sp>
    </p:spTree>
    <p:extLst>
      <p:ext uri="{BB962C8B-B14F-4D97-AF65-F5344CB8AC3E}">
        <p14:creationId xmlns:p14="http://schemas.microsoft.com/office/powerpoint/2010/main" val="4124222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Text Placeholder 2"/>
          <p:cNvSpPr>
            <a:spLocks noGrp="1"/>
          </p:cNvSpPr>
          <p:nvPr>
            <p:ph type="body" idx="1"/>
          </p:nvPr>
        </p:nvSpPr>
        <p:spPr bwMode="gray">
          <a:xfrm>
            <a:off x="550864" y="3543299"/>
            <a:ext cx="8042274" cy="1371601"/>
          </a:xfrm>
        </p:spPr>
        <p:txBody>
          <a:bodyPr/>
          <a:lstStyle>
            <a:lvl1pPr marL="0" indent="0" algn="ctr">
              <a:buNone/>
              <a:defRPr sz="2000" b="0" i="0" kern="1200" spc="130">
                <a:solidFill>
                  <a:schemeClr val="tx1"/>
                </a:solidFill>
                <a:latin typeface="+mn-lt"/>
                <a:cs typeface="Interstate-Regular"/>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x-none" smtClean="0"/>
              <a:t>Klicka här för att ändra format på bakgrundstexten</a:t>
            </a:r>
          </a:p>
        </p:txBody>
      </p:sp>
      <p:sp>
        <p:nvSpPr>
          <p:cNvPr id="7" name="Title 1"/>
          <p:cNvSpPr>
            <a:spLocks noGrp="1"/>
          </p:cNvSpPr>
          <p:nvPr>
            <p:ph type="title"/>
          </p:nvPr>
        </p:nvSpPr>
        <p:spPr>
          <a:xfrm>
            <a:off x="552450" y="1576387"/>
            <a:ext cx="8040688" cy="1957525"/>
          </a:xfrm>
        </p:spPr>
        <p:txBody>
          <a:bodyPr/>
          <a:lstStyle>
            <a:lvl1pPr algn="ctr">
              <a:lnSpc>
                <a:spcPct val="130000"/>
              </a:lnSpc>
              <a:defRPr sz="2200" kern="1200" cap="none" spc="130">
                <a:solidFill>
                  <a:schemeClr val="tx1"/>
                </a:solidFill>
                <a:latin typeface="+mj-lt"/>
              </a:defRPr>
            </a:lvl1pPr>
          </a:lstStyle>
          <a:p>
            <a:r>
              <a:rPr lang="x-none" smtClean="0"/>
              <a:t>Klicka här för att ändra format</a:t>
            </a:r>
            <a:endParaRPr lang="en-US" dirty="0"/>
          </a:p>
        </p:txBody>
      </p:sp>
      <p:sp>
        <p:nvSpPr>
          <p:cNvPr id="4" name="Date Placeholder 3"/>
          <p:cNvSpPr>
            <a:spLocks noGrp="1"/>
          </p:cNvSpPr>
          <p:nvPr>
            <p:ph type="dt" sz="half" idx="10"/>
          </p:nvPr>
        </p:nvSpPr>
        <p:spPr/>
        <p:txBody>
          <a:bodyPr/>
          <a:lstStyle>
            <a:lvl1pPr>
              <a:defRPr/>
            </a:lvl1pPr>
          </a:lstStyle>
          <a:p>
            <a:pPr>
              <a:defRPr/>
            </a:pPr>
            <a:r>
              <a:rPr lang="en-US"/>
              <a:t>3/17/13</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Red Hat Confidential</a:t>
            </a:r>
            <a:endParaRPr lang="en-US" dirty="0"/>
          </a:p>
        </p:txBody>
      </p:sp>
      <p:sp>
        <p:nvSpPr>
          <p:cNvPr id="8" name="Slide Number Placeholder 5"/>
          <p:cNvSpPr>
            <a:spLocks noGrp="1"/>
          </p:cNvSpPr>
          <p:nvPr>
            <p:ph type="sldNum" sz="quarter" idx="12"/>
          </p:nvPr>
        </p:nvSpPr>
        <p:spPr/>
        <p:txBody>
          <a:bodyPr/>
          <a:lstStyle>
            <a:lvl1pPr>
              <a:defRPr/>
            </a:lvl1pPr>
          </a:lstStyle>
          <a:p>
            <a:pPr>
              <a:defRPr/>
            </a:pPr>
            <a:fld id="{EBEE563C-4C44-084B-A915-5E0F3B63002F}" type="slidenum">
              <a:rPr lang="en-US"/>
              <a:pPr>
                <a:defRPr/>
              </a:pPr>
              <a:t>‹Nr.›</a:t>
            </a:fld>
            <a:endParaRPr lang="en-US" dirty="0"/>
          </a:p>
        </p:txBody>
      </p:sp>
    </p:spTree>
    <p:extLst>
      <p:ext uri="{BB962C8B-B14F-4D97-AF65-F5344CB8AC3E}">
        <p14:creationId xmlns:p14="http://schemas.microsoft.com/office/powerpoint/2010/main" val="1798396035"/>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3"/>
          </p:nvPr>
        </p:nvSpPr>
        <p:spPr>
          <a:xfrm>
            <a:off x="454025" y="1279525"/>
            <a:ext cx="8229600" cy="48895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4"/>
          </p:nvPr>
        </p:nvSpPr>
        <p:spPr/>
        <p:txBody>
          <a:bodyPr/>
          <a:lstStyle>
            <a:lvl1pPr>
              <a:defRPr/>
            </a:lvl1pPr>
          </a:lstStyle>
          <a:p>
            <a:pPr>
              <a:defRPr/>
            </a:pPr>
            <a:r>
              <a:rPr lang="en-US"/>
              <a:t>3/17/13</a:t>
            </a:r>
            <a:endParaRPr lang="en-US" dirty="0"/>
          </a:p>
        </p:txBody>
      </p:sp>
      <p:sp>
        <p:nvSpPr>
          <p:cNvPr id="6" name="Footer Placeholder 4"/>
          <p:cNvSpPr>
            <a:spLocks noGrp="1"/>
          </p:cNvSpPr>
          <p:nvPr>
            <p:ph type="ftr" sz="quarter" idx="15"/>
          </p:nvPr>
        </p:nvSpPr>
        <p:spPr/>
        <p:txBody>
          <a:bodyPr/>
          <a:lstStyle>
            <a:lvl1pPr>
              <a:defRPr/>
            </a:lvl1pPr>
          </a:lstStyle>
          <a:p>
            <a:pPr>
              <a:defRPr/>
            </a:pPr>
            <a:r>
              <a:rPr lang="en-US"/>
              <a:t>Red Hat Confidential</a:t>
            </a:r>
            <a:endParaRPr lang="en-US" dirty="0"/>
          </a:p>
        </p:txBody>
      </p:sp>
      <p:sp>
        <p:nvSpPr>
          <p:cNvPr id="7" name="Slide Number Placeholder 5"/>
          <p:cNvSpPr>
            <a:spLocks noGrp="1"/>
          </p:cNvSpPr>
          <p:nvPr>
            <p:ph type="sldNum" sz="quarter" idx="16"/>
          </p:nvPr>
        </p:nvSpPr>
        <p:spPr/>
        <p:txBody>
          <a:bodyPr/>
          <a:lstStyle>
            <a:lvl1pPr>
              <a:defRPr/>
            </a:lvl1pPr>
          </a:lstStyle>
          <a:p>
            <a:pPr>
              <a:defRPr/>
            </a:pPr>
            <a:fld id="{B62240E0-8BB3-5240-AD52-29052006A05D}" type="slidenum">
              <a:rPr lang="en-US"/>
              <a:pPr>
                <a:defRPr/>
              </a:pPr>
              <a:t>‹Nr.›</a:t>
            </a:fld>
            <a:endParaRPr lang="en-US" dirty="0"/>
          </a:p>
        </p:txBody>
      </p:sp>
    </p:spTree>
    <p:extLst>
      <p:ext uri="{BB962C8B-B14F-4D97-AF65-F5344CB8AC3E}">
        <p14:creationId xmlns:p14="http://schemas.microsoft.com/office/powerpoint/2010/main" val="1434411002"/>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a:t>3/17/13</a:t>
            </a: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Red Hat Confidential</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43D53704-FA2A-C24C-98CE-C1593441F6D8}" type="slidenum">
              <a:rPr lang="en-US"/>
              <a:pPr>
                <a:defRPr/>
              </a:pPr>
              <a:t>‹Nr.›</a:t>
            </a:fld>
            <a:endParaRPr lang="en-US" dirty="0"/>
          </a:p>
        </p:txBody>
      </p:sp>
    </p:spTree>
    <p:extLst>
      <p:ext uri="{BB962C8B-B14F-4D97-AF65-F5344CB8AC3E}">
        <p14:creationId xmlns:p14="http://schemas.microsoft.com/office/powerpoint/2010/main" val="3809885977"/>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5.xml"/><Relationship Id="rId20" Type="http://schemas.openxmlformats.org/officeDocument/2006/relationships/theme" Target="../theme/theme2.xml"/><Relationship Id="rId21" Type="http://schemas.openxmlformats.org/officeDocument/2006/relationships/image" Target="../media/image2.png"/><Relationship Id="rId10" Type="http://schemas.openxmlformats.org/officeDocument/2006/relationships/slideLayout" Target="../slideLayouts/slideLayout16.xml"/><Relationship Id="rId11" Type="http://schemas.openxmlformats.org/officeDocument/2006/relationships/slideLayout" Target="../slideLayouts/slideLayout17.xml"/><Relationship Id="rId12" Type="http://schemas.openxmlformats.org/officeDocument/2006/relationships/slideLayout" Target="../slideLayouts/slideLayout18.xml"/><Relationship Id="rId13" Type="http://schemas.openxmlformats.org/officeDocument/2006/relationships/slideLayout" Target="../slideLayouts/slideLayout19.xml"/><Relationship Id="rId14" Type="http://schemas.openxmlformats.org/officeDocument/2006/relationships/slideLayout" Target="../slideLayouts/slideLayout20.xml"/><Relationship Id="rId15" Type="http://schemas.openxmlformats.org/officeDocument/2006/relationships/slideLayout" Target="../slideLayouts/slideLayout21.xml"/><Relationship Id="rId16" Type="http://schemas.openxmlformats.org/officeDocument/2006/relationships/slideLayout" Target="../slideLayouts/slideLayout22.xml"/><Relationship Id="rId17" Type="http://schemas.openxmlformats.org/officeDocument/2006/relationships/slideLayout" Target="../slideLayouts/slideLayout23.xml"/><Relationship Id="rId18" Type="http://schemas.openxmlformats.org/officeDocument/2006/relationships/slideLayout" Target="../slideLayouts/slideLayout24.xml"/><Relationship Id="rId19" Type="http://schemas.openxmlformats.org/officeDocument/2006/relationships/slideLayout" Target="../slideLayouts/slideLayout25.xml"/><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theme" Target="../theme/theme3.xml"/><Relationship Id="rId6" Type="http://schemas.openxmlformats.org/officeDocument/2006/relationships/image" Target="../media/image2.png"/><Relationship Id="rId1" Type="http://schemas.openxmlformats.org/officeDocument/2006/relationships/slideLayout" Target="../slideLayouts/slideLayout26.xml"/><Relationship Id="rId2"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2.xml"/><Relationship Id="rId4" Type="http://schemas.openxmlformats.org/officeDocument/2006/relationships/theme" Target="../theme/theme4.xml"/><Relationship Id="rId5" Type="http://schemas.openxmlformats.org/officeDocument/2006/relationships/image" Target="../media/image5.png"/><Relationship Id="rId1" Type="http://schemas.openxmlformats.org/officeDocument/2006/relationships/slideLayout" Target="../slideLayouts/slideLayout30.xml"/><Relationship Id="rId2"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12" descr="Background_04.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gray">
          <a:xfrm>
            <a:off x="590550" y="115888"/>
            <a:ext cx="8002588"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sv-SE"/>
              <a:t>Klicka här för att ändra format</a:t>
            </a:r>
            <a:endParaRPr lang="en-US"/>
          </a:p>
        </p:txBody>
      </p:sp>
      <p:sp>
        <p:nvSpPr>
          <p:cNvPr id="1028" name="Rectangle 3"/>
          <p:cNvSpPr>
            <a:spLocks noGrp="1" noChangeArrowheads="1"/>
          </p:cNvSpPr>
          <p:nvPr>
            <p:ph type="body" idx="1"/>
          </p:nvPr>
        </p:nvSpPr>
        <p:spPr bwMode="gray">
          <a:xfrm>
            <a:off x="590550" y="1603375"/>
            <a:ext cx="8002588" cy="45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9" name="Date Placeholder 3"/>
          <p:cNvSpPr>
            <a:spLocks noGrp="1"/>
          </p:cNvSpPr>
          <p:nvPr>
            <p:ph type="dt" sz="half" idx="2"/>
          </p:nvPr>
        </p:nvSpPr>
        <p:spPr>
          <a:xfrm>
            <a:off x="457200" y="6410325"/>
            <a:ext cx="2133600" cy="365125"/>
          </a:xfrm>
          <a:prstGeom prst="rect">
            <a:avLst/>
          </a:prstGeom>
        </p:spPr>
        <p:txBody>
          <a:bodyPr vert="horz" lIns="91440" tIns="45720" rIns="91440" bIns="45720" rtlCol="0" anchor="ctr"/>
          <a:lstStyle>
            <a:lvl1pPr algn="l">
              <a:lnSpc>
                <a:spcPct val="90000"/>
              </a:lnSpc>
              <a:spcBef>
                <a:spcPct val="50000"/>
              </a:spcBef>
              <a:defRPr sz="1200" smtClean="0">
                <a:solidFill>
                  <a:schemeClr val="tx2"/>
                </a:solidFill>
                <a:ea typeface="+mn-ea"/>
                <a:cs typeface="+mn-cs"/>
              </a:defRPr>
            </a:lvl1pPr>
          </a:lstStyle>
          <a:p>
            <a:pPr>
              <a:defRPr/>
            </a:pPr>
            <a:r>
              <a:rPr lang="en-US"/>
              <a:t>3/17/13</a:t>
            </a:r>
            <a:endParaRPr lang="en-US" dirty="0"/>
          </a:p>
        </p:txBody>
      </p:sp>
      <p:sp>
        <p:nvSpPr>
          <p:cNvPr id="10" name="Footer Placeholder 4"/>
          <p:cNvSpPr>
            <a:spLocks noGrp="1"/>
          </p:cNvSpPr>
          <p:nvPr>
            <p:ph type="ftr" sz="quarter" idx="3"/>
          </p:nvPr>
        </p:nvSpPr>
        <p:spPr>
          <a:xfrm>
            <a:off x="3124200" y="6410325"/>
            <a:ext cx="2895600" cy="365125"/>
          </a:xfrm>
          <a:prstGeom prst="rect">
            <a:avLst/>
          </a:prstGeom>
        </p:spPr>
        <p:txBody>
          <a:bodyPr vert="horz" lIns="91440" tIns="45720" rIns="91440" bIns="45720" rtlCol="0" anchor="ctr"/>
          <a:lstStyle>
            <a:lvl1pPr algn="ctr">
              <a:lnSpc>
                <a:spcPct val="90000"/>
              </a:lnSpc>
              <a:spcBef>
                <a:spcPct val="50000"/>
              </a:spcBef>
              <a:defRPr sz="1200" smtClean="0">
                <a:solidFill>
                  <a:schemeClr val="tx2"/>
                </a:solidFill>
                <a:ea typeface="+mn-ea"/>
                <a:cs typeface="+mn-cs"/>
              </a:defRPr>
            </a:lvl1pPr>
          </a:lstStyle>
          <a:p>
            <a:pPr>
              <a:defRPr/>
            </a:pPr>
            <a:r>
              <a:rPr lang="en-US"/>
              <a:t>Red Hat Confidential</a:t>
            </a:r>
            <a:endParaRPr lang="en-US" dirty="0"/>
          </a:p>
        </p:txBody>
      </p:sp>
      <p:sp>
        <p:nvSpPr>
          <p:cNvPr id="11" name="Slide Number Placeholder 5"/>
          <p:cNvSpPr>
            <a:spLocks noGrp="1"/>
          </p:cNvSpPr>
          <p:nvPr>
            <p:ph type="sldNum" sz="quarter" idx="4"/>
          </p:nvPr>
        </p:nvSpPr>
        <p:spPr>
          <a:xfrm>
            <a:off x="6553200" y="6410325"/>
            <a:ext cx="1593850" cy="365125"/>
          </a:xfrm>
          <a:prstGeom prst="rect">
            <a:avLst/>
          </a:prstGeom>
        </p:spPr>
        <p:txBody>
          <a:bodyPr vert="horz" lIns="91440" tIns="45720" rIns="91440" bIns="45720" rtlCol="0" anchor="ctr"/>
          <a:lstStyle>
            <a:lvl1pPr algn="r">
              <a:lnSpc>
                <a:spcPct val="90000"/>
              </a:lnSpc>
              <a:spcBef>
                <a:spcPct val="50000"/>
              </a:spcBef>
              <a:defRPr sz="1200" smtClean="0">
                <a:solidFill>
                  <a:schemeClr val="tx2"/>
                </a:solidFill>
                <a:ea typeface="+mn-ea"/>
                <a:cs typeface="+mn-cs"/>
              </a:defRPr>
            </a:lvl1pPr>
          </a:lstStyle>
          <a:p>
            <a:pPr>
              <a:defRPr/>
            </a:pPr>
            <a:fld id="{3C27EAF4-75A9-B640-B755-9F2F9DE3226B}" type="slidenum">
              <a:rPr lang="en-US"/>
              <a:pPr>
                <a:defRPr/>
              </a:pPr>
              <a:t>‹Nr.›</a:t>
            </a:fld>
            <a:endParaRPr lang="en-US" dirty="0"/>
          </a:p>
        </p:txBody>
      </p:sp>
      <p:pic>
        <p:nvPicPr>
          <p:cNvPr id="1032" name="Picture 11" descr="logo-blacktext.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315325" y="6448425"/>
            <a:ext cx="8286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Lst>
  <p:transition xmlns:p14="http://schemas.microsoft.com/office/powerpoint/2010/main">
    <p:fade/>
  </p:transition>
  <p:timing>
    <p:tnLst>
      <p:par>
        <p:cTn xmlns:p14="http://schemas.microsoft.com/office/powerpoint/2010/main" id="1" dur="indefinite" restart="never" nodeType="tmRoot"/>
      </p:par>
    </p:tnLst>
  </p:timing>
  <p:hf hdr="0"/>
  <p:txStyles>
    <p:titleStyle>
      <a:lvl1pPr algn="l" rtl="0" eaLnBrk="1" fontAlgn="base" hangingPunct="1">
        <a:lnSpc>
          <a:spcPct val="90000"/>
        </a:lnSpc>
        <a:spcBef>
          <a:spcPct val="0"/>
        </a:spcBef>
        <a:spcAft>
          <a:spcPct val="0"/>
        </a:spcAft>
        <a:defRPr lang="en-US" sz="2400" b="1" dirty="0">
          <a:solidFill>
            <a:schemeClr val="bg1"/>
          </a:solidFill>
          <a:latin typeface="Interstate-Bold" pitchFamily="2" charset="0"/>
          <a:ea typeface="ＭＳ Ｐゴシック" charset="0"/>
          <a:cs typeface="ＭＳ Ｐゴシック" charset="0"/>
        </a:defRPr>
      </a:lvl1pPr>
      <a:lvl2pPr algn="l" rtl="0" eaLnBrk="1" fontAlgn="base" hangingPunct="1">
        <a:lnSpc>
          <a:spcPct val="90000"/>
        </a:lnSpc>
        <a:spcBef>
          <a:spcPct val="0"/>
        </a:spcBef>
        <a:spcAft>
          <a:spcPct val="0"/>
        </a:spcAft>
        <a:defRPr sz="2400" b="1">
          <a:solidFill>
            <a:schemeClr val="bg1"/>
          </a:solidFill>
          <a:latin typeface="Interstate-Bold" charset="0"/>
          <a:ea typeface="ＭＳ Ｐゴシック" charset="0"/>
          <a:cs typeface="ＭＳ Ｐゴシック" charset="0"/>
        </a:defRPr>
      </a:lvl2pPr>
      <a:lvl3pPr algn="l" rtl="0" eaLnBrk="1" fontAlgn="base" hangingPunct="1">
        <a:lnSpc>
          <a:spcPct val="90000"/>
        </a:lnSpc>
        <a:spcBef>
          <a:spcPct val="0"/>
        </a:spcBef>
        <a:spcAft>
          <a:spcPct val="0"/>
        </a:spcAft>
        <a:defRPr sz="2400" b="1">
          <a:solidFill>
            <a:schemeClr val="bg1"/>
          </a:solidFill>
          <a:latin typeface="Interstate-Bold" charset="0"/>
          <a:ea typeface="ＭＳ Ｐゴシック" charset="0"/>
          <a:cs typeface="ＭＳ Ｐゴシック" charset="0"/>
        </a:defRPr>
      </a:lvl3pPr>
      <a:lvl4pPr algn="l" rtl="0" eaLnBrk="1" fontAlgn="base" hangingPunct="1">
        <a:lnSpc>
          <a:spcPct val="90000"/>
        </a:lnSpc>
        <a:spcBef>
          <a:spcPct val="0"/>
        </a:spcBef>
        <a:spcAft>
          <a:spcPct val="0"/>
        </a:spcAft>
        <a:defRPr sz="2400" b="1">
          <a:solidFill>
            <a:schemeClr val="bg1"/>
          </a:solidFill>
          <a:latin typeface="Interstate-Bold" charset="0"/>
          <a:ea typeface="ＭＳ Ｐゴシック" charset="0"/>
          <a:cs typeface="ＭＳ Ｐゴシック" charset="0"/>
        </a:defRPr>
      </a:lvl4pPr>
      <a:lvl5pPr algn="l" rtl="0" eaLnBrk="1" fontAlgn="base" hangingPunct="1">
        <a:lnSpc>
          <a:spcPct val="90000"/>
        </a:lnSpc>
        <a:spcBef>
          <a:spcPct val="0"/>
        </a:spcBef>
        <a:spcAft>
          <a:spcPct val="0"/>
        </a:spcAft>
        <a:defRPr sz="2400" b="1">
          <a:solidFill>
            <a:schemeClr val="bg1"/>
          </a:solidFill>
          <a:latin typeface="Interstate-Bold" charset="0"/>
          <a:ea typeface="ＭＳ Ｐゴシック" charset="0"/>
          <a:cs typeface="ＭＳ Ｐゴシック" charset="0"/>
        </a:defRPr>
      </a:lvl5pPr>
      <a:lvl6pPr marL="457200" algn="l" rtl="0" eaLnBrk="1" fontAlgn="base" hangingPunct="1">
        <a:lnSpc>
          <a:spcPct val="90000"/>
        </a:lnSpc>
        <a:spcBef>
          <a:spcPct val="0"/>
        </a:spcBef>
        <a:spcAft>
          <a:spcPct val="0"/>
        </a:spcAft>
        <a:defRPr sz="3200" b="1">
          <a:solidFill>
            <a:schemeClr val="tx2"/>
          </a:solidFill>
          <a:latin typeface="Arial" charset="0"/>
        </a:defRPr>
      </a:lvl6pPr>
      <a:lvl7pPr marL="914400" algn="l" rtl="0" eaLnBrk="1" fontAlgn="base" hangingPunct="1">
        <a:lnSpc>
          <a:spcPct val="90000"/>
        </a:lnSpc>
        <a:spcBef>
          <a:spcPct val="0"/>
        </a:spcBef>
        <a:spcAft>
          <a:spcPct val="0"/>
        </a:spcAft>
        <a:defRPr sz="3200" b="1">
          <a:solidFill>
            <a:schemeClr val="tx2"/>
          </a:solidFill>
          <a:latin typeface="Arial" charset="0"/>
        </a:defRPr>
      </a:lvl7pPr>
      <a:lvl8pPr marL="1371600" algn="l" rtl="0" eaLnBrk="1" fontAlgn="base" hangingPunct="1">
        <a:lnSpc>
          <a:spcPct val="90000"/>
        </a:lnSpc>
        <a:spcBef>
          <a:spcPct val="0"/>
        </a:spcBef>
        <a:spcAft>
          <a:spcPct val="0"/>
        </a:spcAft>
        <a:defRPr sz="3200" b="1">
          <a:solidFill>
            <a:schemeClr val="tx2"/>
          </a:solidFill>
          <a:latin typeface="Arial" charset="0"/>
        </a:defRPr>
      </a:lvl8pPr>
      <a:lvl9pPr marL="1828800" algn="l" rtl="0" eaLnBrk="1" fontAlgn="base" hangingPunct="1">
        <a:lnSpc>
          <a:spcPct val="90000"/>
        </a:lnSpc>
        <a:spcBef>
          <a:spcPct val="0"/>
        </a:spcBef>
        <a:spcAft>
          <a:spcPct val="0"/>
        </a:spcAft>
        <a:defRPr sz="3200" b="1">
          <a:solidFill>
            <a:schemeClr val="tx2"/>
          </a:solidFill>
          <a:latin typeface="Arial" charset="0"/>
        </a:defRPr>
      </a:lvl9pPr>
    </p:titleStyle>
    <p:bodyStyle>
      <a:lvl1pPr marL="285750" indent="-285750" algn="l" rtl="0" eaLnBrk="1" fontAlgn="base" hangingPunct="1">
        <a:lnSpc>
          <a:spcPct val="95000"/>
        </a:lnSpc>
        <a:spcBef>
          <a:spcPts val="1200"/>
        </a:spcBef>
        <a:spcAft>
          <a:spcPct val="0"/>
        </a:spcAft>
        <a:buClr>
          <a:srgbClr val="000000"/>
        </a:buClr>
        <a:buFont typeface="Arial" charset="0"/>
        <a:buChar char="•"/>
        <a:defRPr sz="2400">
          <a:solidFill>
            <a:schemeClr val="bg1"/>
          </a:solidFill>
          <a:latin typeface="+mn-lt"/>
          <a:ea typeface="ＭＳ Ｐゴシック" charset="0"/>
          <a:cs typeface="ＭＳ Ｐゴシック" charset="0"/>
        </a:defRPr>
      </a:lvl1pPr>
      <a:lvl2pPr marL="685800" indent="-285750" algn="l" rtl="0" eaLnBrk="1" fontAlgn="base" hangingPunct="1">
        <a:lnSpc>
          <a:spcPct val="95000"/>
        </a:lnSpc>
        <a:spcBef>
          <a:spcPct val="25000"/>
        </a:spcBef>
        <a:spcAft>
          <a:spcPct val="0"/>
        </a:spcAft>
        <a:buClr>
          <a:srgbClr val="000000"/>
        </a:buClr>
        <a:buFont typeface="Arial" charset="0"/>
        <a:buChar char="•"/>
        <a:defRPr sz="2000">
          <a:solidFill>
            <a:schemeClr val="bg1"/>
          </a:solidFill>
          <a:latin typeface="+mn-lt"/>
          <a:ea typeface="ＭＳ Ｐゴシック" charset="0"/>
        </a:defRPr>
      </a:lvl2pPr>
      <a:lvl3pPr marL="1028700" indent="-228600" algn="l" rtl="0" eaLnBrk="1" fontAlgn="base" hangingPunct="1">
        <a:lnSpc>
          <a:spcPct val="95000"/>
        </a:lnSpc>
        <a:spcBef>
          <a:spcPct val="25000"/>
        </a:spcBef>
        <a:spcAft>
          <a:spcPct val="0"/>
        </a:spcAft>
        <a:buClr>
          <a:srgbClr val="000000"/>
        </a:buClr>
        <a:buFont typeface="Arial" charset="0"/>
        <a:buChar char="•"/>
        <a:defRPr>
          <a:solidFill>
            <a:schemeClr val="bg1"/>
          </a:solidFill>
          <a:latin typeface="+mn-lt"/>
          <a:ea typeface="ＭＳ Ｐゴシック" charset="0"/>
        </a:defRPr>
      </a:lvl3pPr>
      <a:lvl4pPr marL="1428750" indent="-285750" algn="l" rtl="0" eaLnBrk="1" fontAlgn="base" hangingPunct="1">
        <a:lnSpc>
          <a:spcPct val="95000"/>
        </a:lnSpc>
        <a:spcBef>
          <a:spcPct val="25000"/>
        </a:spcBef>
        <a:spcAft>
          <a:spcPct val="0"/>
        </a:spcAft>
        <a:buClr>
          <a:srgbClr val="000000"/>
        </a:buClr>
        <a:buFont typeface="Arial" charset="0"/>
        <a:buChar char="•"/>
        <a:defRPr>
          <a:solidFill>
            <a:schemeClr val="bg1"/>
          </a:solidFill>
          <a:latin typeface="+mn-lt"/>
          <a:ea typeface="ＭＳ Ｐゴシック" charset="0"/>
        </a:defRPr>
      </a:lvl4pPr>
      <a:lvl5pPr marL="1771650" indent="-228600" algn="l" rtl="0" eaLnBrk="1" fontAlgn="base" hangingPunct="1">
        <a:lnSpc>
          <a:spcPct val="95000"/>
        </a:lnSpc>
        <a:spcBef>
          <a:spcPct val="25000"/>
        </a:spcBef>
        <a:spcAft>
          <a:spcPct val="0"/>
        </a:spcAft>
        <a:buClr>
          <a:srgbClr val="000000"/>
        </a:buClr>
        <a:buFont typeface="Arial" charset="0"/>
        <a:buChar char="•"/>
        <a:defRPr sz="1600">
          <a:solidFill>
            <a:schemeClr val="bg1"/>
          </a:solidFill>
          <a:latin typeface="+mn-lt"/>
          <a:ea typeface="ＭＳ Ｐゴシック" charset="0"/>
        </a:defRPr>
      </a:lvl5pPr>
      <a:lvl6pPr marL="22288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6pPr>
      <a:lvl7pPr marL="26860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7pPr>
      <a:lvl8pPr marL="31432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8pPr>
      <a:lvl9pPr marL="36004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chemeClr val="bg1"/>
            </a:gs>
            <a:gs pos="100000">
              <a:srgbClr val="B4BCBE"/>
            </a:gs>
            <a:gs pos="3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9" name="Rectangle 18"/>
          <p:cNvSpPr/>
          <p:nvPr/>
        </p:nvSpPr>
        <p:spPr bwMode="auto">
          <a:xfrm>
            <a:off x="0" y="6305550"/>
            <a:ext cx="9158288" cy="552450"/>
          </a:xfrm>
          <a:prstGeom prst="rect">
            <a:avLst/>
          </a:prstGeom>
          <a:gradFill>
            <a:gsLst>
              <a:gs pos="0">
                <a:schemeClr val="tx1">
                  <a:lumMod val="50000"/>
                  <a:lumOff val="50000"/>
                </a:schemeClr>
              </a:gs>
              <a:gs pos="32000">
                <a:schemeClr val="tx2">
                  <a:lumMod val="60000"/>
                  <a:lumOff val="40000"/>
                  <a:alpha val="59000"/>
                </a:schemeClr>
              </a:gs>
              <a:gs pos="100000">
                <a:schemeClr val="bg2">
                  <a:lumMod val="20000"/>
                  <a:lumOff val="80000"/>
                  <a:alpha val="49000"/>
                </a:schemeClr>
              </a:gs>
            </a:gsLst>
            <a:lin ang="5400000" scaled="0"/>
          </a:gradFill>
          <a:ln w="9525" cap="flat" cmpd="sng" algn="ctr">
            <a:noFill/>
            <a:prstDash val="solid"/>
            <a:round/>
            <a:headEnd type="none" w="med" len="med"/>
            <a:tailEnd type="none" w="med" len="med"/>
          </a:ln>
          <a:effectLst/>
        </p:spPr>
        <p:txBody>
          <a:bodyPr lIns="82124" tIns="41061" rIns="82124" bIns="41061"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defTabSz="814388" eaLnBrk="0" hangingPunct="0">
              <a:lnSpc>
                <a:spcPct val="90000"/>
              </a:lnSpc>
              <a:defRPr/>
            </a:pPr>
            <a:endParaRPr lang="en-US"/>
          </a:p>
        </p:txBody>
      </p:sp>
      <p:sp>
        <p:nvSpPr>
          <p:cNvPr id="553987" name="Rectangle 3"/>
          <p:cNvSpPr>
            <a:spLocks noGrp="1" noChangeArrowheads="1"/>
          </p:cNvSpPr>
          <p:nvPr>
            <p:ph type="body" idx="1"/>
          </p:nvPr>
        </p:nvSpPr>
        <p:spPr bwMode="gray">
          <a:xfrm>
            <a:off x="454025" y="1279525"/>
            <a:ext cx="8229600" cy="4889500"/>
          </a:xfrm>
          <a:prstGeom prst="rect">
            <a:avLst/>
          </a:prstGeom>
          <a:noFill/>
          <a:ln w="9525">
            <a:noFill/>
            <a:miter lim="800000"/>
            <a:headEnd/>
            <a:tailEnd/>
          </a:ln>
          <a:effectLst/>
        </p:spPr>
        <p:txBody>
          <a:bodyPr vert="horz" wrap="square" lIns="182880" tIns="91440" rIns="182880" bIns="9144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p:txBody>
      </p:sp>
      <p:sp>
        <p:nvSpPr>
          <p:cNvPr id="9" name="Date Placeholder 3"/>
          <p:cNvSpPr>
            <a:spLocks noGrp="1"/>
          </p:cNvSpPr>
          <p:nvPr>
            <p:ph type="dt" sz="half" idx="2"/>
          </p:nvPr>
        </p:nvSpPr>
        <p:spPr>
          <a:xfrm>
            <a:off x="457200" y="6410325"/>
            <a:ext cx="2133600" cy="365125"/>
          </a:xfrm>
          <a:prstGeom prst="rect">
            <a:avLst/>
          </a:prstGeom>
        </p:spPr>
        <p:txBody>
          <a:bodyPr vert="horz" lIns="91440" tIns="45720" rIns="91440" bIns="45720" rtlCol="0" anchor="ctr"/>
          <a:lstStyle>
            <a:lvl1pPr algn="l">
              <a:lnSpc>
                <a:spcPct val="90000"/>
              </a:lnSpc>
              <a:spcBef>
                <a:spcPct val="50000"/>
              </a:spcBef>
              <a:defRPr sz="1200" smtClean="0">
                <a:solidFill>
                  <a:schemeClr val="tx2"/>
                </a:solidFill>
                <a:latin typeface="+mn-lt"/>
                <a:ea typeface="+mn-ea"/>
                <a:cs typeface="+mn-cs"/>
              </a:defRPr>
            </a:lvl1pPr>
          </a:lstStyle>
          <a:p>
            <a:pPr>
              <a:defRPr/>
            </a:pPr>
            <a:r>
              <a:rPr lang="en-US"/>
              <a:t>3/17/13</a:t>
            </a:r>
            <a:endParaRPr lang="en-US" dirty="0"/>
          </a:p>
        </p:txBody>
      </p:sp>
      <p:sp>
        <p:nvSpPr>
          <p:cNvPr id="10" name="Footer Placeholder 4"/>
          <p:cNvSpPr>
            <a:spLocks noGrp="1"/>
          </p:cNvSpPr>
          <p:nvPr>
            <p:ph type="ftr" sz="quarter" idx="3"/>
          </p:nvPr>
        </p:nvSpPr>
        <p:spPr>
          <a:xfrm>
            <a:off x="3124200" y="6410325"/>
            <a:ext cx="2895600" cy="365125"/>
          </a:xfrm>
          <a:prstGeom prst="rect">
            <a:avLst/>
          </a:prstGeom>
        </p:spPr>
        <p:txBody>
          <a:bodyPr vert="horz" lIns="91440" tIns="45720" rIns="91440" bIns="45720" rtlCol="0" anchor="ctr"/>
          <a:lstStyle>
            <a:lvl1pPr algn="ctr">
              <a:lnSpc>
                <a:spcPct val="90000"/>
              </a:lnSpc>
              <a:spcBef>
                <a:spcPct val="50000"/>
              </a:spcBef>
              <a:defRPr sz="1200" smtClean="0">
                <a:solidFill>
                  <a:schemeClr val="tx2"/>
                </a:solidFill>
                <a:latin typeface="+mn-lt"/>
                <a:ea typeface="+mn-ea"/>
                <a:cs typeface="+mn-cs"/>
              </a:defRPr>
            </a:lvl1pPr>
          </a:lstStyle>
          <a:p>
            <a:pPr>
              <a:defRPr/>
            </a:pPr>
            <a:r>
              <a:rPr lang="en-US"/>
              <a:t>Red Hat Confidential</a:t>
            </a:r>
            <a:endParaRPr lang="en-US" dirty="0"/>
          </a:p>
        </p:txBody>
      </p:sp>
      <p:sp>
        <p:nvSpPr>
          <p:cNvPr id="11" name="Slide Number Placeholder 5"/>
          <p:cNvSpPr>
            <a:spLocks noGrp="1"/>
          </p:cNvSpPr>
          <p:nvPr>
            <p:ph type="sldNum" sz="quarter" idx="4"/>
          </p:nvPr>
        </p:nvSpPr>
        <p:spPr>
          <a:xfrm>
            <a:off x="6553200" y="6410325"/>
            <a:ext cx="1593850" cy="365125"/>
          </a:xfrm>
          <a:prstGeom prst="rect">
            <a:avLst/>
          </a:prstGeom>
        </p:spPr>
        <p:txBody>
          <a:bodyPr vert="horz" lIns="91440" tIns="45720" rIns="91440" bIns="45720" rtlCol="0" anchor="ctr"/>
          <a:lstStyle>
            <a:lvl1pPr algn="r">
              <a:lnSpc>
                <a:spcPct val="90000"/>
              </a:lnSpc>
              <a:spcBef>
                <a:spcPct val="50000"/>
              </a:spcBef>
              <a:defRPr sz="1200" smtClean="0">
                <a:solidFill>
                  <a:schemeClr val="tx2"/>
                </a:solidFill>
                <a:latin typeface="+mn-lt"/>
                <a:ea typeface="+mn-ea"/>
                <a:cs typeface="+mn-cs"/>
              </a:defRPr>
            </a:lvl1pPr>
          </a:lstStyle>
          <a:p>
            <a:pPr>
              <a:defRPr/>
            </a:pPr>
            <a:fld id="{FBF1B436-2892-BD4B-8E2D-4C68A824F2AE}" type="slidenum">
              <a:rPr lang="en-US"/>
              <a:pPr>
                <a:defRPr/>
              </a:pPr>
              <a:t>‹Nr.›</a:t>
            </a:fld>
            <a:endParaRPr lang="en-US" dirty="0"/>
          </a:p>
        </p:txBody>
      </p:sp>
      <p:pic>
        <p:nvPicPr>
          <p:cNvPr id="2055" name="Picture 11" descr="logo-blacktext.png"/>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8315325" y="6448425"/>
            <a:ext cx="8286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Placeholder 2"/>
          <p:cNvSpPr>
            <a:spLocks noGrp="1"/>
          </p:cNvSpPr>
          <p:nvPr>
            <p:ph type="title"/>
          </p:nvPr>
        </p:nvSpPr>
        <p:spPr>
          <a:xfrm>
            <a:off x="458788" y="138113"/>
            <a:ext cx="8229600" cy="1006475"/>
          </a:xfrm>
          <a:prstGeom prst="rect">
            <a:avLst/>
          </a:prstGeom>
        </p:spPr>
        <p:txBody>
          <a:bodyPr vert="horz" lIns="182880" tIns="91440" rIns="182880" bIns="91440" rtlCol="0" anchor="b" anchorCtr="1">
            <a:normAutofit/>
          </a:bodyPr>
          <a:lstStyle/>
          <a:p>
            <a:r>
              <a:rPr lang="en-US" dirty="0"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43" r:id="rId19"/>
  </p:sldLayoutIdLst>
  <p:transition xmlns:p14="http://schemas.microsoft.com/office/powerpoint/2010/main">
    <p:fade/>
  </p:transition>
  <p:timing>
    <p:tnLst>
      <p:par>
        <p:cTn xmlns:p14="http://schemas.microsoft.com/office/powerpoint/2010/main" id="1" dur="indefinite" restart="never" nodeType="tmRoot"/>
      </p:par>
    </p:tnLst>
  </p:timing>
  <p:hf hdr="0"/>
  <p:txStyles>
    <p:titleStyle>
      <a:lvl1pPr algn="ctr" rtl="0" fontAlgn="base">
        <a:lnSpc>
          <a:spcPct val="90000"/>
        </a:lnSpc>
        <a:spcBef>
          <a:spcPct val="0"/>
        </a:spcBef>
        <a:spcAft>
          <a:spcPct val="0"/>
        </a:spcAft>
        <a:defRPr lang="en-US" sz="2400" b="1" cap="all" dirty="0">
          <a:solidFill>
            <a:schemeClr val="tx1"/>
          </a:solidFill>
          <a:latin typeface="Interstate-Bold" pitchFamily="2" charset="0"/>
          <a:ea typeface="ＭＳ Ｐゴシック" charset="0"/>
          <a:cs typeface="ＭＳ Ｐゴシック" charset="0"/>
        </a:defRPr>
      </a:lvl1pPr>
      <a:lvl2pPr algn="ctr" rtl="0" fontAlgn="base">
        <a:lnSpc>
          <a:spcPct val="90000"/>
        </a:lnSpc>
        <a:spcBef>
          <a:spcPct val="0"/>
        </a:spcBef>
        <a:spcAft>
          <a:spcPct val="0"/>
        </a:spcAft>
        <a:defRPr sz="2400" b="1">
          <a:solidFill>
            <a:schemeClr val="tx1"/>
          </a:solidFill>
          <a:latin typeface="Interstate-Bold" charset="0"/>
          <a:ea typeface="ＭＳ Ｐゴシック" charset="0"/>
          <a:cs typeface="ＭＳ Ｐゴシック" charset="0"/>
        </a:defRPr>
      </a:lvl2pPr>
      <a:lvl3pPr algn="ctr" rtl="0" fontAlgn="base">
        <a:lnSpc>
          <a:spcPct val="90000"/>
        </a:lnSpc>
        <a:spcBef>
          <a:spcPct val="0"/>
        </a:spcBef>
        <a:spcAft>
          <a:spcPct val="0"/>
        </a:spcAft>
        <a:defRPr sz="2400" b="1">
          <a:solidFill>
            <a:schemeClr val="tx1"/>
          </a:solidFill>
          <a:latin typeface="Interstate-Bold" charset="0"/>
          <a:ea typeface="ＭＳ Ｐゴシック" charset="0"/>
          <a:cs typeface="ＭＳ Ｐゴシック" charset="0"/>
        </a:defRPr>
      </a:lvl3pPr>
      <a:lvl4pPr algn="ctr" rtl="0" fontAlgn="base">
        <a:lnSpc>
          <a:spcPct val="90000"/>
        </a:lnSpc>
        <a:spcBef>
          <a:spcPct val="0"/>
        </a:spcBef>
        <a:spcAft>
          <a:spcPct val="0"/>
        </a:spcAft>
        <a:defRPr sz="2400" b="1">
          <a:solidFill>
            <a:schemeClr val="tx1"/>
          </a:solidFill>
          <a:latin typeface="Interstate-Bold" charset="0"/>
          <a:ea typeface="ＭＳ Ｐゴシック" charset="0"/>
          <a:cs typeface="ＭＳ Ｐゴシック" charset="0"/>
        </a:defRPr>
      </a:lvl4pPr>
      <a:lvl5pPr algn="ctr" rtl="0" fontAlgn="base">
        <a:lnSpc>
          <a:spcPct val="90000"/>
        </a:lnSpc>
        <a:spcBef>
          <a:spcPct val="0"/>
        </a:spcBef>
        <a:spcAft>
          <a:spcPct val="0"/>
        </a:spcAft>
        <a:defRPr sz="2400" b="1">
          <a:solidFill>
            <a:schemeClr val="tx1"/>
          </a:solidFill>
          <a:latin typeface="Interstate-Bold" charset="0"/>
          <a:ea typeface="ＭＳ Ｐゴシック" charset="0"/>
          <a:cs typeface="ＭＳ Ｐゴシック" charset="0"/>
        </a:defRPr>
      </a:lvl5pPr>
      <a:lvl6pPr marL="457200" algn="l" rtl="0" eaLnBrk="1" fontAlgn="base" hangingPunct="1">
        <a:lnSpc>
          <a:spcPct val="90000"/>
        </a:lnSpc>
        <a:spcBef>
          <a:spcPct val="0"/>
        </a:spcBef>
        <a:spcAft>
          <a:spcPct val="0"/>
        </a:spcAft>
        <a:defRPr sz="3200" b="1">
          <a:solidFill>
            <a:schemeClr val="tx2"/>
          </a:solidFill>
          <a:latin typeface="Arial" charset="0"/>
        </a:defRPr>
      </a:lvl6pPr>
      <a:lvl7pPr marL="914400" algn="l" rtl="0" eaLnBrk="1" fontAlgn="base" hangingPunct="1">
        <a:lnSpc>
          <a:spcPct val="90000"/>
        </a:lnSpc>
        <a:spcBef>
          <a:spcPct val="0"/>
        </a:spcBef>
        <a:spcAft>
          <a:spcPct val="0"/>
        </a:spcAft>
        <a:defRPr sz="3200" b="1">
          <a:solidFill>
            <a:schemeClr val="tx2"/>
          </a:solidFill>
          <a:latin typeface="Arial" charset="0"/>
        </a:defRPr>
      </a:lvl7pPr>
      <a:lvl8pPr marL="1371600" algn="l" rtl="0" eaLnBrk="1" fontAlgn="base" hangingPunct="1">
        <a:lnSpc>
          <a:spcPct val="90000"/>
        </a:lnSpc>
        <a:spcBef>
          <a:spcPct val="0"/>
        </a:spcBef>
        <a:spcAft>
          <a:spcPct val="0"/>
        </a:spcAft>
        <a:defRPr sz="3200" b="1">
          <a:solidFill>
            <a:schemeClr val="tx2"/>
          </a:solidFill>
          <a:latin typeface="Arial" charset="0"/>
        </a:defRPr>
      </a:lvl8pPr>
      <a:lvl9pPr marL="1828800" algn="l" rtl="0" eaLnBrk="1" fontAlgn="base" hangingPunct="1">
        <a:lnSpc>
          <a:spcPct val="90000"/>
        </a:lnSpc>
        <a:spcBef>
          <a:spcPct val="0"/>
        </a:spcBef>
        <a:spcAft>
          <a:spcPct val="0"/>
        </a:spcAft>
        <a:defRPr sz="3200" b="1">
          <a:solidFill>
            <a:schemeClr val="tx2"/>
          </a:solidFill>
          <a:latin typeface="Arial" charset="0"/>
        </a:defRPr>
      </a:lvl9pPr>
    </p:titleStyle>
    <p:bodyStyle>
      <a:lvl1pPr marL="228600" indent="-228600" algn="l" rtl="0" fontAlgn="base">
        <a:lnSpc>
          <a:spcPct val="95000"/>
        </a:lnSpc>
        <a:spcBef>
          <a:spcPts val="800"/>
        </a:spcBef>
        <a:spcAft>
          <a:spcPct val="0"/>
        </a:spcAft>
        <a:buClr>
          <a:srgbClr val="000000"/>
        </a:buClr>
        <a:buFont typeface="Arial" charset="0"/>
        <a:buChar char="•"/>
        <a:defRPr sz="2400">
          <a:solidFill>
            <a:schemeClr val="tx1"/>
          </a:solidFill>
          <a:latin typeface="+mn-lt"/>
          <a:ea typeface="ＭＳ Ｐゴシック" charset="0"/>
          <a:cs typeface="ＭＳ Ｐゴシック" charset="0"/>
        </a:defRPr>
      </a:lvl1pPr>
      <a:lvl2pPr marL="457200" indent="-228600" algn="l" rtl="0" fontAlgn="base">
        <a:lnSpc>
          <a:spcPct val="95000"/>
        </a:lnSpc>
        <a:spcBef>
          <a:spcPts val="700"/>
        </a:spcBef>
        <a:spcAft>
          <a:spcPct val="0"/>
        </a:spcAft>
        <a:buClr>
          <a:srgbClr val="000000"/>
        </a:buClr>
        <a:buFont typeface="Arial" charset="0"/>
        <a:buChar char="•"/>
        <a:defRPr sz="2000">
          <a:solidFill>
            <a:schemeClr val="tx1"/>
          </a:solidFill>
          <a:latin typeface="+mn-lt"/>
          <a:ea typeface="ＭＳ Ｐゴシック" charset="0"/>
        </a:defRPr>
      </a:lvl2pPr>
      <a:lvl3pPr marL="685800" indent="-228600" algn="l" rtl="0" fontAlgn="base">
        <a:lnSpc>
          <a:spcPct val="95000"/>
        </a:lnSpc>
        <a:spcBef>
          <a:spcPts val="600"/>
        </a:spcBef>
        <a:spcAft>
          <a:spcPct val="0"/>
        </a:spcAft>
        <a:buClr>
          <a:srgbClr val="000000"/>
        </a:buClr>
        <a:buFont typeface="Arial" charset="0"/>
        <a:buChar char="•"/>
        <a:defRPr>
          <a:solidFill>
            <a:schemeClr val="tx1"/>
          </a:solidFill>
          <a:latin typeface="+mn-lt"/>
          <a:ea typeface="ＭＳ Ｐゴシック" charset="0"/>
        </a:defRPr>
      </a:lvl3pPr>
      <a:lvl4pPr marL="914400" indent="-228600" algn="l" rtl="0" fontAlgn="base">
        <a:lnSpc>
          <a:spcPct val="95000"/>
        </a:lnSpc>
        <a:spcBef>
          <a:spcPts val="600"/>
        </a:spcBef>
        <a:spcAft>
          <a:spcPct val="0"/>
        </a:spcAft>
        <a:buClr>
          <a:srgbClr val="000000"/>
        </a:buClr>
        <a:buFont typeface="Arial" charset="0"/>
        <a:buChar char="•"/>
        <a:defRPr sz="1600">
          <a:solidFill>
            <a:schemeClr val="tx1"/>
          </a:solidFill>
          <a:latin typeface="+mn-lt"/>
          <a:ea typeface="ＭＳ Ｐゴシック" charset="0"/>
        </a:defRPr>
      </a:lvl4pPr>
      <a:lvl5pPr marL="1143000" indent="-228600" algn="l" rtl="0" fontAlgn="base">
        <a:lnSpc>
          <a:spcPct val="95000"/>
        </a:lnSpc>
        <a:spcBef>
          <a:spcPts val="500"/>
        </a:spcBef>
        <a:spcAft>
          <a:spcPct val="0"/>
        </a:spcAft>
        <a:buClr>
          <a:srgbClr val="000000"/>
        </a:buClr>
        <a:buFont typeface="Arial" charset="0"/>
        <a:buChar char="•"/>
        <a:defRPr sz="1600">
          <a:solidFill>
            <a:schemeClr val="tx1"/>
          </a:solidFill>
          <a:latin typeface="+mn-lt"/>
          <a:ea typeface="ＭＳ Ｐゴシック" charset="0"/>
        </a:defRPr>
      </a:lvl5pPr>
      <a:lvl6pPr marL="1371600" indent="-228600" algn="l" rtl="0" eaLnBrk="1" fontAlgn="base" hangingPunct="1">
        <a:lnSpc>
          <a:spcPct val="95000"/>
        </a:lnSpc>
        <a:spcBef>
          <a:spcPts val="500"/>
        </a:spcBef>
        <a:spcAft>
          <a:spcPct val="0"/>
        </a:spcAft>
        <a:buClrTx/>
        <a:buChar char="•"/>
        <a:defRPr sz="1400" baseline="0">
          <a:solidFill>
            <a:schemeClr val="tx1"/>
          </a:solidFill>
          <a:latin typeface="+mn-lt"/>
        </a:defRPr>
      </a:lvl6pPr>
      <a:lvl7pPr marL="1600200" indent="-228600" algn="l" rtl="0" eaLnBrk="1" fontAlgn="base" hangingPunct="1">
        <a:lnSpc>
          <a:spcPct val="95000"/>
        </a:lnSpc>
        <a:spcBef>
          <a:spcPts val="500"/>
        </a:spcBef>
        <a:spcAft>
          <a:spcPct val="0"/>
        </a:spcAft>
        <a:buClrTx/>
        <a:buChar char="•"/>
        <a:defRPr sz="1400">
          <a:solidFill>
            <a:schemeClr val="tx1"/>
          </a:solidFill>
          <a:latin typeface="+mn-lt"/>
        </a:defRPr>
      </a:lvl7pPr>
      <a:lvl8pPr marL="1828800" indent="-228600" algn="l" rtl="0" eaLnBrk="1" fontAlgn="base" hangingPunct="1">
        <a:lnSpc>
          <a:spcPct val="95000"/>
        </a:lnSpc>
        <a:spcBef>
          <a:spcPct val="25000"/>
        </a:spcBef>
        <a:spcAft>
          <a:spcPct val="0"/>
        </a:spcAft>
        <a:buClrTx/>
        <a:buChar char="•"/>
        <a:defRPr sz="1400" baseline="0">
          <a:solidFill>
            <a:schemeClr val="tx1"/>
          </a:solidFill>
          <a:latin typeface="+mn-lt"/>
        </a:defRPr>
      </a:lvl8pPr>
      <a:lvl9pPr marL="2057400" indent="-228600" algn="l" rtl="0" eaLnBrk="1" fontAlgn="base" hangingPunct="1">
        <a:lnSpc>
          <a:spcPct val="95000"/>
        </a:lnSpc>
        <a:spcBef>
          <a:spcPct val="25000"/>
        </a:spcBef>
        <a:spcAft>
          <a:spcPct val="0"/>
        </a:spcAft>
        <a:buClrTx/>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bwMode="auto">
          <a:xfrm>
            <a:off x="0" y="6305550"/>
            <a:ext cx="9158288" cy="552450"/>
          </a:xfrm>
          <a:prstGeom prst="rect">
            <a:avLst/>
          </a:prstGeom>
          <a:gradFill>
            <a:gsLst>
              <a:gs pos="0">
                <a:schemeClr val="tx1">
                  <a:lumMod val="50000"/>
                  <a:lumOff val="50000"/>
                </a:schemeClr>
              </a:gs>
              <a:gs pos="32000">
                <a:schemeClr val="tx2">
                  <a:lumMod val="60000"/>
                  <a:lumOff val="40000"/>
                  <a:alpha val="59000"/>
                </a:schemeClr>
              </a:gs>
              <a:gs pos="100000">
                <a:schemeClr val="bg2">
                  <a:lumMod val="20000"/>
                  <a:lumOff val="80000"/>
                  <a:alpha val="49000"/>
                </a:schemeClr>
              </a:gs>
            </a:gsLst>
            <a:lin ang="5400000" scaled="0"/>
          </a:gradFill>
          <a:ln w="9525" cap="flat" cmpd="sng" algn="ctr">
            <a:noFill/>
            <a:prstDash val="solid"/>
            <a:round/>
            <a:headEnd type="none" w="med" len="med"/>
            <a:tailEnd type="none" w="med" len="med"/>
          </a:ln>
          <a:effectLst/>
        </p:spPr>
        <p:txBody>
          <a:bodyPr lIns="82124" tIns="41061" rIns="82124" bIns="41061"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defTabSz="814388" eaLnBrk="0" hangingPunct="0">
              <a:lnSpc>
                <a:spcPct val="90000"/>
              </a:lnSpc>
              <a:defRPr/>
            </a:pPr>
            <a:endParaRPr lang="en-US"/>
          </a:p>
        </p:txBody>
      </p:sp>
      <p:sp>
        <p:nvSpPr>
          <p:cNvPr id="553987" name="Rectangle 3"/>
          <p:cNvSpPr>
            <a:spLocks noGrp="1" noChangeArrowheads="1"/>
          </p:cNvSpPr>
          <p:nvPr>
            <p:ph type="body" idx="1"/>
          </p:nvPr>
        </p:nvSpPr>
        <p:spPr bwMode="gray">
          <a:xfrm>
            <a:off x="454025" y="1279525"/>
            <a:ext cx="8229600" cy="4889500"/>
          </a:xfrm>
          <a:prstGeom prst="rect">
            <a:avLst/>
          </a:prstGeom>
          <a:noFill/>
          <a:ln w="9525">
            <a:noFill/>
            <a:miter lim="800000"/>
            <a:headEnd/>
            <a:tailEnd/>
          </a:ln>
          <a:effectLst/>
        </p:spPr>
        <p:txBody>
          <a:bodyPr vert="horz" wrap="square" lIns="182880" tIns="91440" rIns="182880" bIns="9144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p:txBody>
      </p:sp>
      <p:sp>
        <p:nvSpPr>
          <p:cNvPr id="9" name="Date Placeholder 3"/>
          <p:cNvSpPr>
            <a:spLocks noGrp="1"/>
          </p:cNvSpPr>
          <p:nvPr>
            <p:ph type="dt" sz="half" idx="2"/>
          </p:nvPr>
        </p:nvSpPr>
        <p:spPr>
          <a:xfrm>
            <a:off x="457200" y="6410325"/>
            <a:ext cx="2133600" cy="365125"/>
          </a:xfrm>
          <a:prstGeom prst="rect">
            <a:avLst/>
          </a:prstGeom>
        </p:spPr>
        <p:txBody>
          <a:bodyPr vert="horz" lIns="91440" tIns="45720" rIns="91440" bIns="45720" rtlCol="0" anchor="ctr"/>
          <a:lstStyle>
            <a:lvl1pPr algn="l">
              <a:lnSpc>
                <a:spcPct val="90000"/>
              </a:lnSpc>
              <a:spcBef>
                <a:spcPct val="50000"/>
              </a:spcBef>
              <a:defRPr sz="1200" smtClean="0">
                <a:solidFill>
                  <a:schemeClr val="tx2"/>
                </a:solidFill>
                <a:latin typeface="+mn-lt"/>
                <a:ea typeface="+mn-ea"/>
                <a:cs typeface="+mn-cs"/>
              </a:defRPr>
            </a:lvl1pPr>
          </a:lstStyle>
          <a:p>
            <a:pPr>
              <a:defRPr/>
            </a:pPr>
            <a:r>
              <a:rPr lang="en-US"/>
              <a:t>3/17/13</a:t>
            </a:r>
            <a:endParaRPr lang="en-US" dirty="0"/>
          </a:p>
        </p:txBody>
      </p:sp>
      <p:sp>
        <p:nvSpPr>
          <p:cNvPr id="10" name="Footer Placeholder 4"/>
          <p:cNvSpPr>
            <a:spLocks noGrp="1"/>
          </p:cNvSpPr>
          <p:nvPr>
            <p:ph type="ftr" sz="quarter" idx="3"/>
          </p:nvPr>
        </p:nvSpPr>
        <p:spPr>
          <a:xfrm>
            <a:off x="3124200" y="6410325"/>
            <a:ext cx="2895600" cy="365125"/>
          </a:xfrm>
          <a:prstGeom prst="rect">
            <a:avLst/>
          </a:prstGeom>
        </p:spPr>
        <p:txBody>
          <a:bodyPr vert="horz" lIns="91440" tIns="45720" rIns="91440" bIns="45720" rtlCol="0" anchor="ctr"/>
          <a:lstStyle>
            <a:lvl1pPr algn="ctr">
              <a:lnSpc>
                <a:spcPct val="90000"/>
              </a:lnSpc>
              <a:spcBef>
                <a:spcPct val="50000"/>
              </a:spcBef>
              <a:defRPr sz="1200" smtClean="0">
                <a:solidFill>
                  <a:schemeClr val="tx2"/>
                </a:solidFill>
                <a:latin typeface="+mn-lt"/>
                <a:ea typeface="+mn-ea"/>
                <a:cs typeface="+mn-cs"/>
              </a:defRPr>
            </a:lvl1pPr>
          </a:lstStyle>
          <a:p>
            <a:pPr>
              <a:defRPr/>
            </a:pPr>
            <a:r>
              <a:rPr lang="en-US"/>
              <a:t>Red Hat Confidential</a:t>
            </a:r>
            <a:endParaRPr lang="en-US" dirty="0"/>
          </a:p>
        </p:txBody>
      </p:sp>
      <p:sp>
        <p:nvSpPr>
          <p:cNvPr id="11" name="Slide Number Placeholder 5"/>
          <p:cNvSpPr>
            <a:spLocks noGrp="1"/>
          </p:cNvSpPr>
          <p:nvPr>
            <p:ph type="sldNum" sz="quarter" idx="4"/>
          </p:nvPr>
        </p:nvSpPr>
        <p:spPr>
          <a:xfrm>
            <a:off x="6553200" y="6410325"/>
            <a:ext cx="1593850" cy="365125"/>
          </a:xfrm>
          <a:prstGeom prst="rect">
            <a:avLst/>
          </a:prstGeom>
        </p:spPr>
        <p:txBody>
          <a:bodyPr vert="horz" lIns="91440" tIns="45720" rIns="91440" bIns="45720" rtlCol="0" anchor="ctr"/>
          <a:lstStyle>
            <a:lvl1pPr algn="r">
              <a:lnSpc>
                <a:spcPct val="90000"/>
              </a:lnSpc>
              <a:spcBef>
                <a:spcPct val="50000"/>
              </a:spcBef>
              <a:defRPr sz="1200" smtClean="0">
                <a:solidFill>
                  <a:schemeClr val="tx2"/>
                </a:solidFill>
                <a:latin typeface="+mn-lt"/>
                <a:ea typeface="+mn-ea"/>
                <a:cs typeface="+mn-cs"/>
              </a:defRPr>
            </a:lvl1pPr>
          </a:lstStyle>
          <a:p>
            <a:pPr>
              <a:defRPr/>
            </a:pPr>
            <a:fld id="{F2E86E6B-57BE-8349-A1BB-A4F6149ABE3A}" type="slidenum">
              <a:rPr lang="en-US"/>
              <a:pPr>
                <a:defRPr/>
              </a:pPr>
              <a:t>‹Nr.›</a:t>
            </a:fld>
            <a:endParaRPr lang="en-US" dirty="0"/>
          </a:p>
        </p:txBody>
      </p:sp>
      <p:pic>
        <p:nvPicPr>
          <p:cNvPr id="3079" name="Picture 11" descr="logo-blacktext.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315325" y="6448425"/>
            <a:ext cx="8286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Placeholder 2"/>
          <p:cNvSpPr>
            <a:spLocks noGrp="1"/>
          </p:cNvSpPr>
          <p:nvPr>
            <p:ph type="title"/>
          </p:nvPr>
        </p:nvSpPr>
        <p:spPr>
          <a:xfrm>
            <a:off x="458788" y="138113"/>
            <a:ext cx="8229600" cy="1006475"/>
          </a:xfrm>
          <a:prstGeom prst="rect">
            <a:avLst/>
          </a:prstGeom>
        </p:spPr>
        <p:txBody>
          <a:bodyPr vert="horz" lIns="182880" tIns="91440" rIns="182880" bIns="91440" rtlCol="0" anchor="b" anchorCtr="1">
            <a:normAutofit/>
          </a:bodyPr>
          <a:lstStyle/>
          <a:p>
            <a:r>
              <a:rPr lang="en-US" dirty="0"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30" r:id="rId3"/>
    <p:sldLayoutId id="2147483831" r:id="rId4"/>
  </p:sldLayoutIdLst>
  <p:transition xmlns:p14="http://schemas.microsoft.com/office/powerpoint/2010/main">
    <p:fade/>
  </p:transition>
  <p:timing>
    <p:tnLst>
      <p:par>
        <p:cTn xmlns:p14="http://schemas.microsoft.com/office/powerpoint/2010/main" id="1" dur="indefinite" restart="never" nodeType="tmRoot"/>
      </p:par>
    </p:tnLst>
  </p:timing>
  <p:hf hdr="0"/>
  <p:txStyles>
    <p:titleStyle>
      <a:lvl1pPr algn="ctr" rtl="0" fontAlgn="base">
        <a:lnSpc>
          <a:spcPct val="90000"/>
        </a:lnSpc>
        <a:spcBef>
          <a:spcPct val="0"/>
        </a:spcBef>
        <a:spcAft>
          <a:spcPct val="0"/>
        </a:spcAft>
        <a:defRPr lang="en-US" sz="2400" b="1" cap="all" dirty="0">
          <a:solidFill>
            <a:schemeClr val="tx1"/>
          </a:solidFill>
          <a:latin typeface="Interstate-Bold" pitchFamily="2" charset="0"/>
          <a:ea typeface="ＭＳ Ｐゴシック" charset="0"/>
          <a:cs typeface="ＭＳ Ｐゴシック" charset="0"/>
        </a:defRPr>
      </a:lvl1pPr>
      <a:lvl2pPr algn="ctr" rtl="0" fontAlgn="base">
        <a:lnSpc>
          <a:spcPct val="90000"/>
        </a:lnSpc>
        <a:spcBef>
          <a:spcPct val="0"/>
        </a:spcBef>
        <a:spcAft>
          <a:spcPct val="0"/>
        </a:spcAft>
        <a:defRPr sz="2400" b="1">
          <a:solidFill>
            <a:schemeClr val="tx1"/>
          </a:solidFill>
          <a:latin typeface="Interstate-Bold" charset="0"/>
          <a:ea typeface="ＭＳ Ｐゴシック" charset="0"/>
          <a:cs typeface="ＭＳ Ｐゴシック" charset="0"/>
        </a:defRPr>
      </a:lvl2pPr>
      <a:lvl3pPr algn="ctr" rtl="0" fontAlgn="base">
        <a:lnSpc>
          <a:spcPct val="90000"/>
        </a:lnSpc>
        <a:spcBef>
          <a:spcPct val="0"/>
        </a:spcBef>
        <a:spcAft>
          <a:spcPct val="0"/>
        </a:spcAft>
        <a:defRPr sz="2400" b="1">
          <a:solidFill>
            <a:schemeClr val="tx1"/>
          </a:solidFill>
          <a:latin typeface="Interstate-Bold" charset="0"/>
          <a:ea typeface="ＭＳ Ｐゴシック" charset="0"/>
          <a:cs typeface="ＭＳ Ｐゴシック" charset="0"/>
        </a:defRPr>
      </a:lvl3pPr>
      <a:lvl4pPr algn="ctr" rtl="0" fontAlgn="base">
        <a:lnSpc>
          <a:spcPct val="90000"/>
        </a:lnSpc>
        <a:spcBef>
          <a:spcPct val="0"/>
        </a:spcBef>
        <a:spcAft>
          <a:spcPct val="0"/>
        </a:spcAft>
        <a:defRPr sz="2400" b="1">
          <a:solidFill>
            <a:schemeClr val="tx1"/>
          </a:solidFill>
          <a:latin typeface="Interstate-Bold" charset="0"/>
          <a:ea typeface="ＭＳ Ｐゴシック" charset="0"/>
          <a:cs typeface="ＭＳ Ｐゴシック" charset="0"/>
        </a:defRPr>
      </a:lvl4pPr>
      <a:lvl5pPr algn="ctr" rtl="0" fontAlgn="base">
        <a:lnSpc>
          <a:spcPct val="90000"/>
        </a:lnSpc>
        <a:spcBef>
          <a:spcPct val="0"/>
        </a:spcBef>
        <a:spcAft>
          <a:spcPct val="0"/>
        </a:spcAft>
        <a:defRPr sz="2400" b="1">
          <a:solidFill>
            <a:schemeClr val="tx1"/>
          </a:solidFill>
          <a:latin typeface="Interstate-Bold" charset="0"/>
          <a:ea typeface="ＭＳ Ｐゴシック" charset="0"/>
          <a:cs typeface="ＭＳ Ｐゴシック" charset="0"/>
        </a:defRPr>
      </a:lvl5pPr>
      <a:lvl6pPr marL="457200" algn="l" rtl="0" eaLnBrk="1" fontAlgn="base" hangingPunct="1">
        <a:lnSpc>
          <a:spcPct val="90000"/>
        </a:lnSpc>
        <a:spcBef>
          <a:spcPct val="0"/>
        </a:spcBef>
        <a:spcAft>
          <a:spcPct val="0"/>
        </a:spcAft>
        <a:defRPr sz="3200" b="1">
          <a:solidFill>
            <a:schemeClr val="tx2"/>
          </a:solidFill>
          <a:latin typeface="Arial" charset="0"/>
        </a:defRPr>
      </a:lvl6pPr>
      <a:lvl7pPr marL="914400" algn="l" rtl="0" eaLnBrk="1" fontAlgn="base" hangingPunct="1">
        <a:lnSpc>
          <a:spcPct val="90000"/>
        </a:lnSpc>
        <a:spcBef>
          <a:spcPct val="0"/>
        </a:spcBef>
        <a:spcAft>
          <a:spcPct val="0"/>
        </a:spcAft>
        <a:defRPr sz="3200" b="1">
          <a:solidFill>
            <a:schemeClr val="tx2"/>
          </a:solidFill>
          <a:latin typeface="Arial" charset="0"/>
        </a:defRPr>
      </a:lvl7pPr>
      <a:lvl8pPr marL="1371600" algn="l" rtl="0" eaLnBrk="1" fontAlgn="base" hangingPunct="1">
        <a:lnSpc>
          <a:spcPct val="90000"/>
        </a:lnSpc>
        <a:spcBef>
          <a:spcPct val="0"/>
        </a:spcBef>
        <a:spcAft>
          <a:spcPct val="0"/>
        </a:spcAft>
        <a:defRPr sz="3200" b="1">
          <a:solidFill>
            <a:schemeClr val="tx2"/>
          </a:solidFill>
          <a:latin typeface="Arial" charset="0"/>
        </a:defRPr>
      </a:lvl8pPr>
      <a:lvl9pPr marL="1828800" algn="l" rtl="0" eaLnBrk="1" fontAlgn="base" hangingPunct="1">
        <a:lnSpc>
          <a:spcPct val="90000"/>
        </a:lnSpc>
        <a:spcBef>
          <a:spcPct val="0"/>
        </a:spcBef>
        <a:spcAft>
          <a:spcPct val="0"/>
        </a:spcAft>
        <a:defRPr sz="3200" b="1">
          <a:solidFill>
            <a:schemeClr val="tx2"/>
          </a:solidFill>
          <a:latin typeface="Arial" charset="0"/>
        </a:defRPr>
      </a:lvl9pPr>
    </p:titleStyle>
    <p:bodyStyle>
      <a:lvl1pPr marL="228600" indent="-228600" algn="l" rtl="0" fontAlgn="base">
        <a:lnSpc>
          <a:spcPct val="95000"/>
        </a:lnSpc>
        <a:spcBef>
          <a:spcPts val="800"/>
        </a:spcBef>
        <a:spcAft>
          <a:spcPct val="0"/>
        </a:spcAft>
        <a:buClr>
          <a:srgbClr val="000000"/>
        </a:buClr>
        <a:buFont typeface="Arial" charset="0"/>
        <a:buChar char="•"/>
        <a:defRPr sz="2400">
          <a:solidFill>
            <a:schemeClr val="tx1"/>
          </a:solidFill>
          <a:latin typeface="+mn-lt"/>
          <a:ea typeface="ＭＳ Ｐゴシック" charset="0"/>
          <a:cs typeface="ＭＳ Ｐゴシック" charset="0"/>
        </a:defRPr>
      </a:lvl1pPr>
      <a:lvl2pPr marL="457200" indent="-228600" algn="l" rtl="0" fontAlgn="base">
        <a:lnSpc>
          <a:spcPct val="95000"/>
        </a:lnSpc>
        <a:spcBef>
          <a:spcPts val="700"/>
        </a:spcBef>
        <a:spcAft>
          <a:spcPct val="0"/>
        </a:spcAft>
        <a:buClr>
          <a:srgbClr val="000000"/>
        </a:buClr>
        <a:buFont typeface="Arial" charset="0"/>
        <a:buChar char="•"/>
        <a:defRPr sz="2000">
          <a:solidFill>
            <a:schemeClr val="tx1"/>
          </a:solidFill>
          <a:latin typeface="+mn-lt"/>
          <a:ea typeface="ＭＳ Ｐゴシック" charset="0"/>
        </a:defRPr>
      </a:lvl2pPr>
      <a:lvl3pPr marL="685800" indent="-228600" algn="l" rtl="0" fontAlgn="base">
        <a:lnSpc>
          <a:spcPct val="95000"/>
        </a:lnSpc>
        <a:spcBef>
          <a:spcPts val="600"/>
        </a:spcBef>
        <a:spcAft>
          <a:spcPct val="0"/>
        </a:spcAft>
        <a:buClr>
          <a:srgbClr val="000000"/>
        </a:buClr>
        <a:buFont typeface="Arial" charset="0"/>
        <a:buChar char="•"/>
        <a:defRPr>
          <a:solidFill>
            <a:schemeClr val="tx1"/>
          </a:solidFill>
          <a:latin typeface="+mn-lt"/>
          <a:ea typeface="ＭＳ Ｐゴシック" charset="0"/>
        </a:defRPr>
      </a:lvl3pPr>
      <a:lvl4pPr marL="914400" indent="-228600" algn="l" rtl="0" fontAlgn="base">
        <a:lnSpc>
          <a:spcPct val="95000"/>
        </a:lnSpc>
        <a:spcBef>
          <a:spcPts val="600"/>
        </a:spcBef>
        <a:spcAft>
          <a:spcPct val="0"/>
        </a:spcAft>
        <a:buClr>
          <a:srgbClr val="000000"/>
        </a:buClr>
        <a:buFont typeface="Arial" charset="0"/>
        <a:buChar char="•"/>
        <a:defRPr sz="1600">
          <a:solidFill>
            <a:schemeClr val="tx1"/>
          </a:solidFill>
          <a:latin typeface="+mn-lt"/>
          <a:ea typeface="ＭＳ Ｐゴシック" charset="0"/>
        </a:defRPr>
      </a:lvl4pPr>
      <a:lvl5pPr marL="1143000" indent="-228600" algn="l" rtl="0" fontAlgn="base">
        <a:lnSpc>
          <a:spcPct val="95000"/>
        </a:lnSpc>
        <a:spcBef>
          <a:spcPts val="500"/>
        </a:spcBef>
        <a:spcAft>
          <a:spcPct val="0"/>
        </a:spcAft>
        <a:buClr>
          <a:srgbClr val="000000"/>
        </a:buClr>
        <a:buFont typeface="Arial" charset="0"/>
        <a:buChar char="•"/>
        <a:defRPr sz="1600">
          <a:solidFill>
            <a:schemeClr val="tx1"/>
          </a:solidFill>
          <a:latin typeface="+mn-lt"/>
          <a:ea typeface="ＭＳ Ｐゴシック" charset="0"/>
        </a:defRPr>
      </a:lvl5pPr>
      <a:lvl6pPr marL="1371600" indent="-228600" algn="l" rtl="0" eaLnBrk="1" fontAlgn="base" hangingPunct="1">
        <a:lnSpc>
          <a:spcPct val="95000"/>
        </a:lnSpc>
        <a:spcBef>
          <a:spcPts val="500"/>
        </a:spcBef>
        <a:spcAft>
          <a:spcPct val="0"/>
        </a:spcAft>
        <a:buClrTx/>
        <a:buChar char="•"/>
        <a:defRPr sz="1400" baseline="0">
          <a:solidFill>
            <a:schemeClr val="tx1"/>
          </a:solidFill>
          <a:latin typeface="+mn-lt"/>
        </a:defRPr>
      </a:lvl6pPr>
      <a:lvl7pPr marL="1600200" indent="-228600" algn="l" rtl="0" eaLnBrk="1" fontAlgn="base" hangingPunct="1">
        <a:lnSpc>
          <a:spcPct val="95000"/>
        </a:lnSpc>
        <a:spcBef>
          <a:spcPts val="500"/>
        </a:spcBef>
        <a:spcAft>
          <a:spcPct val="0"/>
        </a:spcAft>
        <a:buClrTx/>
        <a:buChar char="•"/>
        <a:defRPr sz="1400">
          <a:solidFill>
            <a:schemeClr val="tx1"/>
          </a:solidFill>
          <a:latin typeface="+mn-lt"/>
        </a:defRPr>
      </a:lvl7pPr>
      <a:lvl8pPr marL="1828800" indent="-228600" algn="l" rtl="0" eaLnBrk="1" fontAlgn="base" hangingPunct="1">
        <a:lnSpc>
          <a:spcPct val="95000"/>
        </a:lnSpc>
        <a:spcBef>
          <a:spcPct val="25000"/>
        </a:spcBef>
        <a:spcAft>
          <a:spcPct val="0"/>
        </a:spcAft>
        <a:buClrTx/>
        <a:buChar char="•"/>
        <a:defRPr sz="1400" baseline="0">
          <a:solidFill>
            <a:schemeClr val="tx1"/>
          </a:solidFill>
          <a:latin typeface="+mn-lt"/>
        </a:defRPr>
      </a:lvl8pPr>
      <a:lvl9pPr marL="2057400" indent="-228600" algn="l" rtl="0" eaLnBrk="1" fontAlgn="base" hangingPunct="1">
        <a:lnSpc>
          <a:spcPct val="95000"/>
        </a:lnSpc>
        <a:spcBef>
          <a:spcPct val="25000"/>
        </a:spcBef>
        <a:spcAft>
          <a:spcPct val="0"/>
        </a:spcAft>
        <a:buClrTx/>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chemeClr val="bg1">
                <a:lumMod val="85000"/>
                <a:lumOff val="15000"/>
              </a:schemeClr>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4098" name="Group 16"/>
          <p:cNvGrpSpPr>
            <a:grpSpLocks/>
          </p:cNvGrpSpPr>
          <p:nvPr/>
        </p:nvGrpSpPr>
        <p:grpSpPr bwMode="auto">
          <a:xfrm>
            <a:off x="0" y="6305550"/>
            <a:ext cx="9144000" cy="552450"/>
            <a:chOff x="-1" y="6305266"/>
            <a:chExt cx="9144001" cy="552734"/>
          </a:xfrm>
        </p:grpSpPr>
        <p:sp>
          <p:nvSpPr>
            <p:cNvPr id="18" name="Rectangle 17"/>
            <p:cNvSpPr/>
            <p:nvPr/>
          </p:nvSpPr>
          <p:spPr bwMode="auto">
            <a:xfrm>
              <a:off x="-1" y="6305266"/>
              <a:ext cx="9144001" cy="552734"/>
            </a:xfrm>
            <a:prstGeom prst="rect">
              <a:avLst/>
            </a:prstGeom>
            <a:gradFill flip="none" rotWithShape="1">
              <a:gsLst>
                <a:gs pos="5000">
                  <a:schemeClr val="tx2">
                    <a:alpha val="19000"/>
                  </a:schemeClr>
                </a:gs>
                <a:gs pos="100000">
                  <a:schemeClr val="bg2">
                    <a:alpha val="0"/>
                  </a:schemeClr>
                </a:gs>
              </a:gsLst>
              <a:lin ang="5400000" scaled="1"/>
              <a:tileRect/>
            </a:gradFill>
            <a:ln w="9525" cap="flat" cmpd="sng" algn="ctr">
              <a:noFill/>
              <a:prstDash val="solid"/>
              <a:round/>
              <a:headEnd type="none" w="med" len="med"/>
              <a:tailEnd type="none" w="med" len="med"/>
            </a:ln>
            <a:effectLst/>
          </p:spPr>
          <p:txBody>
            <a:bodyPr lIns="82124" tIns="41061" rIns="82124" bIns="41061"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defTabSz="814388" eaLnBrk="0" hangingPunct="0">
                <a:lnSpc>
                  <a:spcPct val="90000"/>
                </a:lnSpc>
                <a:defRPr/>
              </a:pPr>
              <a:endParaRPr lang="en-US"/>
            </a:p>
          </p:txBody>
        </p:sp>
        <p:pic>
          <p:nvPicPr>
            <p:cNvPr id="4107" name="Picture 19" descr="cover-logoandcompanyname.png"/>
            <p:cNvPicPr>
              <a:picLocks noChangeAspect="1"/>
            </p:cNvPicPr>
            <p:nvPr/>
          </p:nvPicPr>
          <p:blipFill>
            <a:blip r:embed="rId5">
              <a:extLst>
                <a:ext uri="{28A0092B-C50C-407E-A947-70E740481C1C}">
                  <a14:useLocalDpi xmlns:a14="http://schemas.microsoft.com/office/drawing/2010/main" val="0"/>
                </a:ext>
              </a:extLst>
            </a:blip>
            <a:srcRect t="21861" r="76160" b="43591"/>
            <a:stretch>
              <a:fillRect/>
            </a:stretch>
          </p:blipFill>
          <p:spPr bwMode="auto">
            <a:xfrm>
              <a:off x="8315183" y="6456545"/>
              <a:ext cx="815169" cy="314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53987" name="Rectangle 3"/>
          <p:cNvSpPr>
            <a:spLocks noGrp="1" noChangeArrowheads="1"/>
          </p:cNvSpPr>
          <p:nvPr>
            <p:ph type="body" idx="1"/>
          </p:nvPr>
        </p:nvSpPr>
        <p:spPr bwMode="gray">
          <a:xfrm>
            <a:off x="454025" y="1279525"/>
            <a:ext cx="8229600" cy="4889500"/>
          </a:xfrm>
          <a:prstGeom prst="rect">
            <a:avLst/>
          </a:prstGeom>
          <a:noFill/>
          <a:ln w="9525">
            <a:noFill/>
            <a:miter lim="800000"/>
            <a:headEnd/>
            <a:tailEnd/>
          </a:ln>
          <a:effectLst/>
        </p:spPr>
        <p:txBody>
          <a:bodyPr vert="horz" wrap="square" lIns="182880" tIns="91440" rIns="182880" bIns="9144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p:txBody>
      </p:sp>
      <p:sp>
        <p:nvSpPr>
          <p:cNvPr id="9" name="Date Placeholder 3"/>
          <p:cNvSpPr>
            <a:spLocks noGrp="1"/>
          </p:cNvSpPr>
          <p:nvPr>
            <p:ph type="dt" sz="half" idx="2"/>
          </p:nvPr>
        </p:nvSpPr>
        <p:spPr>
          <a:xfrm>
            <a:off x="457200" y="6410325"/>
            <a:ext cx="2133600" cy="365125"/>
          </a:xfrm>
          <a:prstGeom prst="rect">
            <a:avLst/>
          </a:prstGeom>
        </p:spPr>
        <p:txBody>
          <a:bodyPr vert="horz" lIns="91440" tIns="45720" rIns="91440" bIns="45720" rtlCol="0" anchor="ctr"/>
          <a:lstStyle>
            <a:lvl1pPr algn="l">
              <a:lnSpc>
                <a:spcPct val="90000"/>
              </a:lnSpc>
              <a:spcBef>
                <a:spcPct val="50000"/>
              </a:spcBef>
              <a:defRPr sz="1200" smtClean="0">
                <a:solidFill>
                  <a:srgbClr val="C0C0BC"/>
                </a:solidFill>
                <a:latin typeface="+mn-lt"/>
                <a:ea typeface="+mn-ea"/>
                <a:cs typeface="+mn-cs"/>
              </a:defRPr>
            </a:lvl1pPr>
          </a:lstStyle>
          <a:p>
            <a:pPr>
              <a:defRPr/>
            </a:pPr>
            <a:r>
              <a:rPr lang="en-US"/>
              <a:t>3/17/13</a:t>
            </a:r>
            <a:endParaRPr lang="en-US" dirty="0"/>
          </a:p>
        </p:txBody>
      </p:sp>
      <p:sp>
        <p:nvSpPr>
          <p:cNvPr id="10" name="Footer Placeholder 4"/>
          <p:cNvSpPr>
            <a:spLocks noGrp="1"/>
          </p:cNvSpPr>
          <p:nvPr>
            <p:ph type="ftr" sz="quarter" idx="3"/>
          </p:nvPr>
        </p:nvSpPr>
        <p:spPr>
          <a:xfrm>
            <a:off x="3124200" y="6410325"/>
            <a:ext cx="2895600" cy="365125"/>
          </a:xfrm>
          <a:prstGeom prst="rect">
            <a:avLst/>
          </a:prstGeom>
        </p:spPr>
        <p:txBody>
          <a:bodyPr vert="horz" lIns="91440" tIns="45720" rIns="91440" bIns="45720" rtlCol="0" anchor="ctr"/>
          <a:lstStyle>
            <a:lvl1pPr algn="ctr">
              <a:lnSpc>
                <a:spcPct val="90000"/>
              </a:lnSpc>
              <a:spcBef>
                <a:spcPct val="50000"/>
              </a:spcBef>
              <a:defRPr sz="1200" smtClean="0">
                <a:solidFill>
                  <a:srgbClr val="C0C0BC"/>
                </a:solidFill>
                <a:latin typeface="+mn-lt"/>
                <a:ea typeface="+mn-ea"/>
                <a:cs typeface="+mn-cs"/>
              </a:defRPr>
            </a:lvl1pPr>
          </a:lstStyle>
          <a:p>
            <a:pPr>
              <a:defRPr/>
            </a:pPr>
            <a:r>
              <a:rPr lang="en-US"/>
              <a:t>Red Hat Confidential</a:t>
            </a:r>
            <a:endParaRPr lang="en-US" dirty="0"/>
          </a:p>
        </p:txBody>
      </p:sp>
      <p:sp>
        <p:nvSpPr>
          <p:cNvPr id="11" name="Slide Number Placeholder 5"/>
          <p:cNvSpPr>
            <a:spLocks noGrp="1"/>
          </p:cNvSpPr>
          <p:nvPr>
            <p:ph type="sldNum" sz="quarter" idx="4"/>
          </p:nvPr>
        </p:nvSpPr>
        <p:spPr>
          <a:xfrm>
            <a:off x="6553200" y="6410325"/>
            <a:ext cx="1593850" cy="365125"/>
          </a:xfrm>
          <a:prstGeom prst="rect">
            <a:avLst/>
          </a:prstGeom>
        </p:spPr>
        <p:txBody>
          <a:bodyPr vert="horz" lIns="91440" tIns="45720" rIns="91440" bIns="45720" rtlCol="0" anchor="ctr"/>
          <a:lstStyle>
            <a:lvl1pPr algn="r">
              <a:lnSpc>
                <a:spcPct val="90000"/>
              </a:lnSpc>
              <a:spcBef>
                <a:spcPct val="50000"/>
              </a:spcBef>
              <a:defRPr sz="1200" smtClean="0">
                <a:solidFill>
                  <a:srgbClr val="C0C0BC"/>
                </a:solidFill>
                <a:latin typeface="+mn-lt"/>
                <a:ea typeface="+mn-ea"/>
                <a:cs typeface="+mn-cs"/>
              </a:defRPr>
            </a:lvl1pPr>
          </a:lstStyle>
          <a:p>
            <a:pPr>
              <a:defRPr/>
            </a:pPr>
            <a:fld id="{1759CB2F-02F6-BC47-B5F9-63BB86844ADF}" type="slidenum">
              <a:rPr lang="en-US"/>
              <a:pPr>
                <a:defRPr/>
              </a:pPr>
              <a:t>‹Nr.›</a:t>
            </a:fld>
            <a:endParaRPr lang="en-US" dirty="0"/>
          </a:p>
        </p:txBody>
      </p:sp>
      <p:sp>
        <p:nvSpPr>
          <p:cNvPr id="3" name="Title Placeholder 2"/>
          <p:cNvSpPr>
            <a:spLocks noGrp="1"/>
          </p:cNvSpPr>
          <p:nvPr>
            <p:ph type="title"/>
          </p:nvPr>
        </p:nvSpPr>
        <p:spPr>
          <a:xfrm>
            <a:off x="458788" y="138113"/>
            <a:ext cx="8229600" cy="1006475"/>
          </a:xfrm>
          <a:prstGeom prst="rect">
            <a:avLst/>
          </a:prstGeom>
        </p:spPr>
        <p:txBody>
          <a:bodyPr vert="horz" lIns="182880" tIns="91440" rIns="182880" bIns="91440" rtlCol="0" anchor="b" anchorCtr="1">
            <a:normAutofit/>
          </a:bodyPr>
          <a:lstStyle/>
          <a:p>
            <a:r>
              <a:rPr lang="en-US" dirty="0"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Lst>
  <p:transition xmlns:p14="http://schemas.microsoft.com/office/powerpoint/2010/main">
    <p:fade/>
  </p:transition>
  <p:timing>
    <p:tnLst>
      <p:par>
        <p:cTn xmlns:p14="http://schemas.microsoft.com/office/powerpoint/2010/main" id="1" dur="indefinite" restart="never" nodeType="tmRoot"/>
      </p:par>
    </p:tnLst>
  </p:timing>
  <p:hf hdr="0"/>
  <p:txStyles>
    <p:titleStyle>
      <a:lvl1pPr algn="ctr" rtl="0" fontAlgn="base">
        <a:lnSpc>
          <a:spcPct val="90000"/>
        </a:lnSpc>
        <a:spcBef>
          <a:spcPct val="0"/>
        </a:spcBef>
        <a:spcAft>
          <a:spcPct val="0"/>
        </a:spcAft>
        <a:defRPr lang="en-US" sz="2400" b="1" cap="all" dirty="0">
          <a:solidFill>
            <a:schemeClr val="tx1"/>
          </a:solidFill>
          <a:latin typeface="Interstate-Bold" pitchFamily="2" charset="0"/>
          <a:ea typeface="ＭＳ Ｐゴシック" charset="0"/>
          <a:cs typeface="ＭＳ Ｐゴシック" charset="0"/>
        </a:defRPr>
      </a:lvl1pPr>
      <a:lvl2pPr algn="ctr" rtl="0" fontAlgn="base">
        <a:lnSpc>
          <a:spcPct val="90000"/>
        </a:lnSpc>
        <a:spcBef>
          <a:spcPct val="0"/>
        </a:spcBef>
        <a:spcAft>
          <a:spcPct val="0"/>
        </a:spcAft>
        <a:defRPr sz="2400" b="1">
          <a:solidFill>
            <a:schemeClr val="tx1"/>
          </a:solidFill>
          <a:latin typeface="Interstate-Bold" charset="0"/>
          <a:ea typeface="ＭＳ Ｐゴシック" charset="0"/>
          <a:cs typeface="ＭＳ Ｐゴシック" charset="0"/>
        </a:defRPr>
      </a:lvl2pPr>
      <a:lvl3pPr algn="ctr" rtl="0" fontAlgn="base">
        <a:lnSpc>
          <a:spcPct val="90000"/>
        </a:lnSpc>
        <a:spcBef>
          <a:spcPct val="0"/>
        </a:spcBef>
        <a:spcAft>
          <a:spcPct val="0"/>
        </a:spcAft>
        <a:defRPr sz="2400" b="1">
          <a:solidFill>
            <a:schemeClr val="tx1"/>
          </a:solidFill>
          <a:latin typeface="Interstate-Bold" charset="0"/>
          <a:ea typeface="ＭＳ Ｐゴシック" charset="0"/>
          <a:cs typeface="ＭＳ Ｐゴシック" charset="0"/>
        </a:defRPr>
      </a:lvl3pPr>
      <a:lvl4pPr algn="ctr" rtl="0" fontAlgn="base">
        <a:lnSpc>
          <a:spcPct val="90000"/>
        </a:lnSpc>
        <a:spcBef>
          <a:spcPct val="0"/>
        </a:spcBef>
        <a:spcAft>
          <a:spcPct val="0"/>
        </a:spcAft>
        <a:defRPr sz="2400" b="1">
          <a:solidFill>
            <a:schemeClr val="tx1"/>
          </a:solidFill>
          <a:latin typeface="Interstate-Bold" charset="0"/>
          <a:ea typeface="ＭＳ Ｐゴシック" charset="0"/>
          <a:cs typeface="ＭＳ Ｐゴシック" charset="0"/>
        </a:defRPr>
      </a:lvl4pPr>
      <a:lvl5pPr algn="ctr" rtl="0" fontAlgn="base">
        <a:lnSpc>
          <a:spcPct val="90000"/>
        </a:lnSpc>
        <a:spcBef>
          <a:spcPct val="0"/>
        </a:spcBef>
        <a:spcAft>
          <a:spcPct val="0"/>
        </a:spcAft>
        <a:defRPr sz="2400" b="1">
          <a:solidFill>
            <a:schemeClr val="tx1"/>
          </a:solidFill>
          <a:latin typeface="Interstate-Bold" charset="0"/>
          <a:ea typeface="ＭＳ Ｐゴシック" charset="0"/>
          <a:cs typeface="ＭＳ Ｐゴシック" charset="0"/>
        </a:defRPr>
      </a:lvl5pPr>
      <a:lvl6pPr marL="457200" algn="l" rtl="0" eaLnBrk="1" fontAlgn="base" hangingPunct="1">
        <a:lnSpc>
          <a:spcPct val="90000"/>
        </a:lnSpc>
        <a:spcBef>
          <a:spcPct val="0"/>
        </a:spcBef>
        <a:spcAft>
          <a:spcPct val="0"/>
        </a:spcAft>
        <a:defRPr sz="3200" b="1">
          <a:solidFill>
            <a:schemeClr val="tx2"/>
          </a:solidFill>
          <a:latin typeface="Arial" charset="0"/>
        </a:defRPr>
      </a:lvl6pPr>
      <a:lvl7pPr marL="914400" algn="l" rtl="0" eaLnBrk="1" fontAlgn="base" hangingPunct="1">
        <a:lnSpc>
          <a:spcPct val="90000"/>
        </a:lnSpc>
        <a:spcBef>
          <a:spcPct val="0"/>
        </a:spcBef>
        <a:spcAft>
          <a:spcPct val="0"/>
        </a:spcAft>
        <a:defRPr sz="3200" b="1">
          <a:solidFill>
            <a:schemeClr val="tx2"/>
          </a:solidFill>
          <a:latin typeface="Arial" charset="0"/>
        </a:defRPr>
      </a:lvl7pPr>
      <a:lvl8pPr marL="1371600" algn="l" rtl="0" eaLnBrk="1" fontAlgn="base" hangingPunct="1">
        <a:lnSpc>
          <a:spcPct val="90000"/>
        </a:lnSpc>
        <a:spcBef>
          <a:spcPct val="0"/>
        </a:spcBef>
        <a:spcAft>
          <a:spcPct val="0"/>
        </a:spcAft>
        <a:defRPr sz="3200" b="1">
          <a:solidFill>
            <a:schemeClr val="tx2"/>
          </a:solidFill>
          <a:latin typeface="Arial" charset="0"/>
        </a:defRPr>
      </a:lvl8pPr>
      <a:lvl9pPr marL="1828800" algn="l" rtl="0" eaLnBrk="1" fontAlgn="base" hangingPunct="1">
        <a:lnSpc>
          <a:spcPct val="90000"/>
        </a:lnSpc>
        <a:spcBef>
          <a:spcPct val="0"/>
        </a:spcBef>
        <a:spcAft>
          <a:spcPct val="0"/>
        </a:spcAft>
        <a:defRPr sz="3200" b="1">
          <a:solidFill>
            <a:schemeClr val="tx2"/>
          </a:solidFill>
          <a:latin typeface="Arial" charset="0"/>
        </a:defRPr>
      </a:lvl9pPr>
    </p:titleStyle>
    <p:bodyStyle>
      <a:lvl1pPr marL="228600" indent="-228600" algn="l" rtl="0" fontAlgn="base">
        <a:lnSpc>
          <a:spcPct val="95000"/>
        </a:lnSpc>
        <a:spcBef>
          <a:spcPts val="800"/>
        </a:spcBef>
        <a:spcAft>
          <a:spcPct val="0"/>
        </a:spcAft>
        <a:buClr>
          <a:srgbClr val="000000"/>
        </a:buClr>
        <a:buFont typeface="Arial" charset="0"/>
        <a:buChar char="•"/>
        <a:defRPr sz="2400">
          <a:solidFill>
            <a:schemeClr val="tx1"/>
          </a:solidFill>
          <a:latin typeface="+mn-lt"/>
          <a:ea typeface="ＭＳ Ｐゴシック" charset="0"/>
          <a:cs typeface="ＭＳ Ｐゴシック" charset="0"/>
        </a:defRPr>
      </a:lvl1pPr>
      <a:lvl2pPr marL="457200" indent="-228600" algn="l" rtl="0" fontAlgn="base">
        <a:lnSpc>
          <a:spcPct val="95000"/>
        </a:lnSpc>
        <a:spcBef>
          <a:spcPts val="700"/>
        </a:spcBef>
        <a:spcAft>
          <a:spcPct val="0"/>
        </a:spcAft>
        <a:buClr>
          <a:srgbClr val="000000"/>
        </a:buClr>
        <a:buFont typeface="Arial" charset="0"/>
        <a:buChar char="•"/>
        <a:defRPr sz="2000">
          <a:solidFill>
            <a:schemeClr val="tx1"/>
          </a:solidFill>
          <a:latin typeface="+mn-lt"/>
          <a:ea typeface="ＭＳ Ｐゴシック" charset="0"/>
        </a:defRPr>
      </a:lvl2pPr>
      <a:lvl3pPr marL="685800" indent="-228600" algn="l" rtl="0" fontAlgn="base">
        <a:lnSpc>
          <a:spcPct val="95000"/>
        </a:lnSpc>
        <a:spcBef>
          <a:spcPts val="600"/>
        </a:spcBef>
        <a:spcAft>
          <a:spcPct val="0"/>
        </a:spcAft>
        <a:buClr>
          <a:srgbClr val="000000"/>
        </a:buClr>
        <a:buFont typeface="Arial" charset="0"/>
        <a:buChar char="•"/>
        <a:defRPr>
          <a:solidFill>
            <a:schemeClr val="tx1"/>
          </a:solidFill>
          <a:latin typeface="+mn-lt"/>
          <a:ea typeface="ＭＳ Ｐゴシック" charset="0"/>
        </a:defRPr>
      </a:lvl3pPr>
      <a:lvl4pPr marL="914400" indent="-228600" algn="l" rtl="0" fontAlgn="base">
        <a:lnSpc>
          <a:spcPct val="95000"/>
        </a:lnSpc>
        <a:spcBef>
          <a:spcPts val="600"/>
        </a:spcBef>
        <a:spcAft>
          <a:spcPct val="0"/>
        </a:spcAft>
        <a:buClr>
          <a:srgbClr val="000000"/>
        </a:buClr>
        <a:buFont typeface="Arial" charset="0"/>
        <a:buChar char="•"/>
        <a:defRPr sz="1600">
          <a:solidFill>
            <a:schemeClr val="tx1"/>
          </a:solidFill>
          <a:latin typeface="+mn-lt"/>
          <a:ea typeface="ＭＳ Ｐゴシック" charset="0"/>
        </a:defRPr>
      </a:lvl4pPr>
      <a:lvl5pPr marL="1143000" indent="-228600" algn="l" rtl="0" fontAlgn="base">
        <a:lnSpc>
          <a:spcPct val="95000"/>
        </a:lnSpc>
        <a:spcBef>
          <a:spcPts val="500"/>
        </a:spcBef>
        <a:spcAft>
          <a:spcPct val="0"/>
        </a:spcAft>
        <a:buClr>
          <a:srgbClr val="000000"/>
        </a:buClr>
        <a:buFont typeface="Arial" charset="0"/>
        <a:buChar char="•"/>
        <a:defRPr sz="1600">
          <a:solidFill>
            <a:schemeClr val="tx1"/>
          </a:solidFill>
          <a:latin typeface="+mn-lt"/>
          <a:ea typeface="ＭＳ Ｐゴシック" charset="0"/>
        </a:defRPr>
      </a:lvl5pPr>
      <a:lvl6pPr marL="1371600" indent="-228600" algn="l" rtl="0" eaLnBrk="1" fontAlgn="base" hangingPunct="1">
        <a:lnSpc>
          <a:spcPct val="95000"/>
        </a:lnSpc>
        <a:spcBef>
          <a:spcPts val="500"/>
        </a:spcBef>
        <a:spcAft>
          <a:spcPct val="0"/>
        </a:spcAft>
        <a:buClrTx/>
        <a:buChar char="•"/>
        <a:defRPr sz="1400" baseline="0">
          <a:solidFill>
            <a:schemeClr val="tx1"/>
          </a:solidFill>
          <a:latin typeface="+mn-lt"/>
        </a:defRPr>
      </a:lvl6pPr>
      <a:lvl7pPr marL="1600200" indent="-228600" algn="l" rtl="0" eaLnBrk="1" fontAlgn="base" hangingPunct="1">
        <a:lnSpc>
          <a:spcPct val="95000"/>
        </a:lnSpc>
        <a:spcBef>
          <a:spcPts val="500"/>
        </a:spcBef>
        <a:spcAft>
          <a:spcPct val="0"/>
        </a:spcAft>
        <a:buClrTx/>
        <a:buChar char="•"/>
        <a:defRPr sz="1400">
          <a:solidFill>
            <a:schemeClr val="tx1"/>
          </a:solidFill>
          <a:latin typeface="+mn-lt"/>
        </a:defRPr>
      </a:lvl7pPr>
      <a:lvl8pPr marL="1828800" indent="-228600" algn="l" rtl="0" eaLnBrk="1" fontAlgn="base" hangingPunct="1">
        <a:lnSpc>
          <a:spcPct val="95000"/>
        </a:lnSpc>
        <a:spcBef>
          <a:spcPct val="25000"/>
        </a:spcBef>
        <a:spcAft>
          <a:spcPct val="0"/>
        </a:spcAft>
        <a:buClrTx/>
        <a:buChar char="•"/>
        <a:defRPr sz="1400" baseline="0">
          <a:solidFill>
            <a:schemeClr val="tx1"/>
          </a:solidFill>
          <a:latin typeface="+mn-lt"/>
        </a:defRPr>
      </a:lvl8pPr>
      <a:lvl9pPr marL="2057400" indent="-228600" algn="l" rtl="0" eaLnBrk="1" fontAlgn="base" hangingPunct="1">
        <a:lnSpc>
          <a:spcPct val="95000"/>
        </a:lnSpc>
        <a:spcBef>
          <a:spcPct val="25000"/>
        </a:spcBef>
        <a:spcAft>
          <a:spcPct val="0"/>
        </a:spcAft>
        <a:buClrTx/>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03513"/>
            <a:ext cx="7908925" cy="1233487"/>
          </a:xfrm>
        </p:spPr>
        <p:txBody>
          <a:bodyPr/>
          <a:lstStyle/>
          <a:p>
            <a:pPr>
              <a:defRPr/>
            </a:pPr>
            <a:r>
              <a:rPr lang="en-US" dirty="0" smtClean="0">
                <a:ea typeface="+mj-ea"/>
              </a:rPr>
              <a:t>JBoss Data Grid and </a:t>
            </a:r>
            <a:r>
              <a:rPr lang="en-US" smtClean="0">
                <a:ea typeface="+mj-ea"/>
              </a:rPr>
              <a:t>JBoss Fuse Demo</a:t>
            </a:r>
            <a:endParaRPr dirty="0">
              <a:ea typeface="+mj-ea"/>
            </a:endParaRPr>
          </a:p>
        </p:txBody>
      </p:sp>
      <p:sp>
        <p:nvSpPr>
          <p:cNvPr id="13314" name="Subtitle 2"/>
          <p:cNvSpPr>
            <a:spLocks noGrp="1"/>
          </p:cNvSpPr>
          <p:nvPr>
            <p:ph type="subTitle" sz="quarter" idx="1"/>
          </p:nvPr>
        </p:nvSpPr>
        <p:spPr>
          <a:xfrm>
            <a:off x="685800" y="4211638"/>
            <a:ext cx="7908925" cy="1438275"/>
          </a:xfrm>
        </p:spPr>
        <p:txBody>
          <a:bodyPr/>
          <a:lstStyle/>
          <a:p>
            <a:r>
              <a:rPr lang="en-US" dirty="0" smtClean="0">
                <a:latin typeface="Interstate-Regular" charset="0"/>
              </a:rPr>
              <a:t>Thomas </a:t>
            </a:r>
            <a:r>
              <a:rPr lang="en-US" dirty="0" err="1" smtClean="0">
                <a:latin typeface="Interstate-Regular" charset="0"/>
              </a:rPr>
              <a:t>Qvarnstrom</a:t>
            </a:r>
            <a:endParaRPr lang="en-US" dirty="0" smtClean="0">
              <a:latin typeface="Interstate-Regular" charset="0"/>
            </a:endParaRPr>
          </a:p>
          <a:p>
            <a:r>
              <a:rPr lang="en-US" dirty="0" smtClean="0">
                <a:latin typeface="Interstate-Regular" charset="0"/>
              </a:rPr>
              <a:t>JBoss </a:t>
            </a:r>
            <a:r>
              <a:rPr lang="en-US" dirty="0" smtClean="0">
                <a:latin typeface="Interstate-Regular" charset="0"/>
              </a:rPr>
              <a:t>Technology Evangelist</a:t>
            </a:r>
            <a:endParaRPr dirty="0">
              <a:latin typeface="Interstate-Regular" charset="0"/>
            </a:endParaRPr>
          </a:p>
          <a:p>
            <a:r>
              <a:rPr lang="en-US" dirty="0" smtClean="0">
                <a:latin typeface="Interstate-Regular" charset="0"/>
              </a:rPr>
              <a:t>Feb, 2015</a:t>
            </a:r>
            <a:endParaRPr dirty="0">
              <a:latin typeface="Interstate-Regular" charset="0"/>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Endpoint</a:t>
            </a:r>
            <a:endParaRPr lang="sv-SE" dirty="0"/>
          </a:p>
        </p:txBody>
      </p:sp>
      <p:sp>
        <p:nvSpPr>
          <p:cNvPr id="3" name="Platshållare för innehåll 2"/>
          <p:cNvSpPr>
            <a:spLocks noGrp="1"/>
          </p:cNvSpPr>
          <p:nvPr>
            <p:ph sz="quarter" idx="13"/>
          </p:nvPr>
        </p:nvSpPr>
        <p:spPr/>
        <p:txBody>
          <a:bodyPr/>
          <a:lstStyle/>
          <a:p>
            <a:r>
              <a:rPr lang="en-US" dirty="0" smtClean="0"/>
              <a:t>The endpoint for camel-</a:t>
            </a:r>
            <a:r>
              <a:rPr lang="en-US" dirty="0" err="1" smtClean="0"/>
              <a:t>jbossdatagrid</a:t>
            </a:r>
            <a:r>
              <a:rPr lang="en-US" dirty="0" smtClean="0"/>
              <a:t> component is </a:t>
            </a:r>
            <a:r>
              <a:rPr lang="en-US" dirty="0" err="1" smtClean="0"/>
              <a:t>infinispan</a:t>
            </a:r>
            <a:r>
              <a:rPr lang="en-US" dirty="0" smtClean="0"/>
              <a:t>://</a:t>
            </a:r>
          </a:p>
          <a:p>
            <a:pPr lvl="1"/>
            <a:r>
              <a:rPr lang="en-US" dirty="0" smtClean="0"/>
              <a:t>First part of the URI is used as host and port for remote(hotrod) endpoints.</a:t>
            </a:r>
          </a:p>
          <a:p>
            <a:pPr lvl="2"/>
            <a:r>
              <a:rPr lang="en-US" dirty="0"/>
              <a:t>If a </a:t>
            </a:r>
            <a:r>
              <a:rPr lang="en-US" b="1" dirty="0" err="1" smtClean="0"/>
              <a:t>cacheContainer</a:t>
            </a:r>
            <a:r>
              <a:rPr lang="en-US" b="1" dirty="0" smtClean="0"/>
              <a:t> </a:t>
            </a:r>
            <a:r>
              <a:rPr lang="en-US" dirty="0" smtClean="0"/>
              <a:t>is specified, </a:t>
            </a:r>
            <a:r>
              <a:rPr lang="en-US" dirty="0"/>
              <a:t>the cache will be local. If it is </a:t>
            </a:r>
            <a:r>
              <a:rPr lang="en-US" dirty="0" smtClean="0"/>
              <a:t>not, </a:t>
            </a:r>
            <a:r>
              <a:rPr lang="en-US" dirty="0"/>
              <a:t>the cache will try to connect to remote cache using the supplied hostname/port. </a:t>
            </a:r>
            <a:endParaRPr lang="en-US" dirty="0" smtClean="0"/>
          </a:p>
          <a:p>
            <a:pPr lvl="1"/>
            <a:r>
              <a:rPr lang="en-US" dirty="0" smtClean="0"/>
              <a:t>The endpoint can be used as both producer or consumer</a:t>
            </a:r>
          </a:p>
          <a:p>
            <a:pPr lvl="2"/>
            <a:r>
              <a:rPr lang="en-US" dirty="0" smtClean="0"/>
              <a:t>Producer are for PUT, GET, REMOVE or CLEAR commands</a:t>
            </a:r>
          </a:p>
          <a:p>
            <a:pPr marL="457200" lvl="2" indent="0">
              <a:buNone/>
            </a:pPr>
            <a:r>
              <a:rPr lang="sv-SE" sz="1600" dirty="0" smtClean="0">
                <a:latin typeface="Courier"/>
                <a:cs typeface="Courier"/>
              </a:rPr>
              <a:t>&lt;</a:t>
            </a:r>
            <a:r>
              <a:rPr lang="sv-SE" sz="1600" dirty="0" err="1" smtClean="0">
                <a:latin typeface="Courier"/>
                <a:cs typeface="Courier"/>
              </a:rPr>
              <a:t>to</a:t>
            </a:r>
            <a:r>
              <a:rPr lang="sv-SE" sz="1600" dirty="0" smtClean="0">
                <a:latin typeface="Courier"/>
                <a:cs typeface="Courier"/>
              </a:rPr>
              <a:t> </a:t>
            </a:r>
            <a:r>
              <a:rPr lang="sv-SE" sz="1600" dirty="0" err="1" smtClean="0">
                <a:latin typeface="Courier"/>
                <a:cs typeface="Courier"/>
              </a:rPr>
              <a:t>uri</a:t>
            </a:r>
            <a:r>
              <a:rPr lang="sv-SE" sz="1600" dirty="0" smtClean="0">
                <a:latin typeface="Courier"/>
                <a:cs typeface="Courier"/>
              </a:rPr>
              <a:t>=</a:t>
            </a:r>
            <a:r>
              <a:rPr lang="sv-SE" sz="1600" i="1" dirty="0" smtClean="0">
                <a:latin typeface="Courier"/>
                <a:cs typeface="Courier"/>
              </a:rPr>
              <a:t>"</a:t>
            </a:r>
            <a:r>
              <a:rPr lang="sv-SE" sz="1600" i="1" dirty="0" err="1" smtClean="0">
                <a:latin typeface="Courier"/>
                <a:cs typeface="Courier"/>
              </a:rPr>
              <a:t>infinispan</a:t>
            </a:r>
            <a:r>
              <a:rPr lang="sv-SE" sz="1600" i="1" dirty="0" smtClean="0">
                <a:latin typeface="Courier"/>
                <a:cs typeface="Courier"/>
              </a:rPr>
              <a:t>://</a:t>
            </a:r>
            <a:r>
              <a:rPr lang="sv-SE" sz="1600" i="1" dirty="0" err="1" smtClean="0">
                <a:latin typeface="Courier"/>
                <a:cs typeface="Courier"/>
              </a:rPr>
              <a:t>localhost?command</a:t>
            </a:r>
            <a:r>
              <a:rPr lang="sv-SE" sz="1600" i="1" dirty="0" smtClean="0">
                <a:latin typeface="Courier"/>
                <a:cs typeface="Courier"/>
              </a:rPr>
              <a:t>=GET"/&gt;</a:t>
            </a:r>
            <a:endParaRPr lang="en-US" sz="1600" dirty="0" smtClean="0">
              <a:latin typeface="Courier"/>
              <a:cs typeface="Courier"/>
            </a:endParaRPr>
          </a:p>
          <a:p>
            <a:pPr lvl="2"/>
            <a:r>
              <a:rPr lang="en-US" dirty="0" smtClean="0"/>
              <a:t>Consumers are listeners for different </a:t>
            </a:r>
            <a:r>
              <a:rPr lang="en-US" dirty="0" err="1" smtClean="0"/>
              <a:t>eventTypes</a:t>
            </a:r>
            <a:r>
              <a:rPr lang="en-US" dirty="0"/>
              <a:t> </a:t>
            </a:r>
            <a:r>
              <a:rPr lang="en-US" dirty="0" smtClean="0"/>
              <a:t>(library mode only)</a:t>
            </a:r>
          </a:p>
          <a:p>
            <a:pPr marL="457200" lvl="2" indent="0">
              <a:buNone/>
            </a:pPr>
            <a:r>
              <a:rPr lang="sv-SE" sz="1600" dirty="0" smtClean="0">
                <a:latin typeface="Courier"/>
                <a:cs typeface="Courier"/>
              </a:rPr>
              <a:t>&lt;from </a:t>
            </a:r>
            <a:r>
              <a:rPr lang="sv-SE" sz="1600" dirty="0" err="1" smtClean="0">
                <a:latin typeface="Courier"/>
                <a:cs typeface="Courier"/>
              </a:rPr>
              <a:t>uri</a:t>
            </a:r>
            <a:r>
              <a:rPr lang="sv-SE" sz="1600" dirty="0" smtClean="0">
                <a:latin typeface="Courier"/>
                <a:cs typeface="Courier"/>
              </a:rPr>
              <a:t>=</a:t>
            </a:r>
            <a:r>
              <a:rPr lang="sv-SE" sz="1600" i="1" dirty="0" smtClean="0">
                <a:latin typeface="Courier"/>
                <a:cs typeface="Courier"/>
              </a:rPr>
              <a:t>"</a:t>
            </a:r>
            <a:r>
              <a:rPr lang="sv-SE" sz="1600" i="1" dirty="0" err="1" smtClean="0">
                <a:latin typeface="Courier"/>
                <a:cs typeface="Courier"/>
              </a:rPr>
              <a:t>infinispan</a:t>
            </a:r>
            <a:r>
              <a:rPr lang="sv-SE" sz="1600" i="1" dirty="0" smtClean="0">
                <a:latin typeface="Courier"/>
                <a:cs typeface="Courier"/>
              </a:rPr>
              <a:t>://</a:t>
            </a:r>
            <a:r>
              <a:rPr lang="sv-SE" sz="1600" i="1" dirty="0" err="1" smtClean="0">
                <a:latin typeface="Courier"/>
                <a:cs typeface="Courier"/>
              </a:rPr>
              <a:t>foo?cacheContainer</a:t>
            </a:r>
            <a:r>
              <a:rPr lang="sv-SE" sz="1600" i="1" dirty="0" smtClean="0">
                <a:latin typeface="Courier"/>
                <a:cs typeface="Courier"/>
              </a:rPr>
              <a:t>=#</a:t>
            </a:r>
            <a:r>
              <a:rPr lang="sv-SE" sz="1600" i="1" dirty="0" err="1" smtClean="0">
                <a:latin typeface="Courier"/>
                <a:cs typeface="Courier"/>
              </a:rPr>
              <a:t>cacheManager</a:t>
            </a:r>
            <a:r>
              <a:rPr lang="sv-SE" sz="1600" i="1" dirty="0" smtClean="0">
                <a:latin typeface="Courier"/>
                <a:cs typeface="Courier"/>
              </a:rPr>
              <a:t>"/&gt;</a:t>
            </a:r>
            <a:endParaRPr lang="en-US" sz="1600" dirty="0" smtClean="0">
              <a:latin typeface="Courier"/>
              <a:cs typeface="Courier"/>
            </a:endParaRPr>
          </a:p>
          <a:p>
            <a:pPr marL="457200" lvl="2" indent="0">
              <a:buNone/>
            </a:pPr>
            <a:endParaRPr lang="en-US" dirty="0" smtClean="0"/>
          </a:p>
          <a:p>
            <a:pPr lvl="1"/>
            <a:endParaRPr lang="en-US" dirty="0" smtClean="0"/>
          </a:p>
          <a:p>
            <a:pPr lvl="2"/>
            <a:endParaRPr lang="en-US" dirty="0" smtClean="0"/>
          </a:p>
          <a:p>
            <a:pPr lvl="2"/>
            <a:endParaRPr lang="en-US" dirty="0"/>
          </a:p>
        </p:txBody>
      </p:sp>
      <p:sp>
        <p:nvSpPr>
          <p:cNvPr id="4" name="Platshållare för datum 3"/>
          <p:cNvSpPr>
            <a:spLocks noGrp="1"/>
          </p:cNvSpPr>
          <p:nvPr>
            <p:ph type="dt" sz="half" idx="14"/>
          </p:nvPr>
        </p:nvSpPr>
        <p:spPr/>
        <p:txBody>
          <a:bodyPr/>
          <a:lstStyle/>
          <a:p>
            <a:pPr>
              <a:defRPr/>
            </a:pPr>
            <a:r>
              <a:rPr lang="en-US" smtClean="0"/>
              <a:t>3/17/13</a:t>
            </a:r>
            <a:endParaRPr lang="en-US" dirty="0"/>
          </a:p>
        </p:txBody>
      </p:sp>
      <p:sp>
        <p:nvSpPr>
          <p:cNvPr id="5" name="Platshållare för sidfot 4"/>
          <p:cNvSpPr>
            <a:spLocks noGrp="1"/>
          </p:cNvSpPr>
          <p:nvPr>
            <p:ph type="ftr" sz="quarter" idx="15"/>
          </p:nvPr>
        </p:nvSpPr>
        <p:spPr/>
        <p:txBody>
          <a:bodyPr/>
          <a:lstStyle/>
          <a:p>
            <a:pPr>
              <a:defRPr/>
            </a:pPr>
            <a:r>
              <a:rPr lang="en-US" smtClean="0"/>
              <a:t>Red Hat Confidential</a:t>
            </a:r>
            <a:endParaRPr lang="en-US" dirty="0"/>
          </a:p>
        </p:txBody>
      </p:sp>
      <p:sp>
        <p:nvSpPr>
          <p:cNvPr id="6" name="Platshållare för bildnummer 5"/>
          <p:cNvSpPr>
            <a:spLocks noGrp="1"/>
          </p:cNvSpPr>
          <p:nvPr>
            <p:ph type="sldNum" sz="quarter" idx="16"/>
          </p:nvPr>
        </p:nvSpPr>
        <p:spPr/>
        <p:txBody>
          <a:bodyPr/>
          <a:lstStyle/>
          <a:p>
            <a:pPr>
              <a:defRPr/>
            </a:pPr>
            <a:fld id="{B62240E0-8BB3-5240-AD52-29052006A05D}" type="slidenum">
              <a:rPr lang="en-US" smtClean="0"/>
              <a:pPr>
                <a:defRPr/>
              </a:pPr>
              <a:t>10</a:t>
            </a:fld>
            <a:endParaRPr lang="en-US" dirty="0"/>
          </a:p>
        </p:txBody>
      </p:sp>
    </p:spTree>
    <p:extLst>
      <p:ext uri="{BB962C8B-B14F-4D97-AF65-F5344CB8AC3E}">
        <p14:creationId xmlns:p14="http://schemas.microsoft.com/office/powerpoint/2010/main" val="1330757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52450" y="317500"/>
            <a:ext cx="8040688" cy="5848350"/>
          </a:xfrm>
        </p:spPr>
        <p:txBody>
          <a:bodyPr/>
          <a:lstStyle/>
          <a:p>
            <a:pPr>
              <a:buFont typeface="Arial" pitchFamily="34" charset="0"/>
              <a:buNone/>
              <a:defRPr/>
            </a:pPr>
            <a:r>
              <a:rPr lang="en-US" dirty="0" smtClean="0">
                <a:ea typeface="+mn-ea"/>
                <a:cs typeface="+mn-cs"/>
              </a:rPr>
              <a:t>HOW TO RUN THE DEMO</a:t>
            </a:r>
            <a:endParaRPr lang="en-US" sz="1400" dirty="0">
              <a:ea typeface="+mn-ea"/>
              <a:cs typeface="+mn-cs"/>
            </a:endParaRPr>
          </a:p>
        </p:txBody>
      </p:sp>
    </p:spTree>
    <p:extLst>
      <p:ext uri="{BB962C8B-B14F-4D97-AF65-F5344CB8AC3E}">
        <p14:creationId xmlns:p14="http://schemas.microsoft.com/office/powerpoint/2010/main" val="214725305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Preparations</a:t>
            </a:r>
            <a:endParaRPr lang="en-US" dirty="0"/>
          </a:p>
        </p:txBody>
      </p:sp>
      <p:sp>
        <p:nvSpPr>
          <p:cNvPr id="3" name="Platshållare för innehåll 2"/>
          <p:cNvSpPr>
            <a:spLocks noGrp="1"/>
          </p:cNvSpPr>
          <p:nvPr>
            <p:ph sz="quarter" idx="13"/>
          </p:nvPr>
        </p:nvSpPr>
        <p:spPr>
          <a:xfrm>
            <a:off x="454025" y="1279525"/>
            <a:ext cx="8229600" cy="4150959"/>
          </a:xfrm>
        </p:spPr>
        <p:txBody>
          <a:bodyPr/>
          <a:lstStyle/>
          <a:p>
            <a:r>
              <a:rPr lang="en-US" dirty="0" smtClean="0"/>
              <a:t>Download the code from </a:t>
            </a:r>
            <a:r>
              <a:rPr lang="en-US" dirty="0" err="1" smtClean="0"/>
              <a:t>jbossdemocentral</a:t>
            </a:r>
            <a:r>
              <a:rPr lang="en-US" baseline="30000" dirty="0" smtClean="0"/>
              <a:t>[1]</a:t>
            </a:r>
          </a:p>
          <a:p>
            <a:r>
              <a:rPr lang="en-US" dirty="0" smtClean="0"/>
              <a:t>Download JBoss Fuse and JBoss Data Grid from </a:t>
            </a:r>
            <a:r>
              <a:rPr lang="en-US" dirty="0" err="1" smtClean="0"/>
              <a:t>jboss.org</a:t>
            </a:r>
            <a:r>
              <a:rPr lang="en-US" baseline="30000" dirty="0" smtClean="0"/>
              <a:t>[2][3]</a:t>
            </a:r>
          </a:p>
          <a:p>
            <a:endParaRPr lang="en-US" dirty="0"/>
          </a:p>
        </p:txBody>
      </p:sp>
      <p:sp>
        <p:nvSpPr>
          <p:cNvPr id="4" name="Platshållare för datum 3"/>
          <p:cNvSpPr>
            <a:spLocks noGrp="1"/>
          </p:cNvSpPr>
          <p:nvPr>
            <p:ph type="dt" sz="half" idx="14"/>
          </p:nvPr>
        </p:nvSpPr>
        <p:spPr/>
        <p:txBody>
          <a:bodyPr/>
          <a:lstStyle/>
          <a:p>
            <a:pPr>
              <a:defRPr/>
            </a:pPr>
            <a:r>
              <a:rPr lang="en-US" smtClean="0"/>
              <a:t>3/17/13</a:t>
            </a:r>
            <a:endParaRPr lang="en-US" dirty="0"/>
          </a:p>
        </p:txBody>
      </p:sp>
      <p:sp>
        <p:nvSpPr>
          <p:cNvPr id="5" name="Platshållare för sidfot 4"/>
          <p:cNvSpPr>
            <a:spLocks noGrp="1"/>
          </p:cNvSpPr>
          <p:nvPr>
            <p:ph type="ftr" sz="quarter" idx="15"/>
          </p:nvPr>
        </p:nvSpPr>
        <p:spPr/>
        <p:txBody>
          <a:bodyPr/>
          <a:lstStyle/>
          <a:p>
            <a:pPr>
              <a:defRPr/>
            </a:pPr>
            <a:r>
              <a:rPr lang="en-US" smtClean="0"/>
              <a:t>Red Hat Confidential</a:t>
            </a:r>
            <a:endParaRPr lang="en-US" dirty="0"/>
          </a:p>
        </p:txBody>
      </p:sp>
      <p:sp>
        <p:nvSpPr>
          <p:cNvPr id="6" name="Platshållare för bildnummer 5"/>
          <p:cNvSpPr>
            <a:spLocks noGrp="1"/>
          </p:cNvSpPr>
          <p:nvPr>
            <p:ph type="sldNum" sz="quarter" idx="16"/>
          </p:nvPr>
        </p:nvSpPr>
        <p:spPr/>
        <p:txBody>
          <a:bodyPr/>
          <a:lstStyle/>
          <a:p>
            <a:pPr>
              <a:defRPr/>
            </a:pPr>
            <a:fld id="{B62240E0-8BB3-5240-AD52-29052006A05D}" type="slidenum">
              <a:rPr lang="en-US" smtClean="0"/>
              <a:pPr>
                <a:defRPr/>
              </a:pPr>
              <a:t>12</a:t>
            </a:fld>
            <a:endParaRPr lang="en-US" dirty="0"/>
          </a:p>
        </p:txBody>
      </p:sp>
      <p:sp>
        <p:nvSpPr>
          <p:cNvPr id="7" name="textruta 6"/>
          <p:cNvSpPr txBox="1"/>
          <p:nvPr/>
        </p:nvSpPr>
        <p:spPr bwMode="auto">
          <a:xfrm>
            <a:off x="454949" y="5515780"/>
            <a:ext cx="8264906" cy="646331"/>
          </a:xfrm>
          <a:prstGeom prst="rect">
            <a:avLst/>
          </a:prstGeom>
          <a:noFill/>
          <a:ln w="12700" cap="sq" algn="ctr">
            <a:noFill/>
            <a:miter lim="800000"/>
            <a:headEnd/>
            <a:tailEnd/>
          </a:ln>
          <a:effectLst/>
        </p:spPr>
        <p:txBody>
          <a:bodyPr wrap="square" rtlCol="0">
            <a:spAutoFit/>
          </a:bodyPr>
          <a:lstStyle/>
          <a:p>
            <a:r>
              <a:rPr lang="en-US" sz="1200" dirty="0">
                <a:solidFill>
                  <a:schemeClr val="tx2"/>
                </a:solidFill>
                <a:latin typeface="+mn-lt"/>
              </a:rPr>
              <a:t>[1]=http://public-</a:t>
            </a:r>
            <a:r>
              <a:rPr lang="en-US" sz="1200" dirty="0" err="1">
                <a:solidFill>
                  <a:schemeClr val="tx2"/>
                </a:solidFill>
                <a:latin typeface="+mn-lt"/>
              </a:rPr>
              <a:t>jbossdemocentral.rhcloud.com</a:t>
            </a:r>
            <a:r>
              <a:rPr lang="en-US" sz="1200" dirty="0">
                <a:solidFill>
                  <a:schemeClr val="tx2"/>
                </a:solidFill>
                <a:latin typeface="+mn-lt"/>
              </a:rPr>
              <a:t>/#/</a:t>
            </a:r>
            <a:r>
              <a:rPr lang="en-US" sz="1200" dirty="0" err="1" smtClean="0">
                <a:solidFill>
                  <a:schemeClr val="tx2"/>
                </a:solidFill>
                <a:latin typeface="+mn-lt"/>
              </a:rPr>
              <a:t>datagrid</a:t>
            </a:r>
            <a:endParaRPr lang="en-US" sz="1200" dirty="0" smtClean="0">
              <a:solidFill>
                <a:schemeClr val="tx2"/>
              </a:solidFill>
              <a:latin typeface="+mn-lt"/>
            </a:endParaRPr>
          </a:p>
          <a:p>
            <a:r>
              <a:rPr lang="en-US" sz="1200" dirty="0">
                <a:solidFill>
                  <a:schemeClr val="tx2"/>
                </a:solidFill>
                <a:latin typeface="+mn-lt"/>
              </a:rPr>
              <a:t>[2]=http://</a:t>
            </a:r>
            <a:r>
              <a:rPr lang="en-US" sz="1200" dirty="0" err="1">
                <a:solidFill>
                  <a:schemeClr val="tx2"/>
                </a:solidFill>
                <a:latin typeface="+mn-lt"/>
              </a:rPr>
              <a:t>www.jboss.org</a:t>
            </a:r>
            <a:r>
              <a:rPr lang="en-US" sz="1200" dirty="0">
                <a:solidFill>
                  <a:schemeClr val="tx2"/>
                </a:solidFill>
                <a:latin typeface="+mn-lt"/>
              </a:rPr>
              <a:t>/download-manager/file/jboss-fuse-6.1.0.GA-</a:t>
            </a:r>
            <a:r>
              <a:rPr lang="en-US" sz="1200" dirty="0" smtClean="0">
                <a:solidFill>
                  <a:schemeClr val="tx2"/>
                </a:solidFill>
                <a:latin typeface="+mn-lt"/>
              </a:rPr>
              <a:t>full_zip.zip</a:t>
            </a:r>
          </a:p>
          <a:p>
            <a:r>
              <a:rPr lang="en-US" sz="1200" dirty="0">
                <a:solidFill>
                  <a:schemeClr val="tx2"/>
                </a:solidFill>
                <a:latin typeface="+mn-lt"/>
              </a:rPr>
              <a:t>[3]=http://</a:t>
            </a:r>
            <a:r>
              <a:rPr lang="en-US" sz="1200" dirty="0" err="1">
                <a:solidFill>
                  <a:schemeClr val="tx2"/>
                </a:solidFill>
                <a:latin typeface="+mn-lt"/>
              </a:rPr>
              <a:t>www.jboss.org</a:t>
            </a:r>
            <a:r>
              <a:rPr lang="en-US" sz="1200" dirty="0">
                <a:solidFill>
                  <a:schemeClr val="tx2"/>
                </a:solidFill>
                <a:latin typeface="+mn-lt"/>
              </a:rPr>
              <a:t>/download-manager/file/jboss-datagrid-6.4.0.GA.zip</a:t>
            </a:r>
            <a:endParaRPr lang="en-US" sz="1200" dirty="0" smtClean="0">
              <a:solidFill>
                <a:schemeClr val="tx2"/>
              </a:solidFill>
              <a:latin typeface="+mn-lt"/>
            </a:endParaRPr>
          </a:p>
        </p:txBody>
      </p:sp>
    </p:spTree>
    <p:extLst>
      <p:ext uri="{BB962C8B-B14F-4D97-AF65-F5344CB8AC3E}">
        <p14:creationId xmlns:p14="http://schemas.microsoft.com/office/powerpoint/2010/main" val="15186650"/>
      </p:ext>
    </p:extLst>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Install &amp; setup</a:t>
            </a:r>
            <a:endParaRPr lang="en-US" dirty="0"/>
          </a:p>
        </p:txBody>
      </p:sp>
      <p:sp>
        <p:nvSpPr>
          <p:cNvPr id="3" name="Platshållare för innehåll 2"/>
          <p:cNvSpPr>
            <a:spLocks noGrp="1"/>
          </p:cNvSpPr>
          <p:nvPr>
            <p:ph sz="quarter" idx="13"/>
          </p:nvPr>
        </p:nvSpPr>
        <p:spPr/>
        <p:txBody>
          <a:bodyPr>
            <a:normAutofit fontScale="77500" lnSpcReduction="20000"/>
          </a:bodyPr>
          <a:lstStyle/>
          <a:p>
            <a:r>
              <a:rPr lang="en-US" dirty="0" smtClean="0"/>
              <a:t>Installation is fully automated with </a:t>
            </a:r>
            <a:r>
              <a:rPr lang="en-US" dirty="0" err="1" smtClean="0"/>
              <a:t>init.sh</a:t>
            </a:r>
            <a:r>
              <a:rPr lang="en-US" dirty="0" smtClean="0"/>
              <a:t> script</a:t>
            </a:r>
          </a:p>
          <a:p>
            <a:pPr marL="228600" lvl="1" indent="0">
              <a:buNone/>
            </a:pPr>
            <a:r>
              <a:rPr lang="en-US" dirty="0" smtClean="0">
                <a:latin typeface="Courier"/>
                <a:cs typeface="Courier"/>
              </a:rPr>
              <a:t>$ </a:t>
            </a:r>
            <a:r>
              <a:rPr lang="en-US" dirty="0" err="1" smtClean="0">
                <a:latin typeface="Courier"/>
                <a:cs typeface="Courier"/>
              </a:rPr>
              <a:t>sh</a:t>
            </a:r>
            <a:r>
              <a:rPr lang="en-US" dirty="0" smtClean="0">
                <a:latin typeface="Courier"/>
                <a:cs typeface="Courier"/>
              </a:rPr>
              <a:t> </a:t>
            </a:r>
            <a:r>
              <a:rPr lang="en-US" dirty="0" err="1" smtClean="0">
                <a:latin typeface="Courier"/>
                <a:cs typeface="Courier"/>
              </a:rPr>
              <a:t>init.sh</a:t>
            </a:r>
            <a:endParaRPr lang="en-US" dirty="0">
              <a:latin typeface="Courier"/>
              <a:cs typeface="Courier"/>
            </a:endParaRPr>
          </a:p>
          <a:p>
            <a:r>
              <a:rPr lang="en-US" dirty="0" smtClean="0"/>
              <a:t> The </a:t>
            </a:r>
            <a:r>
              <a:rPr lang="en-US" dirty="0" err="1" smtClean="0"/>
              <a:t>init</a:t>
            </a:r>
            <a:r>
              <a:rPr lang="en-US" dirty="0" smtClean="0"/>
              <a:t> script will</a:t>
            </a:r>
          </a:p>
          <a:p>
            <a:pPr lvl="1"/>
            <a:r>
              <a:rPr lang="en-US" dirty="0" smtClean="0"/>
              <a:t>Stop any running fuse instances</a:t>
            </a:r>
          </a:p>
          <a:p>
            <a:pPr lvl="1"/>
            <a:r>
              <a:rPr lang="en-US" dirty="0" smtClean="0"/>
              <a:t>Stop any running </a:t>
            </a:r>
            <a:r>
              <a:rPr lang="en-US" dirty="0" err="1" smtClean="0"/>
              <a:t>datagrid</a:t>
            </a:r>
            <a:r>
              <a:rPr lang="en-US" dirty="0" smtClean="0"/>
              <a:t> instances</a:t>
            </a:r>
          </a:p>
          <a:p>
            <a:pPr lvl="1"/>
            <a:r>
              <a:rPr lang="en-US" dirty="0" smtClean="0"/>
              <a:t>Create a target </a:t>
            </a:r>
            <a:r>
              <a:rPr lang="en-US" dirty="0" err="1" smtClean="0"/>
              <a:t>dir</a:t>
            </a:r>
            <a:endParaRPr lang="en-US" dirty="0" smtClean="0"/>
          </a:p>
          <a:p>
            <a:pPr lvl="1"/>
            <a:r>
              <a:rPr lang="en-US" dirty="0" smtClean="0"/>
              <a:t>Install fuse</a:t>
            </a:r>
          </a:p>
          <a:p>
            <a:pPr lvl="1"/>
            <a:r>
              <a:rPr lang="en-US" dirty="0" smtClean="0"/>
              <a:t>Install data grid</a:t>
            </a:r>
          </a:p>
          <a:p>
            <a:pPr lvl="1"/>
            <a:r>
              <a:rPr lang="en-US" dirty="0" smtClean="0"/>
              <a:t>Build the projects</a:t>
            </a:r>
          </a:p>
          <a:p>
            <a:pPr lvl="1"/>
            <a:r>
              <a:rPr lang="en-US" dirty="0" smtClean="0"/>
              <a:t>Start fuse</a:t>
            </a:r>
          </a:p>
          <a:p>
            <a:pPr lvl="1"/>
            <a:r>
              <a:rPr lang="en-US" dirty="0" smtClean="0"/>
              <a:t>Start </a:t>
            </a:r>
            <a:r>
              <a:rPr lang="en-US" dirty="0" err="1" smtClean="0"/>
              <a:t>datagrid</a:t>
            </a:r>
            <a:endParaRPr lang="en-US" dirty="0" smtClean="0"/>
          </a:p>
          <a:p>
            <a:pPr lvl="1"/>
            <a:r>
              <a:rPr lang="en-US" dirty="0" smtClean="0"/>
              <a:t>Start a client configuration script</a:t>
            </a:r>
          </a:p>
          <a:p>
            <a:r>
              <a:rPr lang="en-US" dirty="0" smtClean="0"/>
              <a:t>After running the script you will have a </a:t>
            </a:r>
          </a:p>
          <a:p>
            <a:pPr lvl="1"/>
            <a:r>
              <a:rPr lang="en-US" dirty="0" smtClean="0"/>
              <a:t>A running JBoss Data Grid instance</a:t>
            </a:r>
          </a:p>
          <a:p>
            <a:pPr lvl="1"/>
            <a:r>
              <a:rPr lang="en-US" dirty="0" smtClean="0"/>
              <a:t>A running JBoss Fuse instance</a:t>
            </a:r>
          </a:p>
          <a:p>
            <a:pPr lvl="1"/>
            <a:r>
              <a:rPr lang="en-US" dirty="0" smtClean="0"/>
              <a:t>All the demo projects are installed as features</a:t>
            </a:r>
          </a:p>
          <a:p>
            <a:pPr lvl="1"/>
            <a:r>
              <a:rPr lang="en-US" dirty="0" smtClean="0"/>
              <a:t>Profiles with the features installed are created</a:t>
            </a:r>
          </a:p>
          <a:p>
            <a:pPr marL="228600" lvl="1" indent="0">
              <a:buNone/>
            </a:pPr>
            <a:endParaRPr lang="en-US" dirty="0" smtClean="0"/>
          </a:p>
          <a:p>
            <a:pPr lvl="1"/>
            <a:endParaRPr lang="en-US" dirty="0" smtClean="0"/>
          </a:p>
          <a:p>
            <a:pPr lvl="1"/>
            <a:endParaRPr lang="en-US" dirty="0"/>
          </a:p>
        </p:txBody>
      </p:sp>
      <p:sp>
        <p:nvSpPr>
          <p:cNvPr id="4" name="Platshållare för datum 3"/>
          <p:cNvSpPr>
            <a:spLocks noGrp="1"/>
          </p:cNvSpPr>
          <p:nvPr>
            <p:ph type="dt" sz="half" idx="14"/>
          </p:nvPr>
        </p:nvSpPr>
        <p:spPr/>
        <p:txBody>
          <a:bodyPr/>
          <a:lstStyle/>
          <a:p>
            <a:pPr>
              <a:defRPr/>
            </a:pPr>
            <a:r>
              <a:rPr lang="en-US" smtClean="0"/>
              <a:t>3/17/13</a:t>
            </a:r>
            <a:endParaRPr lang="en-US" dirty="0"/>
          </a:p>
        </p:txBody>
      </p:sp>
      <p:sp>
        <p:nvSpPr>
          <p:cNvPr id="5" name="Platshållare för sidfot 4"/>
          <p:cNvSpPr>
            <a:spLocks noGrp="1"/>
          </p:cNvSpPr>
          <p:nvPr>
            <p:ph type="ftr" sz="quarter" idx="15"/>
          </p:nvPr>
        </p:nvSpPr>
        <p:spPr/>
        <p:txBody>
          <a:bodyPr/>
          <a:lstStyle/>
          <a:p>
            <a:pPr>
              <a:defRPr/>
            </a:pPr>
            <a:r>
              <a:rPr lang="en-US" smtClean="0"/>
              <a:t>Red Hat Confidential</a:t>
            </a:r>
            <a:endParaRPr lang="en-US" dirty="0"/>
          </a:p>
        </p:txBody>
      </p:sp>
      <p:sp>
        <p:nvSpPr>
          <p:cNvPr id="6" name="Platshållare för bildnummer 5"/>
          <p:cNvSpPr>
            <a:spLocks noGrp="1"/>
          </p:cNvSpPr>
          <p:nvPr>
            <p:ph type="sldNum" sz="quarter" idx="16"/>
          </p:nvPr>
        </p:nvSpPr>
        <p:spPr/>
        <p:txBody>
          <a:bodyPr/>
          <a:lstStyle/>
          <a:p>
            <a:pPr>
              <a:defRPr/>
            </a:pPr>
            <a:fld id="{B62240E0-8BB3-5240-AD52-29052006A05D}" type="slidenum">
              <a:rPr lang="en-US" smtClean="0"/>
              <a:pPr>
                <a:defRPr/>
              </a:pPr>
              <a:t>13</a:t>
            </a:fld>
            <a:endParaRPr lang="en-US" dirty="0"/>
          </a:p>
        </p:txBody>
      </p:sp>
    </p:spTree>
    <p:extLst>
      <p:ext uri="{BB962C8B-B14F-4D97-AF65-F5344CB8AC3E}">
        <p14:creationId xmlns:p14="http://schemas.microsoft.com/office/powerpoint/2010/main" val="3767941034"/>
      </p:ext>
    </p:extLst>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latshållare för text 6"/>
          <p:cNvSpPr>
            <a:spLocks noGrp="1"/>
          </p:cNvSpPr>
          <p:nvPr>
            <p:ph type="body" idx="1"/>
          </p:nvPr>
        </p:nvSpPr>
        <p:spPr/>
        <p:txBody>
          <a:bodyPr/>
          <a:lstStyle/>
          <a:p>
            <a:r>
              <a:rPr lang="en-US" dirty="0" smtClean="0"/>
              <a:t>DEMO 1 – LOCAL CONSUMER AND PRODUCER</a:t>
            </a:r>
            <a:endParaRPr lang="en-US" dirty="0"/>
          </a:p>
        </p:txBody>
      </p:sp>
      <p:sp>
        <p:nvSpPr>
          <p:cNvPr id="4" name="Platshållare för datum 3"/>
          <p:cNvSpPr>
            <a:spLocks noGrp="1"/>
          </p:cNvSpPr>
          <p:nvPr>
            <p:ph type="dt" sz="half" idx="4294967295"/>
          </p:nvPr>
        </p:nvSpPr>
        <p:spPr>
          <a:xfrm>
            <a:off x="0" y="6410325"/>
            <a:ext cx="2133600" cy="365125"/>
          </a:xfrm>
        </p:spPr>
        <p:txBody>
          <a:bodyPr/>
          <a:lstStyle/>
          <a:p>
            <a:pPr>
              <a:defRPr/>
            </a:pPr>
            <a:r>
              <a:rPr lang="en-US" smtClean="0"/>
              <a:t>3/17/13</a:t>
            </a:r>
            <a:endParaRPr lang="en-US" dirty="0"/>
          </a:p>
        </p:txBody>
      </p:sp>
      <p:sp>
        <p:nvSpPr>
          <p:cNvPr id="5" name="Platshållare för sidfot 4"/>
          <p:cNvSpPr>
            <a:spLocks noGrp="1"/>
          </p:cNvSpPr>
          <p:nvPr>
            <p:ph type="ftr" sz="quarter" idx="4294967295"/>
          </p:nvPr>
        </p:nvSpPr>
        <p:spPr>
          <a:xfrm>
            <a:off x="0" y="6410325"/>
            <a:ext cx="2895600" cy="365125"/>
          </a:xfrm>
        </p:spPr>
        <p:txBody>
          <a:bodyPr/>
          <a:lstStyle/>
          <a:p>
            <a:pPr>
              <a:defRPr/>
            </a:pPr>
            <a:r>
              <a:rPr lang="en-US" smtClean="0"/>
              <a:t>Red Hat Confidential</a:t>
            </a:r>
            <a:endParaRPr lang="en-US" dirty="0"/>
          </a:p>
        </p:txBody>
      </p:sp>
      <p:sp>
        <p:nvSpPr>
          <p:cNvPr id="6" name="Platshållare för bildnummer 5"/>
          <p:cNvSpPr>
            <a:spLocks noGrp="1"/>
          </p:cNvSpPr>
          <p:nvPr>
            <p:ph type="sldNum" sz="quarter" idx="4294967295"/>
          </p:nvPr>
        </p:nvSpPr>
        <p:spPr>
          <a:xfrm>
            <a:off x="7550150" y="6410325"/>
            <a:ext cx="1593850" cy="365125"/>
          </a:xfrm>
        </p:spPr>
        <p:txBody>
          <a:bodyPr/>
          <a:lstStyle/>
          <a:p>
            <a:pPr>
              <a:defRPr/>
            </a:pPr>
            <a:fld id="{B62240E0-8BB3-5240-AD52-29052006A05D}" type="slidenum">
              <a:rPr lang="en-US" smtClean="0"/>
              <a:pPr>
                <a:defRPr/>
              </a:pPr>
              <a:t>14</a:t>
            </a:fld>
            <a:endParaRPr lang="en-US" dirty="0"/>
          </a:p>
        </p:txBody>
      </p:sp>
    </p:spTree>
    <p:extLst>
      <p:ext uri="{BB962C8B-B14F-4D97-AF65-F5344CB8AC3E}">
        <p14:creationId xmlns:p14="http://schemas.microsoft.com/office/powerpoint/2010/main" val="2872794757"/>
      </p:ext>
    </p:extLst>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Producer</a:t>
            </a:r>
            <a:r>
              <a:rPr lang="sv-SE" dirty="0" smtClean="0"/>
              <a:t> </a:t>
            </a:r>
            <a:r>
              <a:rPr lang="sv-SE" dirty="0" err="1" smtClean="0"/>
              <a:t>example</a:t>
            </a:r>
            <a:endParaRPr lang="sv-SE" dirty="0"/>
          </a:p>
        </p:txBody>
      </p:sp>
      <p:pic>
        <p:nvPicPr>
          <p:cNvPr id="7" name="Platshållare för innehåll 6"/>
          <p:cNvPicPr>
            <a:picLocks noGrp="1" noChangeAspect="1"/>
          </p:cNvPicPr>
          <p:nvPr>
            <p:ph sz="quarter" idx="13"/>
          </p:nvPr>
        </p:nvPicPr>
        <p:blipFill>
          <a:blip r:embed="rId2"/>
          <a:srcRect t="-192912" b="-192912"/>
          <a:stretch>
            <a:fillRect/>
          </a:stretch>
        </p:blipFill>
        <p:spPr/>
      </p:pic>
      <p:sp>
        <p:nvSpPr>
          <p:cNvPr id="4" name="Platshållare för datum 3"/>
          <p:cNvSpPr>
            <a:spLocks noGrp="1"/>
          </p:cNvSpPr>
          <p:nvPr>
            <p:ph type="dt" sz="half" idx="14"/>
          </p:nvPr>
        </p:nvSpPr>
        <p:spPr/>
        <p:txBody>
          <a:bodyPr/>
          <a:lstStyle/>
          <a:p>
            <a:pPr>
              <a:defRPr/>
            </a:pPr>
            <a:r>
              <a:rPr lang="en-US" smtClean="0"/>
              <a:t>3/17/13</a:t>
            </a:r>
            <a:endParaRPr lang="en-US" dirty="0"/>
          </a:p>
        </p:txBody>
      </p:sp>
      <p:sp>
        <p:nvSpPr>
          <p:cNvPr id="5" name="Platshållare för sidfot 4"/>
          <p:cNvSpPr>
            <a:spLocks noGrp="1"/>
          </p:cNvSpPr>
          <p:nvPr>
            <p:ph type="ftr" sz="quarter" idx="15"/>
          </p:nvPr>
        </p:nvSpPr>
        <p:spPr/>
        <p:txBody>
          <a:bodyPr/>
          <a:lstStyle/>
          <a:p>
            <a:pPr>
              <a:defRPr/>
            </a:pPr>
            <a:r>
              <a:rPr lang="en-US" smtClean="0"/>
              <a:t>Red Hat Confidential</a:t>
            </a:r>
            <a:endParaRPr lang="en-US" dirty="0"/>
          </a:p>
        </p:txBody>
      </p:sp>
      <p:sp>
        <p:nvSpPr>
          <p:cNvPr id="6" name="Platshållare för bildnummer 5"/>
          <p:cNvSpPr>
            <a:spLocks noGrp="1"/>
          </p:cNvSpPr>
          <p:nvPr>
            <p:ph type="sldNum" sz="quarter" idx="16"/>
          </p:nvPr>
        </p:nvSpPr>
        <p:spPr/>
        <p:txBody>
          <a:bodyPr/>
          <a:lstStyle/>
          <a:p>
            <a:pPr>
              <a:defRPr/>
            </a:pPr>
            <a:fld id="{B62240E0-8BB3-5240-AD52-29052006A05D}" type="slidenum">
              <a:rPr lang="en-US" smtClean="0"/>
              <a:pPr>
                <a:defRPr/>
              </a:pPr>
              <a:t>15</a:t>
            </a:fld>
            <a:endParaRPr lang="en-US" dirty="0"/>
          </a:p>
        </p:txBody>
      </p:sp>
    </p:spTree>
    <p:extLst>
      <p:ext uri="{BB962C8B-B14F-4D97-AF65-F5344CB8AC3E}">
        <p14:creationId xmlns:p14="http://schemas.microsoft.com/office/powerpoint/2010/main" val="32830071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Consumer</a:t>
            </a:r>
            <a:r>
              <a:rPr lang="sv-SE" dirty="0" smtClean="0"/>
              <a:t> </a:t>
            </a:r>
            <a:r>
              <a:rPr lang="sv-SE" dirty="0" err="1" smtClean="0"/>
              <a:t>example</a:t>
            </a:r>
            <a:endParaRPr lang="sv-SE" dirty="0"/>
          </a:p>
        </p:txBody>
      </p:sp>
      <p:pic>
        <p:nvPicPr>
          <p:cNvPr id="7" name="Platshållare för innehåll 6"/>
          <p:cNvPicPr>
            <a:picLocks noGrp="1" noChangeAspect="1"/>
          </p:cNvPicPr>
          <p:nvPr>
            <p:ph sz="quarter" idx="13"/>
          </p:nvPr>
        </p:nvPicPr>
        <p:blipFill>
          <a:blip r:embed="rId2"/>
          <a:srcRect t="-219757" b="-219757"/>
          <a:stretch>
            <a:fillRect/>
          </a:stretch>
        </p:blipFill>
        <p:spPr/>
      </p:pic>
      <p:sp>
        <p:nvSpPr>
          <p:cNvPr id="4" name="Platshållare för datum 3"/>
          <p:cNvSpPr>
            <a:spLocks noGrp="1"/>
          </p:cNvSpPr>
          <p:nvPr>
            <p:ph type="dt" sz="half" idx="14"/>
          </p:nvPr>
        </p:nvSpPr>
        <p:spPr/>
        <p:txBody>
          <a:bodyPr/>
          <a:lstStyle/>
          <a:p>
            <a:pPr>
              <a:defRPr/>
            </a:pPr>
            <a:r>
              <a:rPr lang="en-US" smtClean="0"/>
              <a:t>3/17/13</a:t>
            </a:r>
            <a:endParaRPr lang="en-US" dirty="0"/>
          </a:p>
        </p:txBody>
      </p:sp>
      <p:sp>
        <p:nvSpPr>
          <p:cNvPr id="5" name="Platshållare för sidfot 4"/>
          <p:cNvSpPr>
            <a:spLocks noGrp="1"/>
          </p:cNvSpPr>
          <p:nvPr>
            <p:ph type="ftr" sz="quarter" idx="15"/>
          </p:nvPr>
        </p:nvSpPr>
        <p:spPr/>
        <p:txBody>
          <a:bodyPr/>
          <a:lstStyle/>
          <a:p>
            <a:pPr>
              <a:defRPr/>
            </a:pPr>
            <a:r>
              <a:rPr lang="en-US" smtClean="0"/>
              <a:t>Red Hat Confidential</a:t>
            </a:r>
            <a:endParaRPr lang="en-US" dirty="0"/>
          </a:p>
        </p:txBody>
      </p:sp>
      <p:sp>
        <p:nvSpPr>
          <p:cNvPr id="6" name="Platshållare för bildnummer 5"/>
          <p:cNvSpPr>
            <a:spLocks noGrp="1"/>
          </p:cNvSpPr>
          <p:nvPr>
            <p:ph type="sldNum" sz="quarter" idx="16"/>
          </p:nvPr>
        </p:nvSpPr>
        <p:spPr/>
        <p:txBody>
          <a:bodyPr/>
          <a:lstStyle/>
          <a:p>
            <a:pPr>
              <a:defRPr/>
            </a:pPr>
            <a:fld id="{B62240E0-8BB3-5240-AD52-29052006A05D}" type="slidenum">
              <a:rPr lang="en-US" smtClean="0"/>
              <a:pPr>
                <a:defRPr/>
              </a:pPr>
              <a:t>16</a:t>
            </a:fld>
            <a:endParaRPr lang="en-US" dirty="0"/>
          </a:p>
        </p:txBody>
      </p:sp>
    </p:spTree>
    <p:extLst>
      <p:ext uri="{BB962C8B-B14F-4D97-AF65-F5344CB8AC3E}">
        <p14:creationId xmlns:p14="http://schemas.microsoft.com/office/powerpoint/2010/main" val="17570522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latshållare för text 6"/>
          <p:cNvSpPr>
            <a:spLocks noGrp="1"/>
          </p:cNvSpPr>
          <p:nvPr>
            <p:ph type="body" idx="1"/>
          </p:nvPr>
        </p:nvSpPr>
        <p:spPr/>
        <p:txBody>
          <a:bodyPr/>
          <a:lstStyle/>
          <a:p>
            <a:r>
              <a:rPr lang="en-US" dirty="0" smtClean="0"/>
              <a:t>DEMO 2 – REMOTE PRODUCER AND CONSUMER</a:t>
            </a:r>
            <a:endParaRPr lang="en-US" dirty="0"/>
          </a:p>
        </p:txBody>
      </p:sp>
      <p:sp>
        <p:nvSpPr>
          <p:cNvPr id="4" name="Platshållare för datum 3"/>
          <p:cNvSpPr>
            <a:spLocks noGrp="1"/>
          </p:cNvSpPr>
          <p:nvPr>
            <p:ph type="dt" sz="half" idx="4294967295"/>
          </p:nvPr>
        </p:nvSpPr>
        <p:spPr>
          <a:xfrm>
            <a:off x="0" y="6410325"/>
            <a:ext cx="2133600" cy="365125"/>
          </a:xfrm>
        </p:spPr>
        <p:txBody>
          <a:bodyPr/>
          <a:lstStyle/>
          <a:p>
            <a:pPr>
              <a:defRPr/>
            </a:pPr>
            <a:r>
              <a:rPr lang="en-US" smtClean="0"/>
              <a:t>3/17/13</a:t>
            </a:r>
            <a:endParaRPr lang="en-US" dirty="0"/>
          </a:p>
        </p:txBody>
      </p:sp>
      <p:sp>
        <p:nvSpPr>
          <p:cNvPr id="5" name="Platshållare för sidfot 4"/>
          <p:cNvSpPr>
            <a:spLocks noGrp="1"/>
          </p:cNvSpPr>
          <p:nvPr>
            <p:ph type="ftr" sz="quarter" idx="4294967295"/>
          </p:nvPr>
        </p:nvSpPr>
        <p:spPr>
          <a:xfrm>
            <a:off x="0" y="6410325"/>
            <a:ext cx="2895600" cy="365125"/>
          </a:xfrm>
        </p:spPr>
        <p:txBody>
          <a:bodyPr/>
          <a:lstStyle/>
          <a:p>
            <a:pPr>
              <a:defRPr/>
            </a:pPr>
            <a:r>
              <a:rPr lang="en-US" smtClean="0"/>
              <a:t>Red Hat Confidential</a:t>
            </a:r>
            <a:endParaRPr lang="en-US" dirty="0"/>
          </a:p>
        </p:txBody>
      </p:sp>
      <p:sp>
        <p:nvSpPr>
          <p:cNvPr id="6" name="Platshållare för bildnummer 5"/>
          <p:cNvSpPr>
            <a:spLocks noGrp="1"/>
          </p:cNvSpPr>
          <p:nvPr>
            <p:ph type="sldNum" sz="quarter" idx="4294967295"/>
          </p:nvPr>
        </p:nvSpPr>
        <p:spPr>
          <a:xfrm>
            <a:off x="7550150" y="6410325"/>
            <a:ext cx="1593850" cy="365125"/>
          </a:xfrm>
        </p:spPr>
        <p:txBody>
          <a:bodyPr/>
          <a:lstStyle/>
          <a:p>
            <a:pPr>
              <a:defRPr/>
            </a:pPr>
            <a:fld id="{B62240E0-8BB3-5240-AD52-29052006A05D}" type="slidenum">
              <a:rPr lang="en-US" smtClean="0"/>
              <a:pPr>
                <a:defRPr/>
              </a:pPr>
              <a:t>17</a:t>
            </a:fld>
            <a:endParaRPr lang="en-US" dirty="0"/>
          </a:p>
        </p:txBody>
      </p:sp>
    </p:spTree>
    <p:extLst>
      <p:ext uri="{BB962C8B-B14F-4D97-AF65-F5344CB8AC3E}">
        <p14:creationId xmlns:p14="http://schemas.microsoft.com/office/powerpoint/2010/main" val="124431650"/>
      </p:ext>
    </p:extLst>
  </p:cSld>
  <p:clrMapOvr>
    <a:masterClrMapping/>
  </p:clrMapOvr>
  <p:transition xmlns:p14="http://schemas.microsoft.com/office/powerpoint/2010/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Producer</a:t>
            </a:r>
            <a:r>
              <a:rPr lang="sv-SE" dirty="0" smtClean="0"/>
              <a:t> </a:t>
            </a:r>
            <a:r>
              <a:rPr lang="sv-SE" dirty="0" err="1" smtClean="0"/>
              <a:t>example</a:t>
            </a:r>
            <a:endParaRPr lang="sv-SE" dirty="0"/>
          </a:p>
        </p:txBody>
      </p:sp>
      <p:sp>
        <p:nvSpPr>
          <p:cNvPr id="4" name="Platshållare för datum 3"/>
          <p:cNvSpPr>
            <a:spLocks noGrp="1"/>
          </p:cNvSpPr>
          <p:nvPr>
            <p:ph type="dt" sz="half" idx="14"/>
          </p:nvPr>
        </p:nvSpPr>
        <p:spPr/>
        <p:txBody>
          <a:bodyPr/>
          <a:lstStyle/>
          <a:p>
            <a:pPr>
              <a:defRPr/>
            </a:pPr>
            <a:r>
              <a:rPr lang="en-US" smtClean="0"/>
              <a:t>3/17/13</a:t>
            </a:r>
            <a:endParaRPr lang="en-US" dirty="0"/>
          </a:p>
        </p:txBody>
      </p:sp>
      <p:sp>
        <p:nvSpPr>
          <p:cNvPr id="5" name="Platshållare för sidfot 4"/>
          <p:cNvSpPr>
            <a:spLocks noGrp="1"/>
          </p:cNvSpPr>
          <p:nvPr>
            <p:ph type="ftr" sz="quarter" idx="15"/>
          </p:nvPr>
        </p:nvSpPr>
        <p:spPr/>
        <p:txBody>
          <a:bodyPr/>
          <a:lstStyle/>
          <a:p>
            <a:pPr>
              <a:defRPr/>
            </a:pPr>
            <a:r>
              <a:rPr lang="en-US" smtClean="0"/>
              <a:t>Red Hat Confidential</a:t>
            </a:r>
            <a:endParaRPr lang="en-US" dirty="0"/>
          </a:p>
        </p:txBody>
      </p:sp>
      <p:sp>
        <p:nvSpPr>
          <p:cNvPr id="6" name="Platshållare för bildnummer 5"/>
          <p:cNvSpPr>
            <a:spLocks noGrp="1"/>
          </p:cNvSpPr>
          <p:nvPr>
            <p:ph type="sldNum" sz="quarter" idx="16"/>
          </p:nvPr>
        </p:nvSpPr>
        <p:spPr/>
        <p:txBody>
          <a:bodyPr/>
          <a:lstStyle/>
          <a:p>
            <a:pPr>
              <a:defRPr/>
            </a:pPr>
            <a:fld id="{B62240E0-8BB3-5240-AD52-29052006A05D}" type="slidenum">
              <a:rPr lang="en-US" smtClean="0"/>
              <a:pPr>
                <a:defRPr/>
              </a:pPr>
              <a:t>18</a:t>
            </a:fld>
            <a:endParaRPr lang="en-US" dirty="0"/>
          </a:p>
        </p:txBody>
      </p:sp>
      <p:pic>
        <p:nvPicPr>
          <p:cNvPr id="12" name="Platshållare för innehåll 11"/>
          <p:cNvPicPr>
            <a:picLocks noGrp="1" noChangeAspect="1"/>
          </p:cNvPicPr>
          <p:nvPr>
            <p:ph sz="quarter" idx="13"/>
          </p:nvPr>
        </p:nvPicPr>
        <p:blipFill>
          <a:blip r:embed="rId2"/>
          <a:srcRect t="-176009" b="-176009"/>
          <a:stretch>
            <a:fillRect/>
          </a:stretch>
        </p:blipFill>
        <p:spPr/>
      </p:pic>
    </p:spTree>
    <p:extLst>
      <p:ext uri="{BB962C8B-B14F-4D97-AF65-F5344CB8AC3E}">
        <p14:creationId xmlns:p14="http://schemas.microsoft.com/office/powerpoint/2010/main" val="37308113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Consumer</a:t>
            </a:r>
            <a:r>
              <a:rPr lang="sv-SE" dirty="0" smtClean="0"/>
              <a:t> </a:t>
            </a:r>
            <a:r>
              <a:rPr lang="sv-SE" dirty="0" err="1" smtClean="0"/>
              <a:t>example</a:t>
            </a:r>
            <a:endParaRPr lang="sv-SE" dirty="0"/>
          </a:p>
        </p:txBody>
      </p:sp>
      <p:sp>
        <p:nvSpPr>
          <p:cNvPr id="4" name="Platshållare för datum 3"/>
          <p:cNvSpPr>
            <a:spLocks noGrp="1"/>
          </p:cNvSpPr>
          <p:nvPr>
            <p:ph type="dt" sz="half" idx="14"/>
          </p:nvPr>
        </p:nvSpPr>
        <p:spPr/>
        <p:txBody>
          <a:bodyPr/>
          <a:lstStyle/>
          <a:p>
            <a:pPr>
              <a:defRPr/>
            </a:pPr>
            <a:r>
              <a:rPr lang="en-US" smtClean="0"/>
              <a:t>3/17/13</a:t>
            </a:r>
            <a:endParaRPr lang="en-US" dirty="0"/>
          </a:p>
        </p:txBody>
      </p:sp>
      <p:sp>
        <p:nvSpPr>
          <p:cNvPr id="5" name="Platshållare för sidfot 4"/>
          <p:cNvSpPr>
            <a:spLocks noGrp="1"/>
          </p:cNvSpPr>
          <p:nvPr>
            <p:ph type="ftr" sz="quarter" idx="15"/>
          </p:nvPr>
        </p:nvSpPr>
        <p:spPr/>
        <p:txBody>
          <a:bodyPr/>
          <a:lstStyle/>
          <a:p>
            <a:pPr>
              <a:defRPr/>
            </a:pPr>
            <a:r>
              <a:rPr lang="en-US" smtClean="0"/>
              <a:t>Red Hat Confidential</a:t>
            </a:r>
            <a:endParaRPr lang="en-US" dirty="0"/>
          </a:p>
        </p:txBody>
      </p:sp>
      <p:sp>
        <p:nvSpPr>
          <p:cNvPr id="6" name="Platshållare för bildnummer 5"/>
          <p:cNvSpPr>
            <a:spLocks noGrp="1"/>
          </p:cNvSpPr>
          <p:nvPr>
            <p:ph type="sldNum" sz="quarter" idx="16"/>
          </p:nvPr>
        </p:nvSpPr>
        <p:spPr/>
        <p:txBody>
          <a:bodyPr/>
          <a:lstStyle/>
          <a:p>
            <a:pPr>
              <a:defRPr/>
            </a:pPr>
            <a:fld id="{B62240E0-8BB3-5240-AD52-29052006A05D}" type="slidenum">
              <a:rPr lang="en-US" smtClean="0"/>
              <a:pPr>
                <a:defRPr/>
              </a:pPr>
              <a:t>19</a:t>
            </a:fld>
            <a:endParaRPr lang="en-US" dirty="0"/>
          </a:p>
        </p:txBody>
      </p:sp>
      <p:pic>
        <p:nvPicPr>
          <p:cNvPr id="8" name="Platshållare för innehåll 7"/>
          <p:cNvPicPr>
            <a:picLocks noGrp="1" noChangeAspect="1"/>
          </p:cNvPicPr>
          <p:nvPr>
            <p:ph sz="quarter" idx="13"/>
          </p:nvPr>
        </p:nvPicPr>
        <p:blipFill>
          <a:blip r:embed="rId2"/>
          <a:srcRect t="-169059" b="-169059"/>
          <a:stretch>
            <a:fillRect/>
          </a:stretch>
        </p:blipFill>
        <p:spPr/>
      </p:pic>
    </p:spTree>
    <p:extLst>
      <p:ext uri="{BB962C8B-B14F-4D97-AF65-F5344CB8AC3E}">
        <p14:creationId xmlns:p14="http://schemas.microsoft.com/office/powerpoint/2010/main" val="12407899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What is the camel </a:t>
            </a:r>
            <a:r>
              <a:rPr lang="en-US" dirty="0" err="1" smtClean="0"/>
              <a:t>jboss</a:t>
            </a:r>
            <a:r>
              <a:rPr lang="en-US" dirty="0" smtClean="0"/>
              <a:t> data grid component?</a:t>
            </a:r>
            <a:endParaRPr lang="en-US" dirty="0"/>
          </a:p>
        </p:txBody>
      </p:sp>
      <p:sp>
        <p:nvSpPr>
          <p:cNvPr id="3" name="Platshållare för innehåll 2"/>
          <p:cNvSpPr>
            <a:spLocks noGrp="1"/>
          </p:cNvSpPr>
          <p:nvPr>
            <p:ph sz="quarter" idx="13"/>
          </p:nvPr>
        </p:nvSpPr>
        <p:spPr/>
        <p:txBody>
          <a:bodyPr/>
          <a:lstStyle/>
          <a:p>
            <a:r>
              <a:rPr lang="en-US" dirty="0" smtClean="0"/>
              <a:t>A component that enables Camel integration flows to directly access JBoss Data Grid</a:t>
            </a:r>
          </a:p>
          <a:p>
            <a:pPr lvl="1"/>
            <a:r>
              <a:rPr lang="en-US" dirty="0" smtClean="0"/>
              <a:t>Camel is a market leading integration framework that enables integration developers to use common integration patterns.</a:t>
            </a:r>
          </a:p>
          <a:p>
            <a:pPr lvl="2"/>
            <a:r>
              <a:rPr lang="en-US" dirty="0" smtClean="0"/>
              <a:t>Camel is the core of JBoss Fuse ESB</a:t>
            </a:r>
          </a:p>
          <a:p>
            <a:pPr lvl="1"/>
            <a:r>
              <a:rPr lang="en-US" dirty="0" smtClean="0"/>
              <a:t>JBoss Data Grid is an in-memory data grid:</a:t>
            </a:r>
          </a:p>
          <a:p>
            <a:pPr lvl="2"/>
            <a:r>
              <a:rPr lang="en-US" dirty="0"/>
              <a:t>A data grid is an in-memory distributed database designed for fast access to large volumes of data and scalability. </a:t>
            </a:r>
            <a:endParaRPr lang="en-US" dirty="0"/>
          </a:p>
          <a:p>
            <a:pPr lvl="2"/>
            <a:r>
              <a:rPr lang="en-US" dirty="0" smtClean="0"/>
              <a:t>JDG is open source and based on the popular open source project called Infinispan</a:t>
            </a:r>
          </a:p>
          <a:p>
            <a:pPr lvl="1"/>
            <a:endParaRPr lang="en-US" dirty="0" smtClean="0"/>
          </a:p>
          <a:p>
            <a:endParaRPr lang="en-US" dirty="0"/>
          </a:p>
        </p:txBody>
      </p:sp>
      <p:sp>
        <p:nvSpPr>
          <p:cNvPr id="4" name="Platshållare för datum 3"/>
          <p:cNvSpPr>
            <a:spLocks noGrp="1"/>
          </p:cNvSpPr>
          <p:nvPr>
            <p:ph type="dt" sz="half" idx="14"/>
          </p:nvPr>
        </p:nvSpPr>
        <p:spPr/>
        <p:txBody>
          <a:bodyPr/>
          <a:lstStyle/>
          <a:p>
            <a:pPr>
              <a:defRPr/>
            </a:pPr>
            <a:r>
              <a:rPr lang="en-US" smtClean="0"/>
              <a:t>3/17/13</a:t>
            </a:r>
            <a:endParaRPr lang="en-US" dirty="0"/>
          </a:p>
        </p:txBody>
      </p:sp>
      <p:sp>
        <p:nvSpPr>
          <p:cNvPr id="5" name="Platshållare för sidfot 4"/>
          <p:cNvSpPr>
            <a:spLocks noGrp="1"/>
          </p:cNvSpPr>
          <p:nvPr>
            <p:ph type="ftr" sz="quarter" idx="15"/>
          </p:nvPr>
        </p:nvSpPr>
        <p:spPr/>
        <p:txBody>
          <a:bodyPr/>
          <a:lstStyle/>
          <a:p>
            <a:pPr>
              <a:defRPr/>
            </a:pPr>
            <a:r>
              <a:rPr lang="en-US" smtClean="0"/>
              <a:t>Red Hat Confidential</a:t>
            </a:r>
            <a:endParaRPr lang="en-US" dirty="0"/>
          </a:p>
        </p:txBody>
      </p:sp>
      <p:sp>
        <p:nvSpPr>
          <p:cNvPr id="6" name="Platshållare för bildnummer 5"/>
          <p:cNvSpPr>
            <a:spLocks noGrp="1"/>
          </p:cNvSpPr>
          <p:nvPr>
            <p:ph type="sldNum" sz="quarter" idx="16"/>
          </p:nvPr>
        </p:nvSpPr>
        <p:spPr/>
        <p:txBody>
          <a:bodyPr/>
          <a:lstStyle/>
          <a:p>
            <a:pPr>
              <a:defRPr/>
            </a:pPr>
            <a:fld id="{B62240E0-8BB3-5240-AD52-29052006A05D}" type="slidenum">
              <a:rPr lang="en-US" smtClean="0"/>
              <a:pPr>
                <a:defRPr/>
              </a:pPr>
              <a:t>2</a:t>
            </a:fld>
            <a:endParaRPr lang="en-US" dirty="0"/>
          </a:p>
        </p:txBody>
      </p:sp>
    </p:spTree>
    <p:extLst>
      <p:ext uri="{BB962C8B-B14F-4D97-AF65-F5344CB8AC3E}">
        <p14:creationId xmlns:p14="http://schemas.microsoft.com/office/powerpoint/2010/main" val="143374671"/>
      </p:ext>
    </p:extLst>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latshållare för text 6"/>
          <p:cNvSpPr>
            <a:spLocks noGrp="1"/>
          </p:cNvSpPr>
          <p:nvPr>
            <p:ph type="body" idx="1"/>
          </p:nvPr>
        </p:nvSpPr>
        <p:spPr/>
        <p:txBody>
          <a:bodyPr/>
          <a:lstStyle/>
          <a:p>
            <a:r>
              <a:rPr lang="en-US" dirty="0" smtClean="0"/>
              <a:t>DEMO3 - CLAIM CHECK PATTERN</a:t>
            </a:r>
            <a:endParaRPr lang="en-US" dirty="0"/>
          </a:p>
        </p:txBody>
      </p:sp>
      <p:sp>
        <p:nvSpPr>
          <p:cNvPr id="4" name="Platshållare för datum 3"/>
          <p:cNvSpPr>
            <a:spLocks noGrp="1"/>
          </p:cNvSpPr>
          <p:nvPr>
            <p:ph type="dt" sz="half" idx="4294967295"/>
          </p:nvPr>
        </p:nvSpPr>
        <p:spPr>
          <a:xfrm>
            <a:off x="0" y="6410325"/>
            <a:ext cx="2133600" cy="365125"/>
          </a:xfrm>
        </p:spPr>
        <p:txBody>
          <a:bodyPr/>
          <a:lstStyle/>
          <a:p>
            <a:pPr>
              <a:defRPr/>
            </a:pPr>
            <a:r>
              <a:rPr lang="en-US" smtClean="0"/>
              <a:t>3/17/13</a:t>
            </a:r>
            <a:endParaRPr lang="en-US" dirty="0"/>
          </a:p>
        </p:txBody>
      </p:sp>
      <p:sp>
        <p:nvSpPr>
          <p:cNvPr id="5" name="Platshållare för sidfot 4"/>
          <p:cNvSpPr>
            <a:spLocks noGrp="1"/>
          </p:cNvSpPr>
          <p:nvPr>
            <p:ph type="ftr" sz="quarter" idx="4294967295"/>
          </p:nvPr>
        </p:nvSpPr>
        <p:spPr>
          <a:xfrm>
            <a:off x="0" y="6410325"/>
            <a:ext cx="2895600" cy="365125"/>
          </a:xfrm>
        </p:spPr>
        <p:txBody>
          <a:bodyPr/>
          <a:lstStyle/>
          <a:p>
            <a:pPr>
              <a:defRPr/>
            </a:pPr>
            <a:r>
              <a:rPr lang="en-US" smtClean="0"/>
              <a:t>Red Hat Confidential</a:t>
            </a:r>
            <a:endParaRPr lang="en-US" dirty="0"/>
          </a:p>
        </p:txBody>
      </p:sp>
      <p:sp>
        <p:nvSpPr>
          <p:cNvPr id="6" name="Platshållare för bildnummer 5"/>
          <p:cNvSpPr>
            <a:spLocks noGrp="1"/>
          </p:cNvSpPr>
          <p:nvPr>
            <p:ph type="sldNum" sz="quarter" idx="4294967295"/>
          </p:nvPr>
        </p:nvSpPr>
        <p:spPr>
          <a:xfrm>
            <a:off x="7550150" y="6410325"/>
            <a:ext cx="1593850" cy="365125"/>
          </a:xfrm>
        </p:spPr>
        <p:txBody>
          <a:bodyPr/>
          <a:lstStyle/>
          <a:p>
            <a:pPr>
              <a:defRPr/>
            </a:pPr>
            <a:fld id="{B62240E0-8BB3-5240-AD52-29052006A05D}" type="slidenum">
              <a:rPr lang="en-US" smtClean="0"/>
              <a:pPr>
                <a:defRPr/>
              </a:pPr>
              <a:t>20</a:t>
            </a:fld>
            <a:endParaRPr lang="en-US" dirty="0"/>
          </a:p>
        </p:txBody>
      </p:sp>
    </p:spTree>
    <p:extLst>
      <p:ext uri="{BB962C8B-B14F-4D97-AF65-F5344CB8AC3E}">
        <p14:creationId xmlns:p14="http://schemas.microsoft.com/office/powerpoint/2010/main" val="539075884"/>
      </p:ext>
    </p:extLst>
  </p:cSld>
  <p:clrMapOvr>
    <a:masterClrMapping/>
  </p:clrMapOvr>
  <p:transition xmlns:p14="http://schemas.microsoft.com/office/powerpoint/2010/mai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Incoming</a:t>
            </a:r>
            <a:r>
              <a:rPr lang="sv-SE" dirty="0" smtClean="0"/>
              <a:t> route</a:t>
            </a:r>
            <a:endParaRPr lang="sv-SE" dirty="0"/>
          </a:p>
        </p:txBody>
      </p:sp>
      <p:sp>
        <p:nvSpPr>
          <p:cNvPr id="4" name="Platshållare för datum 3"/>
          <p:cNvSpPr>
            <a:spLocks noGrp="1"/>
          </p:cNvSpPr>
          <p:nvPr>
            <p:ph type="dt" sz="half" idx="14"/>
          </p:nvPr>
        </p:nvSpPr>
        <p:spPr/>
        <p:txBody>
          <a:bodyPr/>
          <a:lstStyle/>
          <a:p>
            <a:pPr>
              <a:defRPr/>
            </a:pPr>
            <a:r>
              <a:rPr lang="en-US" smtClean="0"/>
              <a:t>3/17/13</a:t>
            </a:r>
            <a:endParaRPr lang="en-US" dirty="0"/>
          </a:p>
        </p:txBody>
      </p:sp>
      <p:sp>
        <p:nvSpPr>
          <p:cNvPr id="5" name="Platshållare för sidfot 4"/>
          <p:cNvSpPr>
            <a:spLocks noGrp="1"/>
          </p:cNvSpPr>
          <p:nvPr>
            <p:ph type="ftr" sz="quarter" idx="15"/>
          </p:nvPr>
        </p:nvSpPr>
        <p:spPr/>
        <p:txBody>
          <a:bodyPr/>
          <a:lstStyle/>
          <a:p>
            <a:pPr>
              <a:defRPr/>
            </a:pPr>
            <a:r>
              <a:rPr lang="en-US" smtClean="0"/>
              <a:t>Red Hat Confidential</a:t>
            </a:r>
            <a:endParaRPr lang="en-US" dirty="0"/>
          </a:p>
        </p:txBody>
      </p:sp>
      <p:sp>
        <p:nvSpPr>
          <p:cNvPr id="6" name="Platshållare för bildnummer 5"/>
          <p:cNvSpPr>
            <a:spLocks noGrp="1"/>
          </p:cNvSpPr>
          <p:nvPr>
            <p:ph type="sldNum" sz="quarter" idx="16"/>
          </p:nvPr>
        </p:nvSpPr>
        <p:spPr/>
        <p:txBody>
          <a:bodyPr/>
          <a:lstStyle/>
          <a:p>
            <a:pPr>
              <a:defRPr/>
            </a:pPr>
            <a:fld id="{B62240E0-8BB3-5240-AD52-29052006A05D}" type="slidenum">
              <a:rPr lang="en-US" smtClean="0"/>
              <a:pPr>
                <a:defRPr/>
              </a:pPr>
              <a:t>21</a:t>
            </a:fld>
            <a:endParaRPr lang="en-US" dirty="0"/>
          </a:p>
        </p:txBody>
      </p:sp>
      <p:pic>
        <p:nvPicPr>
          <p:cNvPr id="7" name="Platshållare för innehåll 6"/>
          <p:cNvPicPr>
            <a:picLocks noGrp="1" noChangeAspect="1"/>
          </p:cNvPicPr>
          <p:nvPr>
            <p:ph sz="quarter" idx="13"/>
          </p:nvPr>
        </p:nvPicPr>
        <p:blipFill>
          <a:blip r:embed="rId2"/>
          <a:srcRect t="-15407" b="-15407"/>
          <a:stretch>
            <a:fillRect/>
          </a:stretch>
        </p:blipFill>
        <p:spPr/>
      </p:pic>
    </p:spTree>
    <p:extLst>
      <p:ext uri="{BB962C8B-B14F-4D97-AF65-F5344CB8AC3E}">
        <p14:creationId xmlns:p14="http://schemas.microsoft.com/office/powerpoint/2010/main" val="159875868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Claime</a:t>
            </a:r>
            <a:r>
              <a:rPr lang="sv-SE" dirty="0" smtClean="0"/>
              <a:t> route</a:t>
            </a:r>
            <a:endParaRPr lang="sv-SE" dirty="0"/>
          </a:p>
        </p:txBody>
      </p:sp>
      <p:sp>
        <p:nvSpPr>
          <p:cNvPr id="4" name="Platshållare för datum 3"/>
          <p:cNvSpPr>
            <a:spLocks noGrp="1"/>
          </p:cNvSpPr>
          <p:nvPr>
            <p:ph type="dt" sz="half" idx="14"/>
          </p:nvPr>
        </p:nvSpPr>
        <p:spPr/>
        <p:txBody>
          <a:bodyPr/>
          <a:lstStyle/>
          <a:p>
            <a:pPr>
              <a:defRPr/>
            </a:pPr>
            <a:r>
              <a:rPr lang="en-US" smtClean="0"/>
              <a:t>3/17/13</a:t>
            </a:r>
            <a:endParaRPr lang="en-US" dirty="0"/>
          </a:p>
        </p:txBody>
      </p:sp>
      <p:sp>
        <p:nvSpPr>
          <p:cNvPr id="5" name="Platshållare för sidfot 4"/>
          <p:cNvSpPr>
            <a:spLocks noGrp="1"/>
          </p:cNvSpPr>
          <p:nvPr>
            <p:ph type="ftr" sz="quarter" idx="15"/>
          </p:nvPr>
        </p:nvSpPr>
        <p:spPr/>
        <p:txBody>
          <a:bodyPr/>
          <a:lstStyle/>
          <a:p>
            <a:pPr>
              <a:defRPr/>
            </a:pPr>
            <a:r>
              <a:rPr lang="en-US" smtClean="0"/>
              <a:t>Red Hat Confidential</a:t>
            </a:r>
            <a:endParaRPr lang="en-US" dirty="0"/>
          </a:p>
        </p:txBody>
      </p:sp>
      <p:sp>
        <p:nvSpPr>
          <p:cNvPr id="6" name="Platshållare för bildnummer 5"/>
          <p:cNvSpPr>
            <a:spLocks noGrp="1"/>
          </p:cNvSpPr>
          <p:nvPr>
            <p:ph type="sldNum" sz="quarter" idx="16"/>
          </p:nvPr>
        </p:nvSpPr>
        <p:spPr/>
        <p:txBody>
          <a:bodyPr/>
          <a:lstStyle/>
          <a:p>
            <a:pPr>
              <a:defRPr/>
            </a:pPr>
            <a:fld id="{B62240E0-8BB3-5240-AD52-29052006A05D}" type="slidenum">
              <a:rPr lang="en-US" smtClean="0"/>
              <a:pPr>
                <a:defRPr/>
              </a:pPr>
              <a:t>22</a:t>
            </a:fld>
            <a:endParaRPr lang="en-US" dirty="0"/>
          </a:p>
        </p:txBody>
      </p:sp>
      <p:pic>
        <p:nvPicPr>
          <p:cNvPr id="9" name="Platshållare för innehåll 8"/>
          <p:cNvPicPr>
            <a:picLocks noGrp="1" noChangeAspect="1"/>
          </p:cNvPicPr>
          <p:nvPr>
            <p:ph sz="quarter" idx="13"/>
          </p:nvPr>
        </p:nvPicPr>
        <p:blipFill>
          <a:blip r:embed="rId2"/>
          <a:srcRect t="-78244" b="-78244"/>
          <a:stretch>
            <a:fillRect/>
          </a:stretch>
        </p:blipFill>
        <p:spPr/>
      </p:pic>
    </p:spTree>
    <p:extLst>
      <p:ext uri="{BB962C8B-B14F-4D97-AF65-F5344CB8AC3E}">
        <p14:creationId xmlns:p14="http://schemas.microsoft.com/office/powerpoint/2010/main" val="916497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52450" y="317500"/>
            <a:ext cx="8040688" cy="5848350"/>
          </a:xfrm>
        </p:spPr>
        <p:txBody>
          <a:bodyPr/>
          <a:lstStyle/>
          <a:p>
            <a:pPr>
              <a:buFont typeface="Arial" pitchFamily="34" charset="0"/>
              <a:buNone/>
              <a:defRPr/>
            </a:pPr>
            <a:r>
              <a:rPr lang="en-US" dirty="0" smtClean="0">
                <a:ea typeface="+mn-ea"/>
                <a:cs typeface="+mn-cs"/>
              </a:rPr>
              <a:t>Thank you!</a:t>
            </a:r>
            <a:endParaRPr lang="en-US" sz="1400" dirty="0">
              <a:ea typeface="+mn-ea"/>
              <a:cs typeface="+mn-cs"/>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Why combine ESB and data grid?</a:t>
            </a:r>
            <a:endParaRPr lang="en-US" dirty="0"/>
          </a:p>
        </p:txBody>
      </p:sp>
      <p:sp>
        <p:nvSpPr>
          <p:cNvPr id="3" name="Platshållare för innehåll 2"/>
          <p:cNvSpPr>
            <a:spLocks noGrp="1"/>
          </p:cNvSpPr>
          <p:nvPr>
            <p:ph sz="quarter" idx="13"/>
          </p:nvPr>
        </p:nvSpPr>
        <p:spPr/>
        <p:txBody>
          <a:bodyPr/>
          <a:lstStyle/>
          <a:p>
            <a:r>
              <a:rPr lang="en-US" dirty="0" smtClean="0"/>
              <a:t>Benefits:</a:t>
            </a:r>
          </a:p>
          <a:p>
            <a:pPr lvl="1"/>
            <a:r>
              <a:rPr lang="en-US" dirty="0" smtClean="0"/>
              <a:t>Shared storage of data</a:t>
            </a:r>
          </a:p>
          <a:p>
            <a:pPr lvl="1"/>
            <a:r>
              <a:rPr lang="en-US" dirty="0" smtClean="0"/>
              <a:t>Distributed storage of data</a:t>
            </a:r>
          </a:p>
          <a:p>
            <a:pPr lvl="1"/>
            <a:r>
              <a:rPr lang="en-US" dirty="0" smtClean="0"/>
              <a:t>Store data outside the bus</a:t>
            </a:r>
          </a:p>
          <a:p>
            <a:pPr lvl="1"/>
            <a:r>
              <a:rPr lang="en-US" dirty="0" smtClean="0"/>
              <a:t>Optimize ESB for throughput</a:t>
            </a:r>
          </a:p>
          <a:p>
            <a:pPr lvl="1"/>
            <a:r>
              <a:rPr lang="en-US" dirty="0" smtClean="0"/>
              <a:t>Optimize DATA GRID for storage</a:t>
            </a:r>
          </a:p>
          <a:p>
            <a:pPr marL="228600" lvl="1" indent="0">
              <a:buNone/>
            </a:pP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sp>
        <p:nvSpPr>
          <p:cNvPr id="4" name="Platshållare för datum 3"/>
          <p:cNvSpPr>
            <a:spLocks noGrp="1"/>
          </p:cNvSpPr>
          <p:nvPr>
            <p:ph type="dt" sz="half" idx="14"/>
          </p:nvPr>
        </p:nvSpPr>
        <p:spPr/>
        <p:txBody>
          <a:bodyPr/>
          <a:lstStyle/>
          <a:p>
            <a:pPr>
              <a:defRPr/>
            </a:pPr>
            <a:r>
              <a:rPr lang="en-US" smtClean="0"/>
              <a:t>3/17/13</a:t>
            </a:r>
            <a:endParaRPr lang="en-US" dirty="0"/>
          </a:p>
        </p:txBody>
      </p:sp>
      <p:sp>
        <p:nvSpPr>
          <p:cNvPr id="5" name="Platshållare för sidfot 4"/>
          <p:cNvSpPr>
            <a:spLocks noGrp="1"/>
          </p:cNvSpPr>
          <p:nvPr>
            <p:ph type="ftr" sz="quarter" idx="15"/>
          </p:nvPr>
        </p:nvSpPr>
        <p:spPr/>
        <p:txBody>
          <a:bodyPr/>
          <a:lstStyle/>
          <a:p>
            <a:pPr>
              <a:defRPr/>
            </a:pPr>
            <a:r>
              <a:rPr lang="en-US" smtClean="0"/>
              <a:t>Red Hat Confidential</a:t>
            </a:r>
            <a:endParaRPr lang="en-US" dirty="0"/>
          </a:p>
        </p:txBody>
      </p:sp>
      <p:sp>
        <p:nvSpPr>
          <p:cNvPr id="6" name="Platshållare för bildnummer 5"/>
          <p:cNvSpPr>
            <a:spLocks noGrp="1"/>
          </p:cNvSpPr>
          <p:nvPr>
            <p:ph type="sldNum" sz="quarter" idx="16"/>
          </p:nvPr>
        </p:nvSpPr>
        <p:spPr/>
        <p:txBody>
          <a:bodyPr/>
          <a:lstStyle/>
          <a:p>
            <a:pPr>
              <a:defRPr/>
            </a:pPr>
            <a:fld id="{B62240E0-8BB3-5240-AD52-29052006A05D}" type="slidenum">
              <a:rPr lang="en-US" smtClean="0"/>
              <a:pPr>
                <a:defRPr/>
              </a:pPr>
              <a:t>3</a:t>
            </a:fld>
            <a:endParaRPr lang="en-US" dirty="0"/>
          </a:p>
        </p:txBody>
      </p:sp>
    </p:spTree>
    <p:extLst>
      <p:ext uri="{BB962C8B-B14F-4D97-AF65-F5344CB8AC3E}">
        <p14:creationId xmlns:p14="http://schemas.microsoft.com/office/powerpoint/2010/main" val="2602225249"/>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52450" y="317500"/>
            <a:ext cx="8040688" cy="5848350"/>
          </a:xfrm>
        </p:spPr>
        <p:txBody>
          <a:bodyPr/>
          <a:lstStyle/>
          <a:p>
            <a:pPr>
              <a:buFont typeface="Arial" pitchFamily="34" charset="0"/>
              <a:buNone/>
              <a:defRPr/>
            </a:pPr>
            <a:r>
              <a:rPr lang="en-US" dirty="0" smtClean="0">
                <a:ea typeface="+mn-ea"/>
                <a:cs typeface="+mn-cs"/>
              </a:rPr>
              <a:t>PATTERNS AND USE-CASES</a:t>
            </a:r>
            <a:endParaRPr lang="en-US" sz="1400" dirty="0">
              <a:ea typeface="+mn-ea"/>
              <a:cs typeface="+mn-cs"/>
            </a:endParaRPr>
          </a:p>
        </p:txBody>
      </p:sp>
    </p:spTree>
    <p:extLst>
      <p:ext uri="{BB962C8B-B14F-4D97-AF65-F5344CB8AC3E}">
        <p14:creationId xmlns:p14="http://schemas.microsoft.com/office/powerpoint/2010/main" val="124731419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pPr>
              <a:defRPr/>
            </a:pPr>
            <a:r>
              <a:rPr lang="en-US" smtClean="0"/>
              <a:t>3/17/13</a:t>
            </a:r>
            <a:endParaRPr lang="en-US"/>
          </a:p>
        </p:txBody>
      </p:sp>
      <p:sp>
        <p:nvSpPr>
          <p:cNvPr id="5" name="Platshållare för sidfot 4"/>
          <p:cNvSpPr>
            <a:spLocks noGrp="1"/>
          </p:cNvSpPr>
          <p:nvPr>
            <p:ph type="ftr" sz="quarter" idx="11"/>
          </p:nvPr>
        </p:nvSpPr>
        <p:spPr/>
        <p:txBody>
          <a:bodyPr/>
          <a:lstStyle/>
          <a:p>
            <a:pPr>
              <a:defRPr/>
            </a:pPr>
            <a:r>
              <a:rPr lang="en-US" smtClean="0"/>
              <a:t>Red Hat Confidential</a:t>
            </a:r>
            <a:endParaRPr lang="en-US"/>
          </a:p>
        </p:txBody>
      </p:sp>
      <p:sp>
        <p:nvSpPr>
          <p:cNvPr id="6" name="Platshållare för bildnummer 5"/>
          <p:cNvSpPr>
            <a:spLocks noGrp="1"/>
          </p:cNvSpPr>
          <p:nvPr>
            <p:ph type="sldNum" sz="quarter" idx="12"/>
          </p:nvPr>
        </p:nvSpPr>
        <p:spPr/>
        <p:txBody>
          <a:bodyPr/>
          <a:lstStyle/>
          <a:p>
            <a:pPr>
              <a:defRPr/>
            </a:pPr>
            <a:fld id="{B62240E0-8BB3-5240-AD52-29052006A05D}" type="slidenum">
              <a:rPr lang="en-US" smtClean="0"/>
              <a:pPr>
                <a:defRPr/>
              </a:pPr>
              <a:t>5</a:t>
            </a:fld>
            <a:endParaRPr lang="en-US"/>
          </a:p>
        </p:txBody>
      </p:sp>
      <p:sp>
        <p:nvSpPr>
          <p:cNvPr id="2" name="Rubrik 1"/>
          <p:cNvSpPr>
            <a:spLocks noGrp="1"/>
          </p:cNvSpPr>
          <p:nvPr>
            <p:ph type="title" idx="4294967295"/>
          </p:nvPr>
        </p:nvSpPr>
        <p:spPr>
          <a:xfrm>
            <a:off x="914400" y="138113"/>
            <a:ext cx="8229600" cy="1006475"/>
          </a:xfrm>
        </p:spPr>
        <p:txBody>
          <a:bodyPr/>
          <a:lstStyle/>
          <a:p>
            <a:r>
              <a:rPr lang="en-US" smtClean="0"/>
              <a:t>EIP PATTER: Message Store</a:t>
            </a:r>
            <a:endParaRPr lang="en-US"/>
          </a:p>
        </p:txBody>
      </p:sp>
      <p:sp>
        <p:nvSpPr>
          <p:cNvPr id="9" name="textruta 8"/>
          <p:cNvSpPr txBox="1"/>
          <p:nvPr/>
        </p:nvSpPr>
        <p:spPr bwMode="auto">
          <a:xfrm>
            <a:off x="865818" y="3540854"/>
            <a:ext cx="7522996" cy="830997"/>
          </a:xfrm>
          <a:prstGeom prst="rect">
            <a:avLst/>
          </a:prstGeom>
          <a:noFill/>
          <a:ln w="12700" cap="sq" algn="ctr">
            <a:noFill/>
            <a:miter lim="800000"/>
            <a:headEnd/>
            <a:tailEnd/>
          </a:ln>
          <a:effectLst/>
        </p:spPr>
        <p:txBody>
          <a:bodyPr wrap="square" rtlCol="0">
            <a:spAutoFit/>
          </a:bodyPr>
          <a:lstStyle/>
          <a:p>
            <a:r>
              <a:rPr lang="en-US" sz="1600" dirty="0">
                <a:latin typeface="+mn-lt"/>
              </a:rPr>
              <a:t>As the Message History describes, the architectural principle of loose coupling allows for flexibility in the solution, but can make it difficult to gain insight into the dynamic behavior of the integration solution.</a:t>
            </a:r>
            <a:endParaRPr lang="en-US" sz="1600" dirty="0" smtClean="0">
              <a:latin typeface="+mn-lt"/>
            </a:endParaRPr>
          </a:p>
        </p:txBody>
      </p:sp>
      <p:pic>
        <p:nvPicPr>
          <p:cNvPr id="3" name="Bildobjekt 2"/>
          <p:cNvPicPr>
            <a:picLocks noChangeAspect="1"/>
          </p:cNvPicPr>
          <p:nvPr/>
        </p:nvPicPr>
        <p:blipFill>
          <a:blip r:embed="rId2"/>
          <a:stretch>
            <a:fillRect/>
          </a:stretch>
        </p:blipFill>
        <p:spPr>
          <a:xfrm>
            <a:off x="2520492" y="1641355"/>
            <a:ext cx="4078965" cy="1459039"/>
          </a:xfrm>
          <a:prstGeom prst="rect">
            <a:avLst/>
          </a:prstGeom>
        </p:spPr>
      </p:pic>
    </p:spTree>
    <p:extLst>
      <p:ext uri="{BB962C8B-B14F-4D97-AF65-F5344CB8AC3E}">
        <p14:creationId xmlns:p14="http://schemas.microsoft.com/office/powerpoint/2010/main" val="13070385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pPr>
              <a:defRPr/>
            </a:pPr>
            <a:r>
              <a:rPr lang="en-US" smtClean="0"/>
              <a:t>3/17/13</a:t>
            </a:r>
            <a:endParaRPr lang="en-US" dirty="0"/>
          </a:p>
        </p:txBody>
      </p:sp>
      <p:sp>
        <p:nvSpPr>
          <p:cNvPr id="5" name="Platshållare för sidfot 4"/>
          <p:cNvSpPr>
            <a:spLocks noGrp="1"/>
          </p:cNvSpPr>
          <p:nvPr>
            <p:ph type="ftr" sz="quarter" idx="11"/>
          </p:nvPr>
        </p:nvSpPr>
        <p:spPr/>
        <p:txBody>
          <a:bodyPr/>
          <a:lstStyle/>
          <a:p>
            <a:pPr>
              <a:defRPr/>
            </a:pPr>
            <a:r>
              <a:rPr lang="en-US" smtClean="0"/>
              <a:t>Red Hat Confidential</a:t>
            </a:r>
            <a:endParaRPr lang="en-US" dirty="0"/>
          </a:p>
        </p:txBody>
      </p:sp>
      <p:sp>
        <p:nvSpPr>
          <p:cNvPr id="6" name="Platshållare för bildnummer 5"/>
          <p:cNvSpPr>
            <a:spLocks noGrp="1"/>
          </p:cNvSpPr>
          <p:nvPr>
            <p:ph type="sldNum" sz="quarter" idx="12"/>
          </p:nvPr>
        </p:nvSpPr>
        <p:spPr/>
        <p:txBody>
          <a:bodyPr/>
          <a:lstStyle/>
          <a:p>
            <a:pPr>
              <a:defRPr/>
            </a:pPr>
            <a:fld id="{B62240E0-8BB3-5240-AD52-29052006A05D}" type="slidenum">
              <a:rPr lang="en-US" smtClean="0"/>
              <a:pPr>
                <a:defRPr/>
              </a:pPr>
              <a:t>6</a:t>
            </a:fld>
            <a:endParaRPr lang="en-US" dirty="0"/>
          </a:p>
        </p:txBody>
      </p:sp>
      <p:sp>
        <p:nvSpPr>
          <p:cNvPr id="2" name="Rubrik 1"/>
          <p:cNvSpPr>
            <a:spLocks noGrp="1"/>
          </p:cNvSpPr>
          <p:nvPr>
            <p:ph type="title" idx="4294967295"/>
          </p:nvPr>
        </p:nvSpPr>
        <p:spPr>
          <a:xfrm>
            <a:off x="914400" y="138113"/>
            <a:ext cx="8229600" cy="1006475"/>
          </a:xfrm>
        </p:spPr>
        <p:txBody>
          <a:bodyPr/>
          <a:lstStyle/>
          <a:p>
            <a:r>
              <a:rPr lang="sv-SE" dirty="0" smtClean="0"/>
              <a:t>EIP PATTER: </a:t>
            </a:r>
            <a:r>
              <a:rPr lang="sv-SE" dirty="0" err="1" smtClean="0"/>
              <a:t>Claim</a:t>
            </a:r>
            <a:r>
              <a:rPr lang="sv-SE" dirty="0" smtClean="0"/>
              <a:t> CHECK</a:t>
            </a:r>
            <a:endParaRPr lang="sv-SE" dirty="0"/>
          </a:p>
        </p:txBody>
      </p:sp>
      <p:pic>
        <p:nvPicPr>
          <p:cNvPr id="8" name="Bildobjekt 7"/>
          <p:cNvPicPr>
            <a:picLocks noChangeAspect="1"/>
          </p:cNvPicPr>
          <p:nvPr/>
        </p:nvPicPr>
        <p:blipFill>
          <a:blip r:embed="rId2"/>
          <a:stretch>
            <a:fillRect/>
          </a:stretch>
        </p:blipFill>
        <p:spPr>
          <a:xfrm>
            <a:off x="2249671" y="1371943"/>
            <a:ext cx="4734595" cy="1827109"/>
          </a:xfrm>
          <a:prstGeom prst="rect">
            <a:avLst/>
          </a:prstGeom>
        </p:spPr>
      </p:pic>
      <p:sp>
        <p:nvSpPr>
          <p:cNvPr id="9" name="textruta 8"/>
          <p:cNvSpPr txBox="1"/>
          <p:nvPr/>
        </p:nvSpPr>
        <p:spPr bwMode="auto">
          <a:xfrm>
            <a:off x="865818" y="3540854"/>
            <a:ext cx="7522996" cy="2308324"/>
          </a:xfrm>
          <a:prstGeom prst="rect">
            <a:avLst/>
          </a:prstGeom>
          <a:noFill/>
          <a:ln w="12700" cap="sq" algn="ctr">
            <a:noFill/>
            <a:miter lim="800000"/>
            <a:headEnd/>
            <a:tailEnd/>
          </a:ln>
          <a:effectLst/>
        </p:spPr>
        <p:txBody>
          <a:bodyPr wrap="square" rtlCol="0">
            <a:spAutoFit/>
          </a:bodyPr>
          <a:lstStyle/>
          <a:p>
            <a:r>
              <a:rPr lang="en-US" sz="1600" dirty="0" smtClean="0">
                <a:latin typeface="+mn-lt"/>
              </a:rPr>
              <a:t>The Content Enricher tells us how we can deal with situations where our message is missing required data items. The Content Filter lets us remove uninteresting data items from a message. Sometimes, we want to remove fields only temporarily. For example, a message may contain a set of data items that may be needed later in the message flow, but that are not necessary for all intermediate processing steps. We may not want to carry all this information through each processing step because it may cause performance degradation and makes debugging harder because we carry so much extra data.</a:t>
            </a:r>
          </a:p>
        </p:txBody>
      </p:sp>
    </p:spTree>
    <p:extLst>
      <p:ext uri="{BB962C8B-B14F-4D97-AF65-F5344CB8AC3E}">
        <p14:creationId xmlns:p14="http://schemas.microsoft.com/office/powerpoint/2010/main" val="84987728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pPr>
              <a:defRPr/>
            </a:pPr>
            <a:r>
              <a:rPr lang="en-US" smtClean="0"/>
              <a:t>3/17/13</a:t>
            </a:r>
            <a:endParaRPr lang="en-US"/>
          </a:p>
        </p:txBody>
      </p:sp>
      <p:sp>
        <p:nvSpPr>
          <p:cNvPr id="5" name="Platshållare för sidfot 4"/>
          <p:cNvSpPr>
            <a:spLocks noGrp="1"/>
          </p:cNvSpPr>
          <p:nvPr>
            <p:ph type="ftr" sz="quarter" idx="11"/>
          </p:nvPr>
        </p:nvSpPr>
        <p:spPr/>
        <p:txBody>
          <a:bodyPr/>
          <a:lstStyle/>
          <a:p>
            <a:pPr>
              <a:defRPr/>
            </a:pPr>
            <a:r>
              <a:rPr lang="en-US" smtClean="0"/>
              <a:t>Red Hat Confidential</a:t>
            </a:r>
            <a:endParaRPr lang="en-US"/>
          </a:p>
        </p:txBody>
      </p:sp>
      <p:sp>
        <p:nvSpPr>
          <p:cNvPr id="6" name="Platshållare för bildnummer 5"/>
          <p:cNvSpPr>
            <a:spLocks noGrp="1"/>
          </p:cNvSpPr>
          <p:nvPr>
            <p:ph type="sldNum" sz="quarter" idx="12"/>
          </p:nvPr>
        </p:nvSpPr>
        <p:spPr/>
        <p:txBody>
          <a:bodyPr/>
          <a:lstStyle/>
          <a:p>
            <a:pPr>
              <a:defRPr/>
            </a:pPr>
            <a:fld id="{B62240E0-8BB3-5240-AD52-29052006A05D}" type="slidenum">
              <a:rPr lang="en-US" smtClean="0"/>
              <a:pPr>
                <a:defRPr/>
              </a:pPr>
              <a:t>7</a:t>
            </a:fld>
            <a:endParaRPr lang="en-US"/>
          </a:p>
        </p:txBody>
      </p:sp>
      <p:sp>
        <p:nvSpPr>
          <p:cNvPr id="2" name="Rubrik 1"/>
          <p:cNvSpPr>
            <a:spLocks noGrp="1"/>
          </p:cNvSpPr>
          <p:nvPr>
            <p:ph type="title" idx="4294967295"/>
          </p:nvPr>
        </p:nvSpPr>
        <p:spPr>
          <a:xfrm>
            <a:off x="914400" y="138113"/>
            <a:ext cx="8229600" cy="1006475"/>
          </a:xfrm>
        </p:spPr>
        <p:txBody>
          <a:bodyPr/>
          <a:lstStyle/>
          <a:p>
            <a:r>
              <a:rPr lang="en-US" dirty="0" smtClean="0"/>
              <a:t>EIP PATTER: </a:t>
            </a:r>
            <a:r>
              <a:rPr lang="sv-SE" dirty="0" err="1" smtClean="0"/>
              <a:t>Idempotent</a:t>
            </a:r>
            <a:r>
              <a:rPr lang="sv-SE" dirty="0" smtClean="0"/>
              <a:t> </a:t>
            </a:r>
            <a:r>
              <a:rPr lang="sv-SE" dirty="0"/>
              <a:t>Receiver	</a:t>
            </a:r>
          </a:p>
        </p:txBody>
      </p:sp>
      <p:sp>
        <p:nvSpPr>
          <p:cNvPr id="9" name="textruta 8"/>
          <p:cNvSpPr txBox="1"/>
          <p:nvPr/>
        </p:nvSpPr>
        <p:spPr bwMode="auto">
          <a:xfrm>
            <a:off x="846578" y="4329849"/>
            <a:ext cx="7522996" cy="1569660"/>
          </a:xfrm>
          <a:prstGeom prst="rect">
            <a:avLst/>
          </a:prstGeom>
          <a:noFill/>
          <a:ln w="12700" cap="sq" algn="ctr">
            <a:noFill/>
            <a:miter lim="800000"/>
            <a:headEnd/>
            <a:tailEnd/>
          </a:ln>
          <a:effectLst/>
        </p:spPr>
        <p:txBody>
          <a:bodyPr wrap="square" rtlCol="0">
            <a:spAutoFit/>
          </a:bodyPr>
          <a:lstStyle/>
          <a:p>
            <a:r>
              <a:rPr lang="en-US" sz="1600" dirty="0">
                <a:latin typeface="+mn-lt"/>
              </a:rPr>
              <a:t>The term idempotent is used in mathematics to describe a function that produces the same result if it is applied to itself, i.e. f(x) = f(f(x)). In Messaging this concepts translates into the a message that has the same effect whether it is received once or multiple times. This means that a message can safely be resent without causing any problems even if the receiver receives duplicates of the same message.</a:t>
            </a:r>
            <a:endParaRPr lang="en-US" sz="1600" dirty="0" smtClean="0">
              <a:latin typeface="+mn-lt"/>
            </a:endParaRPr>
          </a:p>
        </p:txBody>
      </p:sp>
      <p:pic>
        <p:nvPicPr>
          <p:cNvPr id="7" name="Bildobjekt 6"/>
          <p:cNvPicPr>
            <a:picLocks noChangeAspect="1"/>
          </p:cNvPicPr>
          <p:nvPr/>
        </p:nvPicPr>
        <p:blipFill>
          <a:blip r:embed="rId2"/>
          <a:stretch>
            <a:fillRect/>
          </a:stretch>
        </p:blipFill>
        <p:spPr>
          <a:xfrm>
            <a:off x="2654300" y="1177567"/>
            <a:ext cx="3835400" cy="2527300"/>
          </a:xfrm>
          <a:prstGeom prst="rect">
            <a:avLst/>
          </a:prstGeom>
        </p:spPr>
      </p:pic>
    </p:spTree>
    <p:extLst>
      <p:ext uri="{BB962C8B-B14F-4D97-AF65-F5344CB8AC3E}">
        <p14:creationId xmlns:p14="http://schemas.microsoft.com/office/powerpoint/2010/main" val="41596975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52450" y="317500"/>
            <a:ext cx="8040688" cy="5848350"/>
          </a:xfrm>
        </p:spPr>
        <p:txBody>
          <a:bodyPr/>
          <a:lstStyle/>
          <a:p>
            <a:pPr>
              <a:buFont typeface="Arial" pitchFamily="34" charset="0"/>
              <a:buNone/>
              <a:defRPr/>
            </a:pPr>
            <a:r>
              <a:rPr lang="en-US" dirty="0" smtClean="0">
                <a:ea typeface="+mn-ea"/>
                <a:cs typeface="+mn-cs"/>
              </a:rPr>
              <a:t>CAMEL-JBOSSDATAGRID COMPONENT</a:t>
            </a:r>
            <a:endParaRPr lang="en-US" sz="1400" dirty="0">
              <a:ea typeface="+mn-ea"/>
              <a:cs typeface="+mn-cs"/>
            </a:endParaRPr>
          </a:p>
        </p:txBody>
      </p:sp>
    </p:spTree>
    <p:extLst>
      <p:ext uri="{BB962C8B-B14F-4D97-AF65-F5344CB8AC3E}">
        <p14:creationId xmlns:p14="http://schemas.microsoft.com/office/powerpoint/2010/main" val="212721069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ea typeface="+mj-ea"/>
                <a:cs typeface="+mj-cs"/>
              </a:rPr>
              <a:t>Camel-</a:t>
            </a:r>
            <a:r>
              <a:rPr lang="en-US" dirty="0" err="1" smtClean="0">
                <a:ea typeface="+mj-ea"/>
                <a:cs typeface="+mj-cs"/>
              </a:rPr>
              <a:t>Jbossdatagrid</a:t>
            </a:r>
            <a:r>
              <a:rPr lang="en-US" dirty="0" smtClean="0">
                <a:ea typeface="+mj-ea"/>
                <a:cs typeface="+mj-cs"/>
              </a:rPr>
              <a:t> Component</a:t>
            </a:r>
            <a:endParaRPr dirty="0">
              <a:ea typeface="+mj-ea"/>
              <a:cs typeface="+mj-cs"/>
            </a:endParaRPr>
          </a:p>
        </p:txBody>
      </p:sp>
      <p:sp>
        <p:nvSpPr>
          <p:cNvPr id="14338" name="Content Placeholder 4"/>
          <p:cNvSpPr>
            <a:spLocks noGrp="1"/>
          </p:cNvSpPr>
          <p:nvPr>
            <p:ph sz="quarter" idx="13"/>
          </p:nvPr>
        </p:nvSpPr>
        <p:spPr/>
        <p:txBody>
          <a:bodyPr/>
          <a:lstStyle/>
          <a:p>
            <a:r>
              <a:rPr lang="en-US" dirty="0" smtClean="0">
                <a:latin typeface="Interstate-Regular" charset="0"/>
              </a:rPr>
              <a:t>Provided in </a:t>
            </a:r>
            <a:r>
              <a:rPr lang="en-US" dirty="0" smtClean="0">
                <a:latin typeface="Interstate-Regular" charset="0"/>
              </a:rPr>
              <a:t>JBoss Data Grid </a:t>
            </a:r>
            <a:r>
              <a:rPr lang="en-US" dirty="0" smtClean="0">
                <a:latin typeface="Interstate-Regular" charset="0"/>
              </a:rPr>
              <a:t>(6.4 or later) for </a:t>
            </a:r>
            <a:r>
              <a:rPr lang="en-US" dirty="0" smtClean="0">
                <a:latin typeface="Interstate-Regular" charset="0"/>
              </a:rPr>
              <a:t>Fuse </a:t>
            </a:r>
            <a:r>
              <a:rPr lang="en-US" dirty="0" smtClean="0">
                <a:latin typeface="Interstate-Regular" charset="0"/>
              </a:rPr>
              <a:t>6.1 or later</a:t>
            </a:r>
          </a:p>
          <a:p>
            <a:r>
              <a:rPr lang="en-US" dirty="0" smtClean="0">
                <a:latin typeface="Interstate-Regular" charset="0"/>
              </a:rPr>
              <a:t>Can run basic DG operations as camel endpoints</a:t>
            </a:r>
          </a:p>
          <a:p>
            <a:r>
              <a:rPr lang="en-US" dirty="0" smtClean="0">
                <a:latin typeface="Interstate-Regular" charset="0"/>
              </a:rPr>
              <a:t>Supports both in library and in remote/standalone</a:t>
            </a:r>
            <a:endParaRPr lang="en-US" dirty="0">
              <a:latin typeface="Interstate-Regular" charset="0"/>
            </a:endParaRPr>
          </a:p>
          <a:p>
            <a:r>
              <a:rPr lang="en-US" dirty="0" smtClean="0">
                <a:latin typeface="Interstate-Regular" charset="0"/>
              </a:rPr>
              <a:t>Uses header parameters for keys and values</a:t>
            </a:r>
          </a:p>
          <a:p>
            <a:r>
              <a:rPr lang="en-US" dirty="0" smtClean="0">
                <a:latin typeface="Interstate-Regular" charset="0"/>
              </a:rPr>
              <a:t>Provided as </a:t>
            </a:r>
            <a:r>
              <a:rPr lang="en-US" dirty="0" err="1" smtClean="0">
                <a:latin typeface="Interstate-Regular" charset="0"/>
              </a:rPr>
              <a:t>OSGi</a:t>
            </a:r>
            <a:r>
              <a:rPr lang="en-US" dirty="0" smtClean="0">
                <a:latin typeface="Interstate-Regular" charset="0"/>
              </a:rPr>
              <a:t> Feature or standalone jar</a:t>
            </a:r>
            <a:endParaRPr lang="en-US" dirty="0">
              <a:latin typeface="Interstate-Regular" charset="0"/>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7.0&quot;&gt;&lt;object type=&quot;1&quot; unique_id=&quot;10001&quot;&gt;&lt;object type=&quot;8&quot; unique_id=&quot;10222&quot;&gt;&lt;/object&gt;&lt;object type=&quot;2&quot; unique_id=&quot;10223&quot;&gt;&lt;object type=&quot;3&quot; unique_id=&quot;10224&quot;&gt;&lt;property id=&quot;20148&quot; value=&quot;5&quot;/&gt;&lt;property id=&quot;20300&quot; value=&quot;Slide 1 - &amp;quot;Presentation Title Arial Bold 32pt&amp;quot;&quot;/&gt;&lt;property id=&quot;20307&quot; value=&quot;353&quot;/&gt;&lt;/object&gt;&lt;object type=&quot;3&quot; unique_id=&quot;10225&quot;&gt;&lt;property id=&quot;20148&quot; value=&quot;5&quot;/&gt;&lt;property id=&quot;20300&quot; value=&quot;Slide 4 - &amp;quot;Section Divider 32pt Bold&amp;quot;&quot;/&gt;&lt;property id=&quot;20307&quot; value=&quot;462&quot;/&gt;&lt;/object&gt;&lt;object type=&quot;3&quot; unique_id=&quot;10226&quot;&gt;&lt;property id=&quot;20148&quot; value=&quot;5&quot;/&gt;&lt;property id=&quot;20300&quot; value=&quot;Slide 5 - &amp;quot;Title and Content Layout: &amp;#x0D;&amp;#x0A;Slide Title Arial 32 pt Bold&amp;quot;&quot;/&gt;&lt;property id=&quot;20307&quot; value=&quot;454&quot;/&gt;&lt;/object&gt;&lt;object type=&quot;3&quot; unique_id=&quot;10227&quot;&gt;&lt;property id=&quot;20148&quot; value=&quot;5&quot;/&gt;&lt;property id=&quot;20300&quot; value=&quot;Slide 3 - &amp;quot;Master Layouts: Footer and Date&amp;quot;&quot;/&gt;&lt;property id=&quot;20307&quot; value=&quot;459&quot;/&gt;&lt;/object&gt;&lt;object type=&quot;3&quot; unique_id=&quot;10229&quot;&gt;&lt;property id=&quot;20148&quot; value=&quot;5&quot;/&gt;&lt;property id=&quot;20300&quot; value=&quot;Slide 8 - &amp;quot;Default Settings – Guidelines&amp;quot;&quot;/&gt;&lt;property id=&quot;20307&quot; value=&quot;456&quot;/&gt;&lt;/object&gt;&lt;object type=&quot;3&quot; unique_id=&quot;10230&quot;&gt;&lt;property id=&quot;20148&quot; value=&quot;5&quot;/&gt;&lt;property id=&quot;20300&quot; value=&quot;Slide 9 - &amp;quot;Auto Default Settings&amp;quot;&quot;/&gt;&lt;property id=&quot;20307&quot; value=&quot;460&quot;/&gt;&lt;/object&gt;&lt;object type=&quot;3&quot; unique_id=&quot;10233&quot;&gt;&lt;property id=&quot;20148&quot; value=&quot;5&quot;/&gt;&lt;property id=&quot;20300&quot; value=&quot;Slide 14 - &amp;quot;Sample Pie Chart&amp;quot;&quot;/&gt;&lt;property id=&quot;20307&quot; value=&quot;465&quot;/&gt;&lt;/object&gt;&lt;object type=&quot;3&quot; unique_id=&quot;10318&quot;&gt;&lt;property id=&quot;20148&quot; value=&quot;5&quot;/&gt;&lt;property id=&quot;20300&quot; value=&quot;Slide 7 - &amp;quot;Color Scheme&amp;quot;&quot;/&gt;&lt;property id=&quot;20307&quot; value=&quot;466&quot;/&gt;&lt;/object&gt;&lt;object type=&quot;3&quot; unique_id=&quot;10423&quot;&gt;&lt;property id=&quot;20148&quot; value=&quot;5&quot;/&gt;&lt;property id=&quot;20300&quot; value=&quot;Slide 10 - &amp;quot;Sample Column Chart&amp;quot;&quot;/&gt;&lt;property id=&quot;20307&quot; value=&quot;467&quot;/&gt;&lt;/object&gt;&lt;object type=&quot;3&quot; unique_id=&quot;10424&quot;&gt;&lt;property id=&quot;20148&quot; value=&quot;5&quot;/&gt;&lt;property id=&quot;20300&quot; value=&quot;Slide 12 - &amp;quot;Sample Line Chart&amp;quot;&quot;/&gt;&lt;property id=&quot;20307&quot; value=&quot;468&quot;/&gt;&lt;/object&gt;&lt;object type=&quot;3&quot; unique_id=&quot;22526&quot;&gt;&lt;property id=&quot;20148&quot; value=&quot;5&quot;/&gt;&lt;property id=&quot;20300&quot; value=&quot;Slide 2 - &amp;quot;Important PowerPoint 2007 changes&amp;#x0D;&amp;#x0A;&amp;quot;&quot;/&gt;&lt;property id=&quot;20307&quot; value=&quot;474&quot;/&gt;&lt;/object&gt;&lt;object type=&quot;3&quot; unique_id=&quot;22527&quot;&gt;&lt;property id=&quot;20148&quot; value=&quot;5&quot;/&gt;&lt;property id=&quot;20300&quot; value=&quot;Slide 6 - &amp;quot;Two Content Layout: &amp;#x0D;&amp;#x0A;Slide Title Arial 32 pt Bold&amp;quot;&quot;/&gt;&lt;property id=&quot;20307&quot; value=&quot;471&quot;/&gt;&lt;/object&gt;&lt;object type=&quot;3&quot; unique_id=&quot;22528&quot;&gt;&lt;property id=&quot;20148&quot; value=&quot;5&quot;/&gt;&lt;property id=&quot;20300&quot; value=&quot;Slide 11 - &amp;quot;Sample Column Chart: &amp;#x0D;&amp;#x0A;Two Content Layout&amp;quot;&quot;/&gt;&lt;property id=&quot;20307&quot; value=&quot;470&quot;/&gt;&lt;/object&gt;&lt;object type=&quot;3&quot; unique_id=&quot;22529&quot;&gt;&lt;property id=&quot;20148&quot; value=&quot;5&quot;/&gt;&lt;property id=&quot;20300&quot; value=&quot;Slide 13 - &amp;quot;Sample Line Chart:&amp;#x0D;&amp;#x0A;Two Content Layout&amp;quot;&quot;/&gt;&lt;property id=&quot;20307&quot; value=&quot;472&quot;/&gt;&lt;/object&gt;&lt;object type=&quot;3&quot; unique_id=&quot;22530&quot;&gt;&lt;property id=&quot;20148&quot; value=&quot;5&quot;/&gt;&lt;property id=&quot;20300&quot; value=&quot;Slide 15 - &amp;quot;Sample Pie Chart:&amp;#x0D;&amp;#x0A;Two Content Layout&amp;quot;&quot;/&gt;&lt;property id=&quot;20307&quot; value=&quot;473&quot;/&gt;&lt;/object&gt;&lt;/object&gt;&lt;/object&gt;&lt;/database&gt;"/>
  <p:tag name="SECTOMILLISECCONVERTED" val="1"/>
</p:tagLst>
</file>

<file path=ppt/theme/theme1.xml><?xml version="1.0" encoding="utf-8"?>
<a:theme xmlns:a="http://schemas.openxmlformats.org/drawingml/2006/main" name="RedHat">
  <a:themeElements>
    <a:clrScheme name="RHC Preso FY14">
      <a:dk1>
        <a:sysClr val="windowText" lastClr="000000"/>
      </a:dk1>
      <a:lt1>
        <a:sysClr val="window" lastClr="FFFFFF"/>
      </a:lt1>
      <a:dk2>
        <a:srgbClr val="60605B"/>
      </a:dk2>
      <a:lt2>
        <a:srgbClr val="C0C0BC"/>
      </a:lt2>
      <a:accent1>
        <a:srgbClr val="C00000"/>
      </a:accent1>
      <a:accent2>
        <a:srgbClr val="003D6E"/>
      </a:accent2>
      <a:accent3>
        <a:srgbClr val="0093D9"/>
      </a:accent3>
      <a:accent4>
        <a:srgbClr val="2C8596"/>
      </a:accent4>
      <a:accent5>
        <a:srgbClr val="9E292B"/>
      </a:accent5>
      <a:accent6>
        <a:srgbClr val="781F1C"/>
      </a:accent6>
      <a:hlink>
        <a:srgbClr val="0093D9"/>
      </a:hlink>
      <a:folHlink>
        <a:srgbClr val="003D6E"/>
      </a:folHlink>
    </a:clrScheme>
    <a:fontScheme name="RH Doc Std">
      <a:majorFont>
        <a:latin typeface="Interstate-Bold"/>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Interstate-Regular"/>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w="12700" cap="sq" algn="ctr">
          <a:solidFill>
            <a:schemeClr val="tx2"/>
          </a:solidFill>
          <a:miter lim="800000"/>
          <a:headEnd/>
          <a:tailEnd/>
        </a:ln>
        <a:effectLst/>
      </a:spPr>
      <a:bodyPr wrap="none" anchor="ctr"/>
      <a:lstStyle>
        <a:defPPr>
          <a:defRPr b="1" dirty="0" smtClean="0">
            <a:solidFill>
              <a:schemeClr val="bg1"/>
            </a:solidFill>
            <a:latin typeface="+mn-lt"/>
          </a:defRPr>
        </a:defPPr>
      </a:lstStyle>
    </a:spDef>
    <a:lnDef>
      <a:spPr bwMode="auto">
        <a:solidFill>
          <a:schemeClr val="accent2"/>
        </a:solidFill>
        <a:ln w="12700" cap="sq" cmpd="sng" algn="ctr">
          <a:solidFill>
            <a:schemeClr val="tx1"/>
          </a:solidFill>
          <a:prstDash val="solid"/>
          <a:round/>
          <a:headEnd type="triangle" w="med" len="med"/>
          <a:tailEnd type="triangle" w="med" len="med"/>
        </a:ln>
        <a:effectLst/>
      </a:spPr>
      <a:bodyPr/>
      <a:lstStyle/>
    </a:lnDef>
    <a:txDef>
      <a:spPr bwMode="auto">
        <a:noFill/>
        <a:ln w="12700" cap="sq" algn="ctr">
          <a:noFill/>
          <a:miter lim="800000"/>
          <a:headEnd/>
          <a:tailEnd/>
        </a:ln>
        <a:effectLst/>
      </a:spPr>
      <a:bodyPr wrap="square" rtlCol="0">
        <a:spAutoFit/>
      </a:bodyPr>
      <a:lstStyle>
        <a:defPPr>
          <a:defRPr dirty="0" smtClean="0">
            <a:solidFill>
              <a:schemeClr val="tx2"/>
            </a:solidFill>
            <a:latin typeface="+mn-lt"/>
          </a:defRPr>
        </a:defPPr>
      </a:lstStyle>
    </a:txDef>
  </a:objectDefaults>
  <a:extraClrSchemeLst/>
</a:theme>
</file>

<file path=ppt/theme/theme2.xml><?xml version="1.0" encoding="utf-8"?>
<a:theme xmlns:a="http://schemas.openxmlformats.org/drawingml/2006/main" name="Gray Gradient">
  <a:themeElements>
    <a:clrScheme name="RHC Preso">
      <a:dk1>
        <a:sysClr val="windowText" lastClr="000000"/>
      </a:dk1>
      <a:lt1>
        <a:sysClr val="window" lastClr="FFFFFF"/>
      </a:lt1>
      <a:dk2>
        <a:srgbClr val="60605B"/>
      </a:dk2>
      <a:lt2>
        <a:srgbClr val="C0C0BC"/>
      </a:lt2>
      <a:accent1>
        <a:srgbClr val="C00000"/>
      </a:accent1>
      <a:accent2>
        <a:srgbClr val="003D6E"/>
      </a:accent2>
      <a:accent3>
        <a:srgbClr val="0093D9"/>
      </a:accent3>
      <a:accent4>
        <a:srgbClr val="2C8596"/>
      </a:accent4>
      <a:accent5>
        <a:srgbClr val="9E292B"/>
      </a:accent5>
      <a:accent6>
        <a:srgbClr val="781F1C"/>
      </a:accent6>
      <a:hlink>
        <a:srgbClr val="0093D9"/>
      </a:hlink>
      <a:folHlink>
        <a:srgbClr val="003D6E"/>
      </a:folHlink>
    </a:clrScheme>
    <a:fontScheme name="RH Doc Std">
      <a:majorFont>
        <a:latin typeface="Interstate-Bold"/>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Interstate-Regular"/>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w="12700" cap="sq" algn="ctr">
          <a:solidFill>
            <a:schemeClr val="tx2"/>
          </a:solidFill>
          <a:miter lim="800000"/>
          <a:headEnd/>
          <a:tailEnd/>
        </a:ln>
        <a:effectLst/>
      </a:spPr>
      <a:bodyPr wrap="none" anchor="ctr"/>
      <a:lstStyle>
        <a:defPPr>
          <a:defRPr b="1" dirty="0" smtClean="0">
            <a:solidFill>
              <a:schemeClr val="bg1"/>
            </a:solidFill>
            <a:latin typeface="+mn-lt"/>
          </a:defRPr>
        </a:defPPr>
      </a:lstStyle>
    </a:spDef>
    <a:lnDef>
      <a:spPr bwMode="auto">
        <a:solidFill>
          <a:schemeClr val="accent2"/>
        </a:solidFill>
        <a:ln w="12700" cap="sq" cmpd="sng" algn="ctr">
          <a:solidFill>
            <a:schemeClr val="tx1"/>
          </a:solidFill>
          <a:prstDash val="solid"/>
          <a:round/>
          <a:headEnd type="triangle" w="med" len="med"/>
          <a:tailEnd type="triangle" w="med" len="med"/>
        </a:ln>
        <a:effectLst/>
      </a:spPr>
      <a:bodyPr/>
      <a:lstStyle/>
    </a:lnDef>
    <a:txDef>
      <a:spPr bwMode="auto">
        <a:noFill/>
        <a:ln w="12700" cap="sq" algn="ctr">
          <a:noFill/>
          <a:miter lim="800000"/>
          <a:headEnd/>
          <a:tailEnd/>
        </a:ln>
        <a:effectLst/>
      </a:spPr>
      <a:bodyPr wrap="square" rtlCol="0">
        <a:spAutoFit/>
      </a:bodyPr>
      <a:lstStyle>
        <a:defPPr>
          <a:defRPr dirty="0" smtClean="0">
            <a:solidFill>
              <a:schemeClr val="tx2"/>
            </a:solidFill>
            <a:latin typeface="+mn-lt"/>
          </a:defRPr>
        </a:defPPr>
      </a:lstStyle>
    </a:txDef>
  </a:objectDefaults>
  <a:extraClrSchemeLst/>
</a:theme>
</file>

<file path=ppt/theme/theme3.xml><?xml version="1.0" encoding="utf-8"?>
<a:theme xmlns:a="http://schemas.openxmlformats.org/drawingml/2006/main" name="White Solid">
  <a:themeElements>
    <a:clrScheme name="RHC Preso">
      <a:dk1>
        <a:sysClr val="windowText" lastClr="000000"/>
      </a:dk1>
      <a:lt1>
        <a:sysClr val="window" lastClr="FFFFFF"/>
      </a:lt1>
      <a:dk2>
        <a:srgbClr val="60605B"/>
      </a:dk2>
      <a:lt2>
        <a:srgbClr val="C0C0BC"/>
      </a:lt2>
      <a:accent1>
        <a:srgbClr val="C00000"/>
      </a:accent1>
      <a:accent2>
        <a:srgbClr val="003D6E"/>
      </a:accent2>
      <a:accent3>
        <a:srgbClr val="0093D9"/>
      </a:accent3>
      <a:accent4>
        <a:srgbClr val="2C8596"/>
      </a:accent4>
      <a:accent5>
        <a:srgbClr val="9E292B"/>
      </a:accent5>
      <a:accent6>
        <a:srgbClr val="781F1C"/>
      </a:accent6>
      <a:hlink>
        <a:srgbClr val="0093D9"/>
      </a:hlink>
      <a:folHlink>
        <a:srgbClr val="003D6E"/>
      </a:folHlink>
    </a:clrScheme>
    <a:fontScheme name="RH Doc Std">
      <a:majorFont>
        <a:latin typeface="Interstate-Bold"/>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Interstate-Regular"/>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w="12700" cap="sq" algn="ctr">
          <a:solidFill>
            <a:schemeClr val="tx2"/>
          </a:solidFill>
          <a:miter lim="800000"/>
          <a:headEnd/>
          <a:tailEnd/>
        </a:ln>
        <a:effectLst/>
      </a:spPr>
      <a:bodyPr wrap="none" anchor="ctr"/>
      <a:lstStyle>
        <a:defPPr>
          <a:defRPr b="1" dirty="0" smtClean="0">
            <a:solidFill>
              <a:schemeClr val="bg1"/>
            </a:solidFill>
            <a:latin typeface="+mn-lt"/>
          </a:defRPr>
        </a:defPPr>
      </a:lstStyle>
    </a:spDef>
    <a:lnDef>
      <a:spPr bwMode="auto">
        <a:solidFill>
          <a:schemeClr val="accent2"/>
        </a:solidFill>
        <a:ln w="12700" cap="sq" cmpd="sng" algn="ctr">
          <a:solidFill>
            <a:schemeClr val="tx1"/>
          </a:solidFill>
          <a:prstDash val="solid"/>
          <a:round/>
          <a:headEnd type="triangle" w="med" len="med"/>
          <a:tailEnd type="triangle" w="med" len="med"/>
        </a:ln>
        <a:effectLst/>
      </a:spPr>
      <a:bodyPr/>
      <a:lstStyle/>
    </a:lnDef>
    <a:txDef>
      <a:spPr bwMode="auto">
        <a:noFill/>
        <a:ln w="12700" cap="sq" algn="ctr">
          <a:noFill/>
          <a:miter lim="800000"/>
          <a:headEnd/>
          <a:tailEnd/>
        </a:ln>
        <a:effectLst/>
      </a:spPr>
      <a:bodyPr wrap="square" rtlCol="0">
        <a:spAutoFit/>
      </a:bodyPr>
      <a:lstStyle>
        <a:defPPr>
          <a:defRPr dirty="0" smtClean="0">
            <a:solidFill>
              <a:schemeClr val="tx2"/>
            </a:solidFill>
            <a:latin typeface="+mn-lt"/>
          </a:defRPr>
        </a:defPPr>
      </a:lstStyle>
    </a:txDef>
  </a:objectDefaults>
  <a:extraClrSchemeLst/>
</a:theme>
</file>

<file path=ppt/theme/theme4.xml><?xml version="1.0" encoding="utf-8"?>
<a:theme xmlns:a="http://schemas.openxmlformats.org/drawingml/2006/main" name="Black Gradient">
  <a:themeElements>
    <a:clrScheme name="RHC Pitch Deck">
      <a:dk1>
        <a:sysClr val="windowText" lastClr="000000"/>
      </a:dk1>
      <a:lt1>
        <a:sysClr val="window" lastClr="FFFFFF"/>
      </a:lt1>
      <a:dk2>
        <a:srgbClr val="60605B"/>
      </a:dk2>
      <a:lt2>
        <a:srgbClr val="C0C0BC"/>
      </a:lt2>
      <a:accent1>
        <a:srgbClr val="C00000"/>
      </a:accent1>
      <a:accent2>
        <a:srgbClr val="003D6E"/>
      </a:accent2>
      <a:accent3>
        <a:srgbClr val="0093D9"/>
      </a:accent3>
      <a:accent4>
        <a:srgbClr val="2C8596"/>
      </a:accent4>
      <a:accent5>
        <a:srgbClr val="9E292B"/>
      </a:accent5>
      <a:accent6>
        <a:srgbClr val="781F1C"/>
      </a:accent6>
      <a:hlink>
        <a:srgbClr val="0093D9"/>
      </a:hlink>
      <a:folHlink>
        <a:srgbClr val="003D6E"/>
      </a:folHlink>
    </a:clrScheme>
    <a:fontScheme name="RH Doc Std">
      <a:majorFont>
        <a:latin typeface="Interstate-Bold"/>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Interstate-Regular"/>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w="12700" cap="sq" algn="ctr">
          <a:solidFill>
            <a:schemeClr val="tx2"/>
          </a:solidFill>
          <a:miter lim="800000"/>
          <a:headEnd/>
          <a:tailEnd/>
        </a:ln>
        <a:effectLst/>
      </a:spPr>
      <a:bodyPr wrap="none" anchor="ctr"/>
      <a:lstStyle>
        <a:defPPr>
          <a:defRPr b="1" dirty="0" smtClean="0">
            <a:solidFill>
              <a:schemeClr val="bg1"/>
            </a:solidFill>
            <a:latin typeface="+mn-lt"/>
          </a:defRPr>
        </a:defPPr>
      </a:lstStyle>
    </a:spDef>
    <a:lnDef>
      <a:spPr bwMode="auto">
        <a:solidFill>
          <a:schemeClr val="accent2"/>
        </a:solidFill>
        <a:ln w="12700" cap="sq" cmpd="sng" algn="ctr">
          <a:solidFill>
            <a:schemeClr val="tx1"/>
          </a:solidFill>
          <a:prstDash val="solid"/>
          <a:round/>
          <a:headEnd type="triangle" w="med" len="med"/>
          <a:tailEnd type="triangle" w="med" len="med"/>
        </a:ln>
        <a:effectLst/>
      </a:spPr>
      <a:bodyPr/>
      <a:lstStyle/>
    </a:lnDef>
    <a:txDef>
      <a:spPr bwMode="auto">
        <a:noFill/>
        <a:ln w="12700" cap="sq" algn="ctr">
          <a:noFill/>
          <a:miter lim="800000"/>
          <a:headEnd/>
          <a:tailEnd/>
        </a:ln>
        <a:effectLst/>
      </a:spPr>
      <a:bodyPr wrap="square" rtlCol="0">
        <a:spAutoFit/>
      </a:bodyPr>
      <a:lstStyle>
        <a:defPPr>
          <a:defRPr dirty="0" smtClean="0">
            <a:solidFill>
              <a:schemeClr val="tx2"/>
            </a:solidFill>
            <a:latin typeface="+mn-lt"/>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RedHat.pot</Template>
  <TotalTime>14194</TotalTime>
  <Words>935</Words>
  <Application>Microsoft Macintosh PowerPoint</Application>
  <PresentationFormat>Bildspel på skärmen (4:3)</PresentationFormat>
  <Paragraphs>134</Paragraphs>
  <Slides>23</Slides>
  <Notes>0</Notes>
  <HiddenSlides>0</HiddenSlides>
  <MMClips>0</MMClips>
  <ScaleCrop>false</ScaleCrop>
  <HeadingPairs>
    <vt:vector size="4" baseType="variant">
      <vt:variant>
        <vt:lpstr>Tema</vt:lpstr>
      </vt:variant>
      <vt:variant>
        <vt:i4>4</vt:i4>
      </vt:variant>
      <vt:variant>
        <vt:lpstr>Bildrubriker</vt:lpstr>
      </vt:variant>
      <vt:variant>
        <vt:i4>23</vt:i4>
      </vt:variant>
    </vt:vector>
  </HeadingPairs>
  <TitlesOfParts>
    <vt:vector size="27" baseType="lpstr">
      <vt:lpstr>RedHat</vt:lpstr>
      <vt:lpstr>Gray Gradient</vt:lpstr>
      <vt:lpstr>White Solid</vt:lpstr>
      <vt:lpstr>Black Gradient</vt:lpstr>
      <vt:lpstr>JBoss Data Grid and JBoss Fuse Demo</vt:lpstr>
      <vt:lpstr>What is the camel jboss data grid component?</vt:lpstr>
      <vt:lpstr>Why combine ESB and data grid?</vt:lpstr>
      <vt:lpstr>PowerPoint-presentation</vt:lpstr>
      <vt:lpstr>EIP PATTER: Message Store</vt:lpstr>
      <vt:lpstr>EIP PATTER: Claim CHECK</vt:lpstr>
      <vt:lpstr>EIP PATTER: Idempotent Receiver </vt:lpstr>
      <vt:lpstr>PowerPoint-presentation</vt:lpstr>
      <vt:lpstr>Camel-Jbossdatagrid Component</vt:lpstr>
      <vt:lpstr>Endpoint</vt:lpstr>
      <vt:lpstr>PowerPoint-presentation</vt:lpstr>
      <vt:lpstr>Preparations</vt:lpstr>
      <vt:lpstr>Install &amp; setup</vt:lpstr>
      <vt:lpstr>PowerPoint-presentation</vt:lpstr>
      <vt:lpstr>Producer example</vt:lpstr>
      <vt:lpstr>Consumer example</vt:lpstr>
      <vt:lpstr>PowerPoint-presentation</vt:lpstr>
      <vt:lpstr>Producer example</vt:lpstr>
      <vt:lpstr>Consumer example</vt:lpstr>
      <vt:lpstr>PowerPoint-presentation</vt:lpstr>
      <vt:lpstr>Incoming route</vt:lpstr>
      <vt:lpstr>Claime route</vt:lpstr>
      <vt:lpstr>PowerPoint-presentation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Meaghan Williams</dc:creator>
  <cp:keywords/>
  <dc:description/>
  <cp:lastModifiedBy>Thomas</cp:lastModifiedBy>
  <cp:revision>267</cp:revision>
  <cp:lastPrinted>2002-03-19T21:05:02Z</cp:lastPrinted>
  <dcterms:created xsi:type="dcterms:W3CDTF">2013-01-11T18:24:41Z</dcterms:created>
  <dcterms:modified xsi:type="dcterms:W3CDTF">2015-02-25T09:19:00Z</dcterms:modified>
  <cp:category/>
</cp:coreProperties>
</file>