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585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>
                <a:latin typeface="Arial"/>
              </a:rPr>
              <a:t>5</a:t>
            </a:r>
            <a:r>
              <a:rPr b="1" lang="en-US" sz="3200" baseline="101000">
                <a:latin typeface="Arial"/>
              </a:rPr>
              <a:t>th</a:t>
            </a:r>
            <a:r>
              <a:rPr b="1" lang="en-US" sz="3200">
                <a:latin typeface="Arial"/>
              </a:rPr>
              <a:t> JILP Workshop on Computer Architecture Competitions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200">
                <a:latin typeface="Arial"/>
              </a:rPr>
              <a:t>Championship Branch Prediction (CBP-5)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600">
                <a:latin typeface="Arial"/>
              </a:rPr>
              <a:t>James Dundas (Samsung SARC)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Drum Rolls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Rewards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Certificate for winner in each category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Dinner for all accepted competitors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For the 8KB category....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Andre Seznec             4.191 MPKI  (4.991 train)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Daniel Jimenez (2)      4.386 MPKI  (5.226 train)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Stephen Pruett et al.   4.521 MPKI  (5.370 train)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Daniel Jimenez (1)      4.522 MPKI (5.336 train)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    </a:t>
            </a:r>
            <a:r>
              <a:rPr lang="en-US" sz="2800">
                <a:latin typeface="Arial"/>
              </a:rPr>
              <a:t>MIN-ALL                       4.149 MPKI (4.946 train)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(1) “Multiperspective Perceptron Predictor”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(2) “Multiperspective Perceptron Predictor with TAGE”                  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For the 64KB category....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Andre Seznec             3.344 MPKI  (3.986 train)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Daniel Jimenez (2)      3.398 MPKI  (4.049 train)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Daniel Jimenez (1)      3.508 MPKI  (4.148 train)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Stephen Pruett et al.   3.598 MPKI  (4.265 train)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    </a:t>
            </a:r>
            <a:r>
              <a:rPr lang="en-US" sz="2800">
                <a:latin typeface="Arial"/>
              </a:rPr>
              <a:t>MIN-ALL                      3.302 MPKI (3.936 train)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(1) “Multiperspective Perceptron Predictor”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(2) “Multiperspective Perceptron Predictor with TAGE”                     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For the unlimited category....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Andre Seznec             2.284 MPKI (2.592 train)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Daniel Jimenez (2)      2.626 MPKI (2.967 train)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 </a:t>
            </a:r>
            <a:r>
              <a:rPr lang="en-US" sz="2800">
                <a:latin typeface="Arial"/>
              </a:rPr>
              <a:t>Daniel Jimenez (1)      2.832 MPKI (3.239 train)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en-US" sz="2800">
                <a:latin typeface="Arial"/>
              </a:rPr>
              <a:t>MIN-ALL                       2.283 MPKI (2.592 train)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[MichaudSeznec2014]  2.372 MPKI (2.713 train)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Winning predictor of CBP-5 reduced MPKI by 3.71% (4.46% train)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(1) “Multiperspective Perceptron Predictor” 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(2) “Multiperspective Perceptron Predictor with TAGE”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CBP-6 Open Discussion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120 Members of the Google group, few submissions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Call for more industry trace submissions with hard to predict branches and large footprints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Add more information to the traces?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Reduce storage budget penalty for branch marker and bias weights, etc?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Bits in weight tables, etc, are much more expensive than marker or bias bits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Provide a free marking structure of N bits per branch?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Infinite number of entries or fixed size for each category?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No local history or any other state that would require repair on mis-speculation?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End notes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Code, papers, presentations and spreadsheet with all training and evaluation results will be uploaded to the CBP-5 website after the conference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Branch prediction remains a very important problem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Thanks for participating!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