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70" r:id="rId12"/>
    <p:sldId id="268" r:id="rId13"/>
    <p:sldId id="272" r:id="rId14"/>
    <p:sldId id="271" r:id="rId15"/>
    <p:sldId id="269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ssmandja/docker1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2993"/>
            <a:ext cx="9144000" cy="771999"/>
          </a:xfrm>
        </p:spPr>
        <p:txBody>
          <a:bodyPr/>
          <a:lstStyle/>
          <a:p>
            <a:r>
              <a:rPr lang="en-US" dirty="0"/>
              <a:t>Most of the examples here are available at </a:t>
            </a:r>
            <a:r>
              <a:rPr lang="en-US" dirty="0">
                <a:hlinkClick r:id="rId2"/>
              </a:rPr>
              <a:t>https://github.com/bassmandja/docker101</a:t>
            </a:r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hi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F97-AACE-47A1-B982-A0602C3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inside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62-FAA5-4B93-87AE-90C98D3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interactions with containers are from outside – i.e. from the context of the host OS.  But you can, in many circumstances, run a shell inside the container and issue commands to the containerized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-it hi 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--version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files across container invocations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files written to the container’s internal filesystem at runtime are saved in a </a:t>
            </a:r>
            <a:r>
              <a:rPr lang="en-US" dirty="0" err="1"/>
              <a:t>tmpfs</a:t>
            </a:r>
            <a:r>
              <a:rPr lang="en-US" dirty="0"/>
              <a:t> and do not persist across container invocations</a:t>
            </a:r>
          </a:p>
          <a:p>
            <a:r>
              <a:rPr lang="en-US" dirty="0"/>
              <a:t>If you need persistent data for your containerized applications, you will need to mount a volume inside your container</a:t>
            </a:r>
          </a:p>
          <a:p>
            <a:r>
              <a:rPr lang="en-US" dirty="0"/>
              <a:t>A mounted volume can be any directory on the host.  Files written or read by the container can be stored there and will persist across container invocations</a:t>
            </a:r>
          </a:p>
          <a:p>
            <a:r>
              <a:rPr lang="en-US" dirty="0"/>
              <a:t>Containers run (internally) as root, by default.  You can change the user and group IDs that run inside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7D7-8191-4448-B0AD-24091C8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Mounted volume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FB0F-57FE-4F35-A489-4490C444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 mount</a:t>
            </a:r>
          </a:p>
          <a:p>
            <a:pPr marL="0" indent="0">
              <a:buNone/>
            </a:pPr>
            <a:r>
              <a:rPr lang="en-US" dirty="0"/>
              <a:t>docker build . --tag </a:t>
            </a:r>
            <a:r>
              <a:rPr lang="en-US" dirty="0" err="1"/>
              <a:t>writer:latest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writer foo.txt</a:t>
            </a:r>
          </a:p>
          <a:p>
            <a:pPr marL="0" indent="0">
              <a:buNone/>
            </a:pPr>
            <a:r>
              <a:rPr lang="en-US" dirty="0"/>
              <a:t>docker run --rm -it --</a:t>
            </a:r>
            <a:r>
              <a:rPr lang="en-US" dirty="0" err="1"/>
              <a:t>entrypoint</a:t>
            </a:r>
            <a:r>
              <a:rPr lang="en-US" dirty="0"/>
              <a:t>=/bin/</a:t>
            </a:r>
            <a:r>
              <a:rPr lang="en-US" dirty="0" err="1"/>
              <a:t>sh</a:t>
            </a:r>
            <a:r>
              <a:rPr lang="en-US" dirty="0"/>
              <a:t> writer</a:t>
            </a:r>
          </a:p>
          <a:p>
            <a:pPr marL="0" indent="0">
              <a:buNone/>
            </a:pPr>
            <a:r>
              <a:rPr lang="en-US" dirty="0"/>
              <a:t>docker run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/host/bar.txt</a:t>
            </a:r>
          </a:p>
          <a:p>
            <a:pPr marL="0" indent="0">
              <a:buNone/>
            </a:pPr>
            <a:r>
              <a:rPr lang="en-US" dirty="0"/>
              <a:t>docker run --user $(id -u):$(id -g)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/host/baz.txt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C76-8D9A-4722-BFAD-89293CF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with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6E15-C11D-4326-B0BD-7DC2973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server: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server/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 "1234:1234"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client: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client/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command: "hello from docker-compose"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network_mode</a:t>
            </a:r>
            <a:r>
              <a:rPr lang="en-US" dirty="0">
                <a:latin typeface="Consolas" panose="020B0609020204030204" pitchFamily="49" charset="0"/>
              </a:rPr>
              <a:t>: host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depends_on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 server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Blackjack project, Dan Heinen and Jenny Ribeiro put together a </a:t>
            </a:r>
            <a:r>
              <a:rPr lang="en-US" dirty="0" err="1"/>
              <a:t>Dockerized</a:t>
            </a:r>
            <a:r>
              <a:rPr lang="en-US" dirty="0"/>
              <a:t> demo with four containers that communicate data between each other over a ROS backbone</a:t>
            </a:r>
          </a:p>
          <a:p>
            <a:r>
              <a:rPr lang="en-US" dirty="0"/>
              <a:t>I took their demo and made a docker-compose file that runs it in a single window</a:t>
            </a:r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r>
              <a:rPr lang="en-US" dirty="0"/>
              <a:t>Load a container from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load &lt;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load &lt; myimage_latest.tar.gz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to a few seconds vs. many seconds to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920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Peeking inside the container</vt:lpstr>
      <vt:lpstr>Persisting files across container invocations</vt:lpstr>
      <vt:lpstr>Mounted volume examples</vt:lpstr>
      <vt:lpstr>Container orchestration with docker-compose</vt:lpstr>
      <vt:lpstr>Use cases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41</cp:revision>
  <dcterms:created xsi:type="dcterms:W3CDTF">2020-02-13T19:47:03Z</dcterms:created>
  <dcterms:modified xsi:type="dcterms:W3CDTF">2020-03-06T19:25:23Z</dcterms:modified>
</cp:coreProperties>
</file>