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425CC5BE-06F6-4E66-B756-08D58FF3F1D0}">
  <a:tblStyle styleId="{425CC5BE-06F6-4E66-B756-08D58FF3F1D0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5110C46-B52C-472B-A605-3CD4D7D66640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appyboxcms.com" TargetMode="External"/><Relationship Id="rId5" Type="http://schemas.openxmlformats.org/officeDocument/2006/relationships/hyperlink" Target="mailto:gl@happyboxcms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trealinc.ca/fr/laureats/happybox/2780" TargetMode="External"/><Relationship Id="rId5" Type="http://schemas.openxmlformats.org/officeDocument/2006/relationships/hyperlink" Target="http://bostonarea.maaco.com/en/" TargetMode="External"/><Relationship Id="rId4" Type="http://schemas.openxmlformats.org/officeDocument/2006/relationships/hyperlink" Target="http://socialmeex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/d4oyel6vznj9knu/HappyBoxCMS-demo.m4v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ca.linkedin.com/in/dannycoulombe1" TargetMode="External"/><Relationship Id="rId13" Type="http://schemas.openxmlformats.org/officeDocument/2006/relationships/hyperlink" Target="http://ca.linkedin.com/in/coachdavender/f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ca.linkedin.com/in/guillaumelagace" TargetMode="External"/><Relationship Id="rId12" Type="http://schemas.openxmlformats.org/officeDocument/2006/relationships/hyperlink" Target="http://www.montrealinc.ca/fr/laureats/happybox/27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a.linkedin.com/in/digibomb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://ca.linkedin.com/in/btwal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761987"/>
            <a:ext cx="9144000" cy="460057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4" name="Shape 24"/>
          <p:cNvSpPr txBox="1"/>
          <p:nvPr/>
        </p:nvSpPr>
        <p:spPr>
          <a:xfrm>
            <a:off x="6300192" y="5362575"/>
            <a:ext cx="2843807" cy="1466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Guillaume Lagacé</a:t>
            </a:r>
          </a:p>
          <a:p>
            <a:pPr lvl="0" algn="r" rtl="0">
              <a:buNone/>
            </a:pP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gl@happyboxcms.com</a:t>
            </a:r>
            <a:endParaRPr lang="en" sz="18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5"/>
            </a:endParaRPr>
          </a:p>
          <a:p>
            <a:pPr lvl="0" algn="r" rtl="0">
              <a:buNone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happyboxcms.com</a:t>
            </a:r>
          </a:p>
          <a:p>
            <a:pPr algn="r"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July 3, 2013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Financial Projections</a:t>
            </a:r>
          </a:p>
        </p:txBody>
      </p:sp>
      <p:graphicFrame>
        <p:nvGraphicFramePr>
          <p:cNvPr id="95" name="Shape 95"/>
          <p:cNvGraphicFramePr/>
          <p:nvPr/>
        </p:nvGraphicFramePr>
        <p:xfrm>
          <a:off x="952500" y="2275950"/>
          <a:ext cx="7239000" cy="2682090"/>
        </p:xfrm>
        <a:graphic>
          <a:graphicData uri="http://schemas.openxmlformats.org/drawingml/2006/table">
            <a:tbl>
              <a:tblPr>
                <a:noFill/>
                <a:tableStyleId>{425CC5BE-06F6-4E66-B756-08D58FF3F1D0}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3600" b="1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Financial Projections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2015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Revenue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60 000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600 000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2 800 000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Expense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30 000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350 000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650 000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Net Profit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30 000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250 000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2 150 000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Current status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782050" y="4617125"/>
            <a:ext cx="4842599" cy="1022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graphicFrame>
        <p:nvGraphicFramePr>
          <p:cNvPr id="102" name="Shape 102"/>
          <p:cNvGraphicFramePr/>
          <p:nvPr/>
        </p:nvGraphicFramePr>
        <p:xfrm>
          <a:off x="559675" y="1932912"/>
          <a:ext cx="8267375" cy="3291660"/>
        </p:xfrm>
        <a:graphic>
          <a:graphicData uri="http://schemas.openxmlformats.org/drawingml/2006/table">
            <a:tbl>
              <a:tblPr>
                <a:noFill/>
                <a:tableStyleId>{95110C46-B52C-472B-A605-3CD4D7D66640}</a:tableStyleId>
              </a:tblPr>
              <a:tblGrid>
                <a:gridCol w="6368400"/>
                <a:gridCol w="189897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/>
                        </a:rPr>
                        <a:t>First paid Individual customer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/>
                        </a:rPr>
                        <a:t>First paid VIP customer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u="sng">
                          <a:solidFill>
                            <a:schemeClr val="hlink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/>
                        </a:rPr>
                        <a:t>Fondation Montreal Inc support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Hire staff (2)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Beta launch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July 14th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Capital Innovation - Défi Montréal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Soon...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3F3F3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next steps...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30650" y="3948075"/>
            <a:ext cx="7610100" cy="2910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We've taken HappyBox to</a:t>
            </a:r>
            <a:r>
              <a:rPr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the next level 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with a professional package. In this pro version designers and developers will have access to our own custom </a:t>
            </a:r>
            <a:r>
              <a:rPr lang="en" sz="20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Integrated Development Environment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(IDE).</a:t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sz="2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Pro users will be able to take full advantage of the code and benefit from the full flexibility of a built-in IDE within HappyBox CMS.</a:t>
            </a:r>
          </a:p>
        </p:txBody>
      </p:sp>
      <p:sp>
        <p:nvSpPr>
          <p:cNvPr id="109" name="Shape 109"/>
          <p:cNvSpPr/>
          <p:nvPr/>
        </p:nvSpPr>
        <p:spPr>
          <a:xfrm>
            <a:off x="5051400" y="1507246"/>
            <a:ext cx="2753935" cy="22543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10" name="Shape 110"/>
          <p:cNvSpPr/>
          <p:nvPr/>
        </p:nvSpPr>
        <p:spPr>
          <a:xfrm>
            <a:off x="1170650" y="1482087"/>
            <a:ext cx="2841774" cy="232534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49650" y="110300"/>
            <a:ext cx="8844700" cy="147137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36900" y="470150"/>
            <a:ext cx="5963292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HappyBox?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78975" y="2705625"/>
            <a:ext cx="8742600" cy="256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HappyBox </a:t>
            </a:r>
            <a:r>
              <a:rPr lang="en" sz="35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teaches</a:t>
            </a: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 people how to perfectly brand themselves to help them </a:t>
            </a:r>
            <a:r>
              <a:rPr lang="en" sz="35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serve and sell</a:t>
            </a:r>
            <a:r>
              <a:rPr lang="en" sz="3500">
                <a:latin typeface="Open Sans"/>
                <a:ea typeface="Open Sans"/>
                <a:cs typeface="Open Sans"/>
                <a:sym typeface="Open Sans"/>
              </a:rPr>
              <a:t> a product, a service or a point of view.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872275"/>
            <a:ext cx="8229600" cy="473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Everybody need to be online today. </a:t>
            </a:r>
          </a:p>
          <a:p>
            <a:endParaRPr dirty="0"/>
          </a:p>
          <a:p>
            <a:pPr lvl="0" algn="ctr" rt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Therefore </a:t>
            </a:r>
            <a:r>
              <a:rPr lang="en" dirty="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everybody needs to sell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themselves if they are online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 algn="ctr" rtl="0"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The problem is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most people have no clue how to create a message around their product or a service.</a:t>
            </a:r>
          </a:p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36900" y="470150"/>
            <a:ext cx="45975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HappyBox?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Three Pillars to Happiness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3342151"/>
            <a:ext cx="8229600" cy="10949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b="1" dirty="0" smtClean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Think </a:t>
            </a: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Mobile First</a:t>
            </a:r>
            <a:r>
              <a:rPr lang="en" sz="2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HappyBox built a cutting-edge platform that </a:t>
            </a:r>
            <a:r>
              <a:rPr lang="en" sz="2000" dirty="0" smtClean="0">
                <a:latin typeface="Open Sans"/>
                <a:ea typeface="Open Sans"/>
                <a:cs typeface="Open Sans"/>
                <a:sym typeface="Open Sans"/>
              </a:rPr>
              <a:t>is accessible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from anywhere, anytime on any device using a host of responsive technologies.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457200" y="1723950"/>
            <a:ext cx="8229600" cy="1311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Our Learnification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 process teaches the do's and don't on how to brand a service, a product or a point of view. No more bad messaging and horrible branding on your website.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467544" y="4869160"/>
            <a:ext cx="8175599" cy="819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Own your content</a:t>
            </a:r>
            <a:r>
              <a:rPr lang="en" sz="2000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2000" dirty="0">
                <a:latin typeface="Open Sans"/>
                <a:ea typeface="Open Sans"/>
                <a:cs typeface="Open Sans"/>
                <a:sym typeface="Open Sans"/>
              </a:rPr>
              <a:t>Every HappyBox users get a slice of the cloud with their own data with a focus on maximum flexibility.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3 Steps Revenue Model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824252" y="1806496"/>
            <a:ext cx="1937700" cy="67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Freemium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3728067" y="1790990"/>
            <a:ext cx="1865099" cy="67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b="1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Individual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6448127" y="1791327"/>
            <a:ext cx="1865099" cy="67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24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VIP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57200" y="2421350"/>
            <a:ext cx="2657999" cy="4181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Freemium is </a:t>
            </a: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all about the people.</a:t>
            </a:r>
          </a:p>
          <a:p>
            <a:endParaRPr/>
          </a:p>
          <a:p>
            <a:pPr lvl="0" algn="ctr" rtl="0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HappyBox thinks community first.</a:t>
            </a:r>
          </a:p>
          <a:p>
            <a:pPr lvl="0" algn="ctr" rtl="0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We want to be able to drive traffic and generate buzz to apply our upsale model.</a:t>
            </a:r>
          </a:p>
          <a:p>
            <a:pPr lvl="0" algn="ctr" rtl="0">
              <a:buNone/>
            </a:pPr>
            <a:endParaRPr/>
          </a:p>
          <a:p>
            <a:pPr algn="ctr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Free for unpublished projects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298575" y="2391004"/>
            <a:ext cx="2164200" cy="4327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Big brands needs customized and large-scale hosting services and support for their national and international marketing campaigns.</a:t>
            </a:r>
          </a:p>
          <a:p>
            <a:pPr lvl="0" algn="ctr" rtl="0">
              <a:buNone/>
            </a:pPr>
            <a:endParaRPr/>
          </a:p>
          <a:p>
            <a:pPr lvl="0" algn="ctr" rtl="0"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Starts at 99,99$/month.</a:t>
            </a:r>
          </a:p>
          <a:p>
            <a:endParaRPr/>
          </a:p>
          <a:p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426775" y="2405840"/>
            <a:ext cx="2406300" cy="4522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individual package allows customers to benefit from the full potential of HappyBox.</a:t>
            </a:r>
          </a:p>
          <a:p>
            <a:pPr lvl="0" algn="ctr" rtl="0"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pricing depends on how many active projects you want to publish. </a:t>
            </a:r>
          </a:p>
          <a:p>
            <a:endParaRPr/>
          </a:p>
          <a:p>
            <a:pPr lvl="0" algn="ctr" rtl="0"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Starts at 9,99$/month.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Underlying magic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972425" y="2231875"/>
            <a:ext cx="5590199" cy="291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Want to see more? </a:t>
            </a:r>
          </a:p>
          <a:p>
            <a:endParaRPr/>
          </a:p>
          <a:p>
            <a:endParaRPr/>
          </a:p>
          <a:p>
            <a:pPr algn="ctr">
              <a:buNone/>
            </a:pPr>
            <a:r>
              <a:rPr lang="en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Take the tour!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Marketing Process</a:t>
            </a:r>
          </a:p>
        </p:txBody>
      </p:sp>
      <p:sp>
        <p:nvSpPr>
          <p:cNvPr id="67" name="Shape 67"/>
          <p:cNvSpPr/>
          <p:nvPr/>
        </p:nvSpPr>
        <p:spPr>
          <a:xfrm>
            <a:off x="1416462" y="2639550"/>
            <a:ext cx="6311074" cy="16713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8" name="Shape 68"/>
          <p:cNvSpPr txBox="1"/>
          <p:nvPr/>
        </p:nvSpPr>
        <p:spPr>
          <a:xfrm>
            <a:off x="857250" y="1879950"/>
            <a:ext cx="7429500" cy="75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HappyBox has his own dedicated sales force team!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857250" y="4737400"/>
            <a:ext cx="7925700" cy="1765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Blogging, press releases, community management, social marketing, promotional videos, events, online advertising and grassroot partnership with entrepreneurship centers are at the core of our customer acquisition strategy.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Competition	</a:t>
            </a:r>
          </a:p>
        </p:txBody>
      </p:sp>
      <p:sp>
        <p:nvSpPr>
          <p:cNvPr id="75" name="Shape 75"/>
          <p:cNvSpPr/>
          <p:nvPr/>
        </p:nvSpPr>
        <p:spPr>
          <a:xfrm>
            <a:off x="2058075" y="1510075"/>
            <a:ext cx="5715974" cy="48989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369896"/>
            <a:ext cx="8229600" cy="76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Management Team</a:t>
            </a:r>
          </a:p>
        </p:txBody>
      </p:sp>
      <p:sp>
        <p:nvSpPr>
          <p:cNvPr id="81" name="Shape 81"/>
          <p:cNvSpPr/>
          <p:nvPr/>
        </p:nvSpPr>
        <p:spPr>
          <a:xfrm>
            <a:off x="743936" y="1620945"/>
            <a:ext cx="1181099" cy="1181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2" name="Shape 82"/>
          <p:cNvSpPr/>
          <p:nvPr/>
        </p:nvSpPr>
        <p:spPr>
          <a:xfrm>
            <a:off x="2744000" y="1530685"/>
            <a:ext cx="1181099" cy="118109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3" name="Shape 83"/>
          <p:cNvSpPr/>
          <p:nvPr/>
        </p:nvSpPr>
        <p:spPr>
          <a:xfrm>
            <a:off x="7331863" y="1541500"/>
            <a:ext cx="1142999" cy="11429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84" name="Shape 84"/>
          <p:cNvSpPr txBox="1"/>
          <p:nvPr/>
        </p:nvSpPr>
        <p:spPr>
          <a:xfrm>
            <a:off x="242636" y="2786345"/>
            <a:ext cx="2183700" cy="85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Guillaume </a:t>
            </a: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Lagacé</a:t>
            </a:r>
            <a:endParaRPr lang="en" sz="1800" u="sng" dirty="0" smtClean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buNone/>
            </a:pPr>
            <a:r>
              <a:rPr lang="en" sz="1800" b="1" dirty="0" smtClean="0">
                <a:latin typeface="Open Sans"/>
                <a:ea typeface="Open Sans"/>
                <a:cs typeface="Open Sans"/>
                <a:sym typeface="Open Sans"/>
              </a:rPr>
              <a:t>CEO</a:t>
            </a:r>
            <a:endParaRPr lang="en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316525" y="2787360"/>
            <a:ext cx="2183700" cy="85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Danny </a:t>
            </a: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Coulombe</a:t>
            </a:r>
            <a:endParaRPr lang="en" sz="1800" u="sng" dirty="0" smtClean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buNone/>
            </a:pPr>
            <a:r>
              <a:rPr lang="en" sz="1800" b="1" dirty="0" smtClean="0">
                <a:latin typeface="Open Sans"/>
                <a:ea typeface="Open Sans"/>
                <a:cs typeface="Open Sans"/>
                <a:sym typeface="Open Sans"/>
              </a:rPr>
              <a:t>CTO</a:t>
            </a:r>
            <a:endParaRPr lang="en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634813" y="2775550"/>
            <a:ext cx="2537100" cy="85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Brendan Tully </a:t>
            </a: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Walsh</a:t>
            </a:r>
            <a:endParaRPr lang="en" sz="1800" u="sng" dirty="0" smtClean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buNone/>
            </a:pPr>
            <a:r>
              <a:rPr lang="en" sz="1800" b="1" dirty="0" smtClean="0">
                <a:latin typeface="Open Sans"/>
                <a:ea typeface="Open Sans"/>
                <a:cs typeface="Open Sans"/>
                <a:sym typeface="Open Sans"/>
              </a:rPr>
              <a:t>CMO</a:t>
            </a:r>
            <a:endParaRPr lang="en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836165" y="1542502"/>
            <a:ext cx="1142999" cy="11429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88" name="Shape 88"/>
          <p:cNvSpPr txBox="1"/>
          <p:nvPr/>
        </p:nvSpPr>
        <p:spPr>
          <a:xfrm>
            <a:off x="4315815" y="2776552"/>
            <a:ext cx="2537100" cy="8558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Brendan </a:t>
            </a:r>
            <a:r>
              <a:rPr lang="en" sz="18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Sera-Shriar</a:t>
            </a:r>
            <a:endParaRPr lang="en" sz="1800" u="sng" dirty="0" smtClean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buNone/>
            </a:pPr>
            <a:r>
              <a:rPr lang="en" sz="1800" b="1" dirty="0" smtClean="0">
                <a:latin typeface="Open Sans"/>
                <a:ea typeface="Open Sans"/>
                <a:cs typeface="Open Sans"/>
                <a:sym typeface="Open Sans"/>
              </a:rPr>
              <a:t>CCO</a:t>
            </a:r>
            <a:endParaRPr lang="en" sz="18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842250" y="4150900"/>
            <a:ext cx="7459500" cy="1962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Our fabulous founder team happily counts on the full support of </a:t>
            </a: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Fondation Montréal Inc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. , SAJE Montréal Centre, CDEC Côte-des-Neiges and Coach Extraordinaire </a:t>
            </a:r>
            <a:r>
              <a:rPr lang="en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Davender Gupta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Affichage à l'écran (4:3)</PresentationFormat>
  <Paragraphs>84</Paragraphs>
  <Slides>13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/>
      <vt:lpstr>Diapositive 1</vt:lpstr>
      <vt:lpstr>What is HappyBox?</vt:lpstr>
      <vt:lpstr>Why HappyBox?</vt:lpstr>
      <vt:lpstr>Three Pillars to Happiness</vt:lpstr>
      <vt:lpstr>3 Steps Revenue Model</vt:lpstr>
      <vt:lpstr>Underlying magic</vt:lpstr>
      <vt:lpstr>Marketing Process</vt:lpstr>
      <vt:lpstr>Competition </vt:lpstr>
      <vt:lpstr>Management Team</vt:lpstr>
      <vt:lpstr>Financial Projections</vt:lpstr>
      <vt:lpstr>Current status</vt:lpstr>
      <vt:lpstr>The next steps...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</dc:creator>
  <cp:lastModifiedBy>Guillaume</cp:lastModifiedBy>
  <cp:revision>1</cp:revision>
  <dcterms:modified xsi:type="dcterms:W3CDTF">2013-07-05T17:27:34Z</dcterms:modified>
</cp:coreProperties>
</file>