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14c8655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14c8655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14c8655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14c8655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14c8655b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14c8655b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14c8655b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14c8655b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14c8655b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14c8655b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14c8655b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14c8655b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14c8655b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14c8655b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4c8655b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4c8655b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724125" y="413475"/>
            <a:ext cx="24930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Music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851100" y="982425"/>
            <a:ext cx="39339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Exploration with Machine Learning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780875" y="3654100"/>
            <a:ext cx="18408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Jerrica Raemer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Julia Olson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Brent Lang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88075" y="1368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about music listened to over the course of 1 year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set comes from Kaggle and was scraped from Spotify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 selection of a single person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Choice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41975"/>
            <a:ext cx="8520600" cy="3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 using K-Means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Stripped out ‘</a:t>
            </a:r>
            <a:r>
              <a:rPr i="1" lang="en"/>
              <a:t>trackName</a:t>
            </a:r>
            <a:r>
              <a:rPr lang="en"/>
              <a:t>’, ‘</a:t>
            </a:r>
            <a:r>
              <a:rPr i="1" lang="en"/>
              <a:t>artistName</a:t>
            </a:r>
            <a:r>
              <a:rPr lang="en"/>
              <a:t>’, ‘</a:t>
            </a:r>
            <a:r>
              <a:rPr i="1" lang="en"/>
              <a:t>id</a:t>
            </a:r>
            <a:r>
              <a:rPr lang="en"/>
              <a:t>’, and ‘</a:t>
            </a:r>
            <a:r>
              <a:rPr i="1" lang="en"/>
              <a:t>time signature</a:t>
            </a:r>
            <a:r>
              <a:rPr lang="en"/>
              <a:t>’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Elbow curve shows how many clusters we should use: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800" y="2224000"/>
            <a:ext cx="4596549" cy="25976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780475" y="3222825"/>
            <a:ext cx="26823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Elbow curve starts to flatten after 3.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decided to make use of the Standard Scaler and Principal Component Analysis (PCA)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PCA, we were able to compress our data to 3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clusters are shown below: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050" y="2613825"/>
            <a:ext cx="5608649" cy="24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580625" y="3328025"/>
            <a:ext cx="24852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We have 3 fairly distinct clusters.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467025"/>
            <a:ext cx="8520600" cy="4101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900">
                <a:latin typeface="Trebuchet MS"/>
                <a:ea typeface="Trebuchet MS"/>
                <a:cs typeface="Trebuchet MS"/>
                <a:sym typeface="Trebuchet MS"/>
              </a:rPr>
              <a:t>End Slide</a:t>
            </a:r>
            <a:endParaRPr sz="49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