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59" r:id="rId4"/>
    <p:sldId id="261" r:id="rId5"/>
    <p:sldId id="260" r:id="rId6"/>
    <p:sldId id="264" r:id="rId7"/>
    <p:sldId id="262" r:id="rId8"/>
    <p:sldId id="263" r:id="rId9"/>
    <p:sldId id="265" r:id="rId10"/>
    <p:sldId id="268" r:id="rId11"/>
    <p:sldId id="267" r:id="rId12"/>
    <p:sldId id="266" r:id="rId13"/>
    <p:sldId id="270" r:id="rId14"/>
    <p:sldId id="271" r:id="rId15"/>
    <p:sldId id="272" r:id="rId16"/>
    <p:sldId id="269" r:id="rId17"/>
    <p:sldId id="277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641A86-FBF4-4831-9FF4-7B487F3492D7}" type="datetime1">
              <a:rPr lang="fr-FR" smtClean="0"/>
              <a:t>10/04/2023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13F8BB-B1B5-4D35-A08C-A275931309FC}" type="datetime1">
              <a:rPr lang="fr-FR" smtClean="0"/>
              <a:t>10/04/2023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BA18A1-B72F-49DD-8A51-DC4A9B10C77C}" type="datetime1">
              <a:rPr lang="fr-FR" smtClean="0"/>
              <a:t>10/04/2023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A74DDF-14B3-4359-B246-DC1DC867FD8F}" type="datetime1">
              <a:rPr lang="fr-FR" smtClean="0"/>
              <a:t>10/04/2023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B94D9-FA33-4622-B5B0-3A212B55AFC9}" type="datetime1">
              <a:rPr lang="fr-FR" smtClean="0"/>
              <a:t>10/04/2023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162FBC-E467-46B8-ABE1-98D95CFF2BA6}" type="datetime1">
              <a:rPr lang="fr-FR" smtClean="0"/>
              <a:t>10/04/2023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F64E0A-ACF3-44BD-A54D-C44EDE2996DF}" type="datetime1">
              <a:rPr lang="fr-FR" smtClean="0"/>
              <a:t>10/04/2023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 titre du masque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10B38C-D4F5-42C2-967A-0B7FC97B2621}" type="datetime1">
              <a:rPr lang="fr-FR" smtClean="0"/>
              <a:t>10/04/2023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C9646D-2F82-4FD6-98A1-C2A4C26D0529}" type="datetime1">
              <a:rPr lang="fr-FR" smtClean="0"/>
              <a:t>10/04/2023</a:t>
            </a:fld>
            <a:endParaRPr lang="en-US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Cliquez pour modifier le style du titre du masque</a:t>
            </a:r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595C77-250B-4737-9E4A-69E5939CBC16}" type="datetime1">
              <a:rPr lang="fr-FR" smtClean="0"/>
              <a:t>10/04/2023</a:t>
            </a:fld>
            <a:endParaRPr lang="en-US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E81F3-FFCD-4236-B158-26C78CAC6E11}" type="datetime1">
              <a:rPr lang="fr-FR" smtClean="0"/>
              <a:t>10/04/2023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0A97361A-7C50-452A-9761-2F2CCDC29838}" type="datetime1">
              <a:rPr lang="fr-FR" smtClean="0"/>
              <a:t>10/04/2023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7E208F8F-9785-4D7E-B2D7-6FB9149CAF24}" type="datetime1">
              <a:rPr lang="fr-FR" smtClean="0"/>
              <a:t>10/04/2023</a:t>
            </a:fld>
            <a:endParaRPr lang="en-US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3CD2423-DC0C-47A2-8916-10643EB35EC9}" type="datetime1">
              <a:rPr lang="fr-FR" smtClean="0"/>
              <a:t>10/04/2023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fr" sz="8000" dirty="0"/>
              <a:t>KOFFI EUGENE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Fait le 28-01-2023</a:t>
            </a:r>
            <a:endParaRPr lang="f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 4" descr="Image contenant un bâtiment, un siège, un banc, un côté&#10;&#10;Description générée automatiquement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222E8BD-D898-80AE-D959-2F0A9858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7E81F3-FFCD-4236-B158-26C78CAC6E11}" type="datetime1">
              <a:rPr lang="fr-FR" smtClean="0"/>
              <a:t>10/04/2023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1FB37D7-6C14-DC97-5B78-7D8F88B96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870" y="0"/>
            <a:ext cx="8202259" cy="64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4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222E8BD-D898-80AE-D959-2F0A9858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7E81F3-FFCD-4236-B158-26C78CAC6E11}" type="datetime1">
              <a:rPr lang="fr-FR" smtClean="0"/>
              <a:t>10/04/2023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AC7041A-1947-4A91-E239-B5D45D75E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05" y="0"/>
            <a:ext cx="8592390" cy="64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6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222E8BD-D898-80AE-D959-2F0A9858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7E81F3-FFCD-4236-B158-26C78CAC6E11}" type="datetime1">
              <a:rPr lang="fr-FR" smtClean="0"/>
              <a:t>10/04/2023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A82CB47-3EFF-963A-8DFC-4E87E1E2D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899" y="0"/>
            <a:ext cx="9784201" cy="681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8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34BA56-652E-7385-50D6-313E014A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RAPPORT DETAIL A FAIRE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16046D2-E0A7-AD14-9817-404140FA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595C77-250B-4737-9E4A-69E5939CBC16}" type="datetime1">
              <a:rPr lang="fr-FR" smtClean="0"/>
              <a:t>10/04/2023</a:t>
            </a:fld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2AB857A-B8BF-E33B-B16D-2130A533ABF2}"/>
              </a:ext>
            </a:extLst>
          </p:cNvPr>
          <p:cNvSpPr txBox="1"/>
          <p:nvPr/>
        </p:nvSpPr>
        <p:spPr>
          <a:xfrm>
            <a:off x="940904" y="272994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----------------------------------------------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83EB1A-03BE-C6E0-1B9F-3E18A5BC8D75}"/>
              </a:ext>
            </a:extLst>
          </p:cNvPr>
          <p:cNvSpPr txBox="1"/>
          <p:nvPr/>
        </p:nvSpPr>
        <p:spPr>
          <a:xfrm>
            <a:off x="940904" y="2545282"/>
            <a:ext cx="277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OURMA DIALLO ET BOUBA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E16533D-B3B8-1DBD-0767-E2A64FFF8AC0}"/>
              </a:ext>
            </a:extLst>
          </p:cNvPr>
          <p:cNvSpPr txBox="1"/>
          <p:nvPr/>
        </p:nvSpPr>
        <p:spPr>
          <a:xfrm>
            <a:off x="728870" y="320702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a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DC7676F-96E6-30F5-87A1-4734063ABADF}"/>
              </a:ext>
            </a:extLst>
          </p:cNvPr>
          <p:cNvSpPr txBox="1"/>
          <p:nvPr/>
        </p:nvSpPr>
        <p:spPr>
          <a:xfrm>
            <a:off x="3975652" y="357635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25-12-2021  </a:t>
            </a:r>
          </a:p>
        </p:txBody>
      </p:sp>
      <p:sp>
        <p:nvSpPr>
          <p:cNvPr id="8" name="Flèche : droite à entaille 7">
            <a:extLst>
              <a:ext uri="{FF2B5EF4-FFF2-40B4-BE49-F238E27FC236}">
                <a16:creationId xmlns:a16="http://schemas.microsoft.com/office/drawing/2014/main" id="{5711BAED-00AD-16D8-2FE7-3F8837633296}"/>
              </a:ext>
            </a:extLst>
          </p:cNvPr>
          <p:cNvSpPr/>
          <p:nvPr/>
        </p:nvSpPr>
        <p:spPr>
          <a:xfrm>
            <a:off x="5367460" y="3723861"/>
            <a:ext cx="2186279" cy="1294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1C89D30-53B8-03B7-B410-79795F125985}"/>
              </a:ext>
            </a:extLst>
          </p:cNvPr>
          <p:cNvCxnSpPr>
            <a:cxnSpLocks/>
          </p:cNvCxnSpPr>
          <p:nvPr/>
        </p:nvCxnSpPr>
        <p:spPr>
          <a:xfrm>
            <a:off x="7686261" y="2914614"/>
            <a:ext cx="0" cy="1644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4228D19A-BFA4-8A86-2ADE-B1D1025952DA}"/>
              </a:ext>
            </a:extLst>
          </p:cNvPr>
          <p:cNvSpPr txBox="1"/>
          <p:nvPr/>
        </p:nvSpPr>
        <p:spPr>
          <a:xfrm>
            <a:off x="5627019" y="342900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900’000 F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E9F9460-AC3A-9B7E-DF40-1DCC6B283DE7}"/>
              </a:ext>
            </a:extLst>
          </p:cNvPr>
          <p:cNvSpPr txBox="1"/>
          <p:nvPr/>
        </p:nvSpPr>
        <p:spPr>
          <a:xfrm>
            <a:off x="7845287" y="2914614"/>
            <a:ext cx="4346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3-MOIS DE CAUTION  ET 3-MOIS D’AVANCE</a:t>
            </a:r>
          </a:p>
          <a:p>
            <a:r>
              <a:rPr lang="fr-FR" dirty="0"/>
              <a:t> </a:t>
            </a:r>
          </a:p>
          <a:p>
            <a:r>
              <a:rPr lang="fr-FR" dirty="0">
                <a:solidFill>
                  <a:srgbClr val="FF0000"/>
                </a:solidFill>
              </a:rPr>
              <a:t>01</a:t>
            </a:r>
            <a:r>
              <a:rPr lang="fr-FR" dirty="0"/>
              <a:t>  ,02,03,04  ( 450’000 F )  SOLDE</a:t>
            </a:r>
          </a:p>
          <a:p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 - 01 Mois annuler  ( Janvier )°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1F7AF1B7-D9EF-9183-1339-D262B5914BA6}"/>
              </a:ext>
            </a:extLst>
          </p:cNvPr>
          <p:cNvCxnSpPr>
            <a:cxnSpLocks/>
          </p:cNvCxnSpPr>
          <p:nvPr/>
        </p:nvCxnSpPr>
        <p:spPr>
          <a:xfrm>
            <a:off x="328654" y="4929294"/>
            <a:ext cx="0" cy="1153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igne de multiplication 25">
            <a:extLst>
              <a:ext uri="{FF2B5EF4-FFF2-40B4-BE49-F238E27FC236}">
                <a16:creationId xmlns:a16="http://schemas.microsoft.com/office/drawing/2014/main" id="{7C269531-585C-EF1C-6A25-03CF24883ED9}"/>
              </a:ext>
            </a:extLst>
          </p:cNvPr>
          <p:cNvSpPr/>
          <p:nvPr/>
        </p:nvSpPr>
        <p:spPr>
          <a:xfrm>
            <a:off x="7845287" y="3756191"/>
            <a:ext cx="399637" cy="194332"/>
          </a:xfrm>
          <a:prstGeom prst="mathMultiply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 : en arc 31">
            <a:extLst>
              <a:ext uri="{FF2B5EF4-FFF2-40B4-BE49-F238E27FC236}">
                <a16:creationId xmlns:a16="http://schemas.microsoft.com/office/drawing/2014/main" id="{900DDEB2-AC57-8128-C4D4-933F2EA774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218291" y="2729947"/>
            <a:ext cx="369332" cy="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0D87ED74-0B75-8CD9-2729-7AFE37EA6B5F}"/>
              </a:ext>
            </a:extLst>
          </p:cNvPr>
          <p:cNvSpPr txBox="1"/>
          <p:nvPr/>
        </p:nvSpPr>
        <p:spPr>
          <a:xfrm>
            <a:off x="9855411" y="2256977"/>
            <a:ext cx="139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450’000 F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1ABF19F-17FE-B33C-1A78-2EA0B5E2FED0}"/>
              </a:ext>
            </a:extLst>
          </p:cNvPr>
          <p:cNvSpPr txBox="1"/>
          <p:nvPr/>
        </p:nvSpPr>
        <p:spPr>
          <a:xfrm>
            <a:off x="328654" y="4929294"/>
            <a:ext cx="4695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- MAI 05 mois 2022 ( 150 MILL )</a:t>
            </a:r>
          </a:p>
          <a:p>
            <a:r>
              <a:rPr lang="fr-FR" dirty="0"/>
              <a:t> - JUIN 06 mois  2022 ( 150MILL )</a:t>
            </a:r>
          </a:p>
          <a:p>
            <a:pPr marL="285750" indent="-285750">
              <a:buFontTx/>
              <a:buChar char="-"/>
            </a:pPr>
            <a:r>
              <a:rPr lang="fr-FR" dirty="0"/>
              <a:t>JUIELLET  07 mois 2022 ( 150 MILL )</a:t>
            </a:r>
          </a:p>
          <a:p>
            <a:pPr marL="285750" indent="-285750">
              <a:buFontTx/>
              <a:buChar char="-"/>
            </a:pPr>
            <a:r>
              <a:rPr lang="fr-FR" dirty="0"/>
              <a:t>AOUT 8 mois 2022 ( 150 MILL ) </a:t>
            </a:r>
          </a:p>
          <a:p>
            <a:r>
              <a:rPr lang="fr-FR" dirty="0"/>
              <a:t> </a:t>
            </a:r>
          </a:p>
        </p:txBody>
      </p:sp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3A7DFCA2-A2E8-ED56-6989-F9BD3A9AA662}"/>
              </a:ext>
            </a:extLst>
          </p:cNvPr>
          <p:cNvSpPr/>
          <p:nvPr/>
        </p:nvSpPr>
        <p:spPr>
          <a:xfrm>
            <a:off x="4465983" y="5441055"/>
            <a:ext cx="29154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667C5C9-9C0F-88F1-60BE-0F87ACD9D04F}"/>
              </a:ext>
            </a:extLst>
          </p:cNvPr>
          <p:cNvSpPr txBox="1"/>
          <p:nvPr/>
        </p:nvSpPr>
        <p:spPr>
          <a:xfrm>
            <a:off x="7484426" y="5441055"/>
            <a:ext cx="2399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600’000</a:t>
            </a:r>
            <a:r>
              <a:rPr lang="fr-FR" dirty="0"/>
              <a:t> </a:t>
            </a:r>
            <a:r>
              <a:rPr lang="fr-FR" sz="2800" b="1" dirty="0"/>
              <a:t>FCFA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9104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34BA56-652E-7385-50D6-313E014A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RAPPORT DETAIL FACTURE PAIE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16046D2-E0A7-AD14-9817-404140FA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595C77-250B-4737-9E4A-69E5939CBC16}" type="datetime1">
              <a:rPr lang="fr-FR" smtClean="0"/>
              <a:t>10/04/2023</a:t>
            </a:fld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2AB857A-B8BF-E33B-B16D-2130A533ABF2}"/>
              </a:ext>
            </a:extLst>
          </p:cNvPr>
          <p:cNvSpPr txBox="1"/>
          <p:nvPr/>
        </p:nvSpPr>
        <p:spPr>
          <a:xfrm>
            <a:off x="940904" y="272994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----------------------------------------------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83EB1A-03BE-C6E0-1B9F-3E18A5BC8D75}"/>
              </a:ext>
            </a:extLst>
          </p:cNvPr>
          <p:cNvSpPr txBox="1"/>
          <p:nvPr/>
        </p:nvSpPr>
        <p:spPr>
          <a:xfrm>
            <a:off x="940904" y="2545282"/>
            <a:ext cx="277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OURMA DIALLO ET BOUBA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E16533D-B3B8-1DBD-0767-E2A64FFF8AC0}"/>
              </a:ext>
            </a:extLst>
          </p:cNvPr>
          <p:cNvSpPr txBox="1"/>
          <p:nvPr/>
        </p:nvSpPr>
        <p:spPr>
          <a:xfrm>
            <a:off x="728870" y="320702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a :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1C89D30-53B8-03B7-B410-79795F125985}"/>
              </a:ext>
            </a:extLst>
          </p:cNvPr>
          <p:cNvCxnSpPr>
            <a:cxnSpLocks/>
          </p:cNvCxnSpPr>
          <p:nvPr/>
        </p:nvCxnSpPr>
        <p:spPr>
          <a:xfrm>
            <a:off x="7110950" y="3207026"/>
            <a:ext cx="0" cy="95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51ABF19F-17FE-B33C-1A78-2EA0B5E2FED0}"/>
              </a:ext>
            </a:extLst>
          </p:cNvPr>
          <p:cNvSpPr txBox="1"/>
          <p:nvPr/>
        </p:nvSpPr>
        <p:spPr>
          <a:xfrm>
            <a:off x="1654203" y="3207026"/>
            <a:ext cx="4695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SEP 09 mois 2022 ( 150 MILL )</a:t>
            </a:r>
          </a:p>
          <a:p>
            <a:r>
              <a:rPr lang="fr-FR" dirty="0"/>
              <a:t>-   OCT 10 mois  2022 ( 150MILL )</a:t>
            </a:r>
          </a:p>
          <a:p>
            <a:pPr marL="285750" indent="-285750">
              <a:buFontTx/>
              <a:buChar char="-"/>
            </a:pPr>
            <a:r>
              <a:rPr lang="fr-FR" dirty="0"/>
              <a:t>NOV  11 mois 2022 ( 150 MILL )</a:t>
            </a:r>
          </a:p>
          <a:p>
            <a:pPr marL="285750" indent="-285750">
              <a:buFontTx/>
              <a:buChar char="-"/>
            </a:pPr>
            <a:r>
              <a:rPr lang="fr-FR" dirty="0"/>
              <a:t>DEC 12 mois 2022 ( 150 MILL ) </a:t>
            </a:r>
          </a:p>
          <a:p>
            <a:r>
              <a:rPr lang="fr-FR" dirty="0"/>
              <a:t> </a:t>
            </a:r>
          </a:p>
        </p:txBody>
      </p:sp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3A7DFCA2-A2E8-ED56-6989-F9BD3A9AA662}"/>
              </a:ext>
            </a:extLst>
          </p:cNvPr>
          <p:cNvSpPr/>
          <p:nvPr/>
        </p:nvSpPr>
        <p:spPr>
          <a:xfrm>
            <a:off x="5434145" y="3571316"/>
            <a:ext cx="1580060" cy="374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7E3B4D-DFDD-7ADF-E0CB-6150668A05CD}"/>
              </a:ext>
            </a:extLst>
          </p:cNvPr>
          <p:cNvSpPr txBox="1"/>
          <p:nvPr/>
        </p:nvSpPr>
        <p:spPr>
          <a:xfrm>
            <a:off x="7847367" y="2844753"/>
            <a:ext cx="99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2022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6556CB4-56E6-6A58-9DA0-60EB4B0A18CE}"/>
              </a:ext>
            </a:extLst>
          </p:cNvPr>
          <p:cNvSpPr txBox="1"/>
          <p:nvPr/>
        </p:nvSpPr>
        <p:spPr>
          <a:xfrm flipH="1">
            <a:off x="7207696" y="3484025"/>
            <a:ext cx="333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2"/>
                </a:solidFill>
              </a:rPr>
              <a:t>600’000 FCFA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1266D44-B078-20F0-F078-86D50F31D4E7}"/>
              </a:ext>
            </a:extLst>
          </p:cNvPr>
          <p:cNvSpPr txBox="1"/>
          <p:nvPr/>
        </p:nvSpPr>
        <p:spPr>
          <a:xfrm>
            <a:off x="388003" y="449968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a 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1DD1427-0283-4557-5A07-A057E0575F87}"/>
              </a:ext>
            </a:extLst>
          </p:cNvPr>
          <p:cNvSpPr txBox="1"/>
          <p:nvPr/>
        </p:nvSpPr>
        <p:spPr>
          <a:xfrm flipH="1">
            <a:off x="1525112" y="5009322"/>
            <a:ext cx="4213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 Janvier 01 mois 2023 ( 150 MILL ) </a:t>
            </a:r>
          </a:p>
          <a:p>
            <a:pPr marL="285750" indent="-285750">
              <a:buFontTx/>
              <a:buChar char="-"/>
            </a:pPr>
            <a:r>
              <a:rPr lang="fr-FR" dirty="0"/>
              <a:t> Février 02 mois 2023  ( 150 MILL )</a:t>
            </a:r>
          </a:p>
          <a:p>
            <a:pPr marL="285750" indent="-285750">
              <a:buFontTx/>
              <a:buChar char="-"/>
            </a:pPr>
            <a:r>
              <a:rPr lang="fr-FR" dirty="0"/>
              <a:t> Mars 03 mois  2023  ( 150 MILL )  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27529860-9993-2D97-16DE-3026414AD1D7}"/>
              </a:ext>
            </a:extLst>
          </p:cNvPr>
          <p:cNvSpPr/>
          <p:nvPr/>
        </p:nvSpPr>
        <p:spPr>
          <a:xfrm>
            <a:off x="5475404" y="5124854"/>
            <a:ext cx="1402474" cy="374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D5B547A-F238-F4A8-05CE-2B6619203FE8}"/>
              </a:ext>
            </a:extLst>
          </p:cNvPr>
          <p:cNvCxnSpPr>
            <a:cxnSpLocks/>
          </p:cNvCxnSpPr>
          <p:nvPr/>
        </p:nvCxnSpPr>
        <p:spPr>
          <a:xfrm>
            <a:off x="7014205" y="4869020"/>
            <a:ext cx="0" cy="975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D8972170-64D4-487D-140F-0F4C208DE998}"/>
              </a:ext>
            </a:extLst>
          </p:cNvPr>
          <p:cNvSpPr txBox="1"/>
          <p:nvPr/>
        </p:nvSpPr>
        <p:spPr>
          <a:xfrm>
            <a:off x="7626123" y="4639990"/>
            <a:ext cx="149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2023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A5C2CDE-E840-715C-C173-CEF929D0FC84}"/>
              </a:ext>
            </a:extLst>
          </p:cNvPr>
          <p:cNvSpPr txBox="1"/>
          <p:nvPr/>
        </p:nvSpPr>
        <p:spPr>
          <a:xfrm>
            <a:off x="7259042" y="5152373"/>
            <a:ext cx="2062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2">
                    <a:lumMod val="75000"/>
                  </a:schemeClr>
                </a:solidFill>
              </a:rPr>
              <a:t>450’000 FCFA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7724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67E30C-0A81-0F12-3EF7-452D6BC3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NOUVELLE PRISE EN COMPTE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C55802-429A-FD57-BC9C-9887DE75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595C77-250B-4737-9E4A-69E5939CBC16}" type="datetime1">
              <a:rPr lang="fr-FR" smtClean="0"/>
              <a:t>10/04/2023</a:t>
            </a:fld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586462D-CFCE-8567-C4CD-AE6D0E0E2BC3}"/>
              </a:ext>
            </a:extLst>
          </p:cNvPr>
          <p:cNvSpPr txBox="1"/>
          <p:nvPr/>
        </p:nvSpPr>
        <p:spPr>
          <a:xfrm>
            <a:off x="556591" y="2650435"/>
            <a:ext cx="5232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MATERIEL PRIX PAR KOFFI EUGENE  EN PERSONNE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6626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222E8BD-D898-80AE-D959-2F0A9858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7E81F3-FFCD-4236-B158-26C78CAC6E11}" type="datetime1">
              <a:rPr lang="fr-FR" smtClean="0"/>
              <a:t>10/04/2023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7FABF7B-1059-E256-7D0C-EA22BDE6D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557" y="0"/>
            <a:ext cx="5671929" cy="64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56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F757B-312B-2809-B209-188E73E6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VALEUR PRIX EN COMPTE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5FCB1F2-135C-37DD-C6C6-95E72354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595C77-250B-4737-9E4A-69E5939CBC16}" type="datetime1">
              <a:rPr lang="fr-FR" smtClean="0"/>
              <a:t>10/04/2023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14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F288A01-EC80-56C3-6D5F-F2642114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7E81F3-FFCD-4236-B158-26C78CAC6E11}" type="datetime1">
              <a:rPr lang="fr-FR" smtClean="0"/>
              <a:t>10/04/2023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2D32B7B-7364-6690-4361-3F252B0E2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0"/>
            <a:ext cx="5314950" cy="64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99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118279-D3E5-A5F5-C650-A179DA51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7E81F3-FFCD-4236-B158-26C78CAC6E11}" type="datetime1">
              <a:rPr lang="fr-FR" smtClean="0"/>
              <a:t>10/04/2023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227FD66-AD24-719A-FB0E-29410CAB8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75" y="0"/>
            <a:ext cx="4870450" cy="64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7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" sz="4800" i="1" dirty="0">
                <a:solidFill>
                  <a:srgbClr val="FFFFFF"/>
                </a:solidFill>
              </a:rPr>
              <a:t>RAPPORT DE FACTURE ET LOYEZ PRIX EN COMPTE... « Il s’agit DES PAIE LOYEZ ET RETRANCHEMENT ».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fr" dirty="0">
                <a:solidFill>
                  <a:srgbClr val="FFFFFF"/>
                </a:solidFill>
              </a:rPr>
              <a:t>-Bouba bassoum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D2B2A7A-4CEA-7A43-AF03-A8782D62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7E81F3-FFCD-4236-B158-26C78CAC6E11}" type="datetime1">
              <a:rPr lang="fr-FR" smtClean="0"/>
              <a:t>10/04/2023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D1C57A-D7D0-EEEA-8220-F65AB89AC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3" y="0"/>
            <a:ext cx="5433392" cy="64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2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EB0053-70B3-345C-4651-4DF142C3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7E81F3-FFCD-4236-B158-26C78CAC6E11}" type="datetime1">
              <a:rPr lang="fr-FR" smtClean="0"/>
              <a:t>10/04/2023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2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2E38C2-83E6-EBD2-A22E-1D7BFCFD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7E81F3-FFCD-4236-B158-26C78CAC6E11}" type="datetime1">
              <a:rPr lang="fr-FR" smtClean="0"/>
              <a:t>10/04/2023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7C58AC-4B99-DCC6-4210-ED03DA57D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24" y="0"/>
            <a:ext cx="9414552" cy="64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8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D11238-9934-47FF-29D4-B4CE08D0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7E81F3-FFCD-4236-B158-26C78CAC6E11}" type="datetime1">
              <a:rPr lang="fr-FR" smtClean="0"/>
              <a:t>10/04/2023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5813505-2806-DD5F-34C9-C79B1049F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8" y="0"/>
            <a:ext cx="9597328" cy="64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3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2E38C2-83E6-EBD2-A22E-1D7BFCFD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7E81F3-FFCD-4236-B158-26C78CAC6E11}" type="datetime1">
              <a:rPr lang="fr-FR" smtClean="0"/>
              <a:t>10/04/2023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16E6948-0A86-09A8-F5CA-7F3F9DB80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775" y="0"/>
            <a:ext cx="8004312" cy="64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9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B8D42-8262-1622-3734-D5B4AF5E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RESUME DE ARGENT PRIX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C3E179-ACBA-DB0E-F1DF-96E8DA5E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595C77-250B-4737-9E4A-69E5939CBC16}" type="datetime1">
              <a:rPr lang="fr-FR" smtClean="0"/>
              <a:t>10/04/2023</a:t>
            </a:fld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AA14B57-5779-5AAF-EABC-61B9AAB67C35}"/>
              </a:ext>
            </a:extLst>
          </p:cNvPr>
          <p:cNvSpPr txBox="1"/>
          <p:nvPr/>
        </p:nvSpPr>
        <p:spPr>
          <a:xfrm>
            <a:off x="940904" y="2358887"/>
            <a:ext cx="6437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( 31-12-2022 ) PRIX                                              = 150’000 F</a:t>
            </a:r>
          </a:p>
          <a:p>
            <a:pPr marL="285750" indent="-285750">
              <a:buFontTx/>
              <a:buChar char="-"/>
            </a:pPr>
            <a:r>
              <a:rPr lang="fr-FR" dirty="0"/>
              <a:t>( 21-01-2023 ) PRIX                                              = 200’000 F</a:t>
            </a:r>
          </a:p>
          <a:p>
            <a:pPr marL="285750" indent="-285750">
              <a:buFontTx/>
              <a:buChar char="-"/>
            </a:pPr>
            <a:r>
              <a:rPr lang="fr-FR" dirty="0"/>
              <a:t>( 28-01-2023 ) PRIX                                              = 200’000 F</a:t>
            </a:r>
          </a:p>
          <a:p>
            <a:pPr marL="285750" indent="-285750">
              <a:buFontTx/>
              <a:buChar char="-"/>
            </a:pPr>
            <a:r>
              <a:rPr lang="fr-FR" dirty="0"/>
              <a:t>( 00-00-00 ) 950MIL AVANCE 400’MILL  RESTE = 550’000 F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72E8CD5-DC4E-ABA4-93DB-18DBA133DDEC}"/>
              </a:ext>
            </a:extLst>
          </p:cNvPr>
          <p:cNvSpPr txBox="1"/>
          <p:nvPr/>
        </p:nvSpPr>
        <p:spPr>
          <a:xfrm>
            <a:off x="2213113" y="3559216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--------------------------------------------------------------------------------------------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EB88F1-5100-79F8-4022-E198D8BC9139}"/>
              </a:ext>
            </a:extLst>
          </p:cNvPr>
          <p:cNvSpPr txBox="1"/>
          <p:nvPr/>
        </p:nvSpPr>
        <p:spPr>
          <a:xfrm>
            <a:off x="3390357" y="3811411"/>
            <a:ext cx="398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TOTAL                        = 1’100’000 FCFA</a:t>
            </a:r>
          </a:p>
        </p:txBody>
      </p:sp>
    </p:spTree>
    <p:extLst>
      <p:ext uri="{BB962C8B-B14F-4D97-AF65-F5344CB8AC3E}">
        <p14:creationId xmlns:p14="http://schemas.microsoft.com/office/powerpoint/2010/main" val="85033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C5631BD-CDD0-DF1C-1B11-368DBED3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7E81F3-FFCD-4236-B158-26C78CAC6E11}" type="datetime1">
              <a:rPr lang="fr-FR" smtClean="0"/>
              <a:t>10/04/2023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6720F8-F708-5C99-82E2-ED1785E62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790" y="0"/>
            <a:ext cx="9758419" cy="620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8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90CC74-B0E4-9FBB-745B-30643B110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7E81F3-FFCD-4236-B158-26C78CAC6E11}" type="datetime1">
              <a:rPr lang="fr-FR" smtClean="0"/>
              <a:t>10/04/2023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DABAE3D-6F67-9275-FED6-8AD31626E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13" y="46036"/>
            <a:ext cx="10008973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3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222E8BD-D898-80AE-D959-2F0A9858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7E81F3-FFCD-4236-B158-26C78CAC6E11}" type="datetime1">
              <a:rPr lang="fr-FR" smtClean="0"/>
              <a:t>10/04/2023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656857-F59C-8186-4856-D93E938BB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91" y="0"/>
            <a:ext cx="8812696" cy="60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3897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0_TF56160789" id="{40A74638-567A-4C9B-92AC-92262F50CE33}" vid="{4EE5C211-F92E-4B7F-99D7-2D674A6AA5E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{A6B5EB08-CBD3-4B02-AAAD-A901CF4CF4B1}tf56160789_win32</Template>
  <TotalTime>222</TotalTime>
  <Words>262</Words>
  <Application>Microsoft Office PowerPoint</Application>
  <PresentationFormat>Grand écran</PresentationFormat>
  <Paragraphs>69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Bookman Old Style</vt:lpstr>
      <vt:lpstr>Calibri</vt:lpstr>
      <vt:lpstr>Franklin Gothic Book</vt:lpstr>
      <vt:lpstr>1_RetrospectVTI</vt:lpstr>
      <vt:lpstr>KOFFI EUGENE </vt:lpstr>
      <vt:lpstr>RAPPORT DE FACTURE ET LOYEZ PRIX EN COMPTE... « Il s’agit DES PAIE LOYEZ ET RETRANCHEMENT ».</vt:lpstr>
      <vt:lpstr>Présentation PowerPoint</vt:lpstr>
      <vt:lpstr>Présentation PowerPoint</vt:lpstr>
      <vt:lpstr>Présentation PowerPoint</vt:lpstr>
      <vt:lpstr>RESUME DE ARGENT PRIX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RAPPORT DETAIL A FAIRE</vt:lpstr>
      <vt:lpstr>RAPPORT DETAIL FACTURE PAIE</vt:lpstr>
      <vt:lpstr>NOUVELLE PRISE EN COMPTE</vt:lpstr>
      <vt:lpstr>Présentation PowerPoint</vt:lpstr>
      <vt:lpstr>VALEUR PRIX EN COMPTE 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KOFFI EUGENE </dc:title>
  <dc:creator>bassoumaboubakari@gmail.com</dc:creator>
  <cp:lastModifiedBy>bassoumaboubakari@gmail.com</cp:lastModifiedBy>
  <cp:revision>1</cp:revision>
  <dcterms:created xsi:type="dcterms:W3CDTF">2023-04-10T12:45:02Z</dcterms:created>
  <dcterms:modified xsi:type="dcterms:W3CDTF">2023-04-10T16:27:08Z</dcterms:modified>
</cp:coreProperties>
</file>