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641A86-FBF4-4831-9FF4-7B487F3492D7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13F8BB-B1B5-4D35-A08C-A275931309FC}" type="datetime1">
              <a:rPr lang="fr-FR" smtClean="0"/>
              <a:t>07/04/2023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BA18A1-B72F-49DD-8A51-DC4A9B10C77C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A74DDF-14B3-4359-B246-DC1DC867FD8F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B94D9-FA33-4622-B5B0-3A212B55AFC9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162FBC-E467-46B8-ABE1-98D95CFF2BA6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F64E0A-ACF3-44BD-A54D-C44EDE2996DF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 titre du masque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10B38C-D4F5-42C2-967A-0B7FC97B2621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C9646D-2F82-4FD6-98A1-C2A4C26D0529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Cliquez pour modifier le style du titre du masque</a:t>
            </a:r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95C77-250B-4737-9E4A-69E5939CBC16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E81F3-FFCD-4236-B158-26C78CAC6E11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0A97361A-7C50-452A-9761-2F2CCDC29838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7E208F8F-9785-4D7E-B2D7-6FB9149CAF24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3CD2423-DC0C-47A2-8916-10643EB35EC9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fr" sz="8000" dirty="0"/>
              <a:t>JEBACO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13/03/2023</a:t>
            </a:r>
          </a:p>
        </p:txBody>
      </p:sp>
      <p:pic>
        <p:nvPicPr>
          <p:cNvPr id="5" name="Image 4" descr="Image contenant un bâtiment, un siège, un banc, un côté&#10;&#10;Description générée automatiquement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917-6109-1121-1D4D-410B60E8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COMPTE RESTE VALEUR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1C3FDF-4D51-E4A7-673F-9E59F5DB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595C77-250B-4737-9E4A-69E5939CBC16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4" name="Organigramme : Stockage à accès séquentiel 3">
            <a:extLst>
              <a:ext uri="{FF2B5EF4-FFF2-40B4-BE49-F238E27FC236}">
                <a16:creationId xmlns:a16="http://schemas.microsoft.com/office/drawing/2014/main" id="{F226BCBA-36B3-9C6E-94E7-1687F9AD04BB}"/>
              </a:ext>
            </a:extLst>
          </p:cNvPr>
          <p:cNvSpPr/>
          <p:nvPr/>
        </p:nvSpPr>
        <p:spPr>
          <a:xfrm>
            <a:off x="2504661" y="2591781"/>
            <a:ext cx="6334539" cy="2451652"/>
          </a:xfrm>
          <a:prstGeom prst="flowChartMagnetic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17’165’777</a:t>
            </a:r>
            <a:r>
              <a:rPr lang="fr-FR" dirty="0"/>
              <a:t> FCFA </a:t>
            </a:r>
          </a:p>
        </p:txBody>
      </p:sp>
    </p:spTree>
    <p:extLst>
      <p:ext uri="{BB962C8B-B14F-4D97-AF65-F5344CB8AC3E}">
        <p14:creationId xmlns:p14="http://schemas.microsoft.com/office/powerpoint/2010/main" val="172141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5FF9C-FDB5-02CD-BC61-6CAFADCA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9E20E66-88C3-0A21-EFF3-34D633A1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595C77-250B-4737-9E4A-69E5939CBC16}" type="datetime1">
              <a:rPr lang="fr-FR" smtClean="0"/>
              <a:t>07/04/2023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0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" sz="4800" i="1" dirty="0">
                <a:solidFill>
                  <a:srgbClr val="FFFFFF"/>
                </a:solidFill>
              </a:rPr>
              <a:t>Votre meilleur rapport detailler... « Il s’agit d’un il s’agite d’un compte entre Dim-AD et Jebaco ivotube ».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fr" dirty="0">
                <a:solidFill>
                  <a:srgbClr val="FFFFFF"/>
                </a:solidFill>
              </a:rPr>
              <a:t>-fait le 07-04-2023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899A85-442B-05B5-C331-6B892319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7E81F3-FFCD-4236-B158-26C78CAC6E11}" type="datetime1">
              <a:rPr lang="fr-FR" smtClean="0"/>
              <a:t>07/04/2023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86935E-BE2A-3716-F91D-416A6219A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4" r="4778" b="1940"/>
          <a:stretch/>
        </p:blipFill>
        <p:spPr>
          <a:xfrm rot="-120000">
            <a:off x="3484494" y="46037"/>
            <a:ext cx="4995000" cy="66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602E7C8-76F5-D708-14E3-E23AEDA9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7E81F3-FFCD-4236-B158-26C78CAC6E11}" type="datetime1">
              <a:rPr lang="fr-FR" smtClean="0"/>
              <a:t>07/04/2023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CB0F30-F2F4-E441-9E35-6618552A2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60000">
            <a:off x="3631497" y="-3316"/>
            <a:ext cx="5112000" cy="645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7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76D90A-ED44-D7B8-A5AE-40B9822D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7E81F3-FFCD-4236-B158-26C78CAC6E11}" type="datetime1">
              <a:rPr lang="fr-FR" smtClean="0"/>
              <a:t>07/04/2023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379406D-E3D0-0F4B-A158-06E318A83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575" y="0"/>
            <a:ext cx="5022850" cy="64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7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56B4281-A0A3-9BAC-A676-EB8446DB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7E81F3-FFCD-4236-B158-26C78CAC6E11}" type="datetime1">
              <a:rPr lang="fr-FR" smtClean="0"/>
              <a:t>07/04/2023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CFA171-406C-EEAF-5B9E-54BDAD636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60000">
            <a:off x="3824226" y="0"/>
            <a:ext cx="4394200" cy="64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82A082-9771-50CE-681E-3D22E9F4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7E81F3-FFCD-4236-B158-26C78CAC6E11}" type="datetime1">
              <a:rPr lang="fr-FR" smtClean="0"/>
              <a:t>07/04/2023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84BFE5-A181-75A9-7A0F-C26A2A12C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61" y="0"/>
            <a:ext cx="5208104" cy="644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3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B62A1-80B2-94EF-E999-303BF391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286603"/>
            <a:ext cx="10917141" cy="1450757"/>
          </a:xfrm>
        </p:spPr>
        <p:txBody>
          <a:bodyPr>
            <a:normAutofit fontScale="90000"/>
          </a:bodyPr>
          <a:lstStyle/>
          <a:p>
            <a:r>
              <a:rPr lang="fr-FR" dirty="0"/>
              <a:t>Valeur de l’arrivage Jébaco</a:t>
            </a:r>
            <a:br>
              <a:rPr lang="fr-FR" dirty="0"/>
            </a:br>
            <a:r>
              <a:rPr lang="fr-FR" dirty="0"/>
              <a:t>a la date du : 13-03-2023 et 15-03-2023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10B7C8-D793-4D46-1D75-3D1B8915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595C77-250B-4737-9E4A-69E5939CBC16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FD9201-170E-023A-3485-5C88ED38F24C}"/>
              </a:ext>
            </a:extLst>
          </p:cNvPr>
          <p:cNvSpPr txBox="1"/>
          <p:nvPr/>
        </p:nvSpPr>
        <p:spPr>
          <a:xfrm>
            <a:off x="728870" y="2623930"/>
            <a:ext cx="8899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ON A</a:t>
            </a:r>
            <a:r>
              <a:rPr lang="fr-FR" dirty="0"/>
              <a:t> :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3A16D1-803C-25F7-DE63-19D2BEDA4537}"/>
              </a:ext>
            </a:extLst>
          </p:cNvPr>
          <p:cNvSpPr txBox="1"/>
          <p:nvPr/>
        </p:nvSpPr>
        <p:spPr>
          <a:xfrm>
            <a:off x="1618857" y="3246783"/>
            <a:ext cx="6994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13-03-2023 ) ARRIVAGE 10’126’600 + 8’019’177      = 18’145’777 F</a:t>
            </a:r>
          </a:p>
          <a:p>
            <a:endParaRPr lang="fr-FR" dirty="0"/>
          </a:p>
          <a:p>
            <a:r>
              <a:rPr lang="fr-FR" dirty="0"/>
              <a:t>15-03-2023 ) ARRIVAGE  1’520’000   TUY PSSION      = 1’520’000 F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C65536B-D383-CD3B-576A-EFA817132744}"/>
              </a:ext>
            </a:extLst>
          </p:cNvPr>
          <p:cNvSpPr txBox="1"/>
          <p:nvPr/>
        </p:nvSpPr>
        <p:spPr>
          <a:xfrm>
            <a:off x="3975652" y="4929809"/>
            <a:ext cx="3243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-----------------------------------------------------</a:t>
            </a:r>
          </a:p>
          <a:p>
            <a:r>
              <a:rPr lang="fr-FR" dirty="0"/>
              <a:t>Reste =  19’665’777 FCFA </a:t>
            </a:r>
          </a:p>
        </p:txBody>
      </p:sp>
    </p:spTree>
    <p:extLst>
      <p:ext uri="{BB962C8B-B14F-4D97-AF65-F5344CB8AC3E}">
        <p14:creationId xmlns:p14="http://schemas.microsoft.com/office/powerpoint/2010/main" val="340453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DB165-1878-05F0-FB8E-938E8850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VERSEMENT EFFECTUER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B2452D-B2D2-7F81-8648-597B1C5A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595C77-250B-4737-9E4A-69E5939CBC16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DC70912-814A-40C4-1728-FB79438C4304}"/>
              </a:ext>
            </a:extLst>
          </p:cNvPr>
          <p:cNvSpPr txBox="1"/>
          <p:nvPr/>
        </p:nvSpPr>
        <p:spPr>
          <a:xfrm>
            <a:off x="1097280" y="2902226"/>
            <a:ext cx="595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28-03-2023 )° VERSEMENT SGBCI     =   2’ 500’ 000 FCFA </a:t>
            </a:r>
          </a:p>
        </p:txBody>
      </p:sp>
    </p:spTree>
    <p:extLst>
      <p:ext uri="{BB962C8B-B14F-4D97-AF65-F5344CB8AC3E}">
        <p14:creationId xmlns:p14="http://schemas.microsoft.com/office/powerpoint/2010/main" val="255757157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0_TF56160789" id="{40A74638-567A-4C9B-92AC-92262F50CE33}" vid="{4EE5C211-F92E-4B7F-99D7-2D674A6AA5E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{A6B5EB08-CBD3-4B02-AAAD-A901CF4CF4B1}tf56160789_win32</Template>
  <TotalTime>52</TotalTime>
  <Words>91</Words>
  <Application>Microsoft Office PowerPoint</Application>
  <PresentationFormat>Grand écran</PresentationFormat>
  <Paragraphs>24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Bookman Old Style</vt:lpstr>
      <vt:lpstr>Calibri</vt:lpstr>
      <vt:lpstr>Franklin Gothic Book</vt:lpstr>
      <vt:lpstr>1_RetrospectVTI</vt:lpstr>
      <vt:lpstr>JEBACO</vt:lpstr>
      <vt:lpstr>Votre meilleur rapport detailler... « Il s’agit d’un il s’agite d’un compte entre Dim-AD et Jebaco ivotube ».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Valeur de l’arrivage Jébaco a la date du : 13-03-2023 et 15-03-2023</vt:lpstr>
      <vt:lpstr>VERSEMENT EFFECTUER </vt:lpstr>
      <vt:lpstr>COMPTE RESTE VALEUR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JEBACO</dc:title>
  <dc:creator>bassoumaboubakari@gmail.com</dc:creator>
  <cp:lastModifiedBy>bassoumaboubakari@gmail.com</cp:lastModifiedBy>
  <cp:revision>1</cp:revision>
  <dcterms:created xsi:type="dcterms:W3CDTF">2023-04-07T22:10:36Z</dcterms:created>
  <dcterms:modified xsi:type="dcterms:W3CDTF">2023-04-07T23:03:20Z</dcterms:modified>
</cp:coreProperties>
</file>