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3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2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3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38FB-48FB-466A-B70D-026FB1814D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9645-F60D-46C3-9886-76317BDDC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PC-</a:t>
            </a:r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 USB </a:t>
            </a:r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r>
              <a:rPr lang="en-US" altLang="ko-KR" sz="2000" dirty="0" smtClean="0"/>
              <a:t>PC-USB host, </a:t>
            </a:r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-USB client</a:t>
            </a:r>
          </a:p>
          <a:p>
            <a:r>
              <a:rPr lang="en-US" altLang="ko-KR" sz="2000" dirty="0" smtClean="0"/>
              <a:t>FTDI</a:t>
            </a:r>
            <a:r>
              <a:rPr lang="ko-KR" altLang="en-US" sz="2000" dirty="0" smtClean="0"/>
              <a:t>칩</a:t>
            </a:r>
            <a:r>
              <a:rPr lang="en-US" altLang="ko-KR" sz="2000" dirty="0" smtClean="0"/>
              <a:t>: USB – Serial </a:t>
            </a:r>
            <a:r>
              <a:rPr lang="ko-KR" altLang="en-US" sz="2000" dirty="0" smtClean="0"/>
              <a:t>통신 번역</a:t>
            </a:r>
            <a:endParaRPr lang="en-US" altLang="ko-KR" sz="2000" dirty="0" smtClean="0"/>
          </a:p>
          <a:p>
            <a:r>
              <a:rPr lang="en-US" altLang="ko-KR" sz="2000" dirty="0" smtClean="0"/>
              <a:t>PC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FTDI</a:t>
            </a:r>
            <a:r>
              <a:rPr lang="ko-KR" altLang="en-US" sz="2000" dirty="0" smtClean="0"/>
              <a:t>칩을 인식하기 위한 드라이버가 설치되어 </a:t>
            </a:r>
            <a:r>
              <a:rPr lang="ko-KR" altLang="en-US" sz="2000" dirty="0" err="1" smtClean="0"/>
              <a:t>있어야함</a:t>
            </a:r>
            <a:endParaRPr lang="ko-KR" altLang="en-US" sz="2000" dirty="0"/>
          </a:p>
        </p:txBody>
      </p:sp>
      <p:pic>
        <p:nvPicPr>
          <p:cNvPr id="1026" name="Picture 2" descr="learn_arduino_atmega8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762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01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휴대폰</a:t>
            </a:r>
            <a:r>
              <a:rPr lang="en-US" altLang="ko-KR" sz="2000" dirty="0" smtClean="0"/>
              <a:t>-USB host, </a:t>
            </a:r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-USB client</a:t>
            </a:r>
          </a:p>
          <a:p>
            <a:r>
              <a:rPr lang="ko-KR" altLang="en-US" sz="2000" dirty="0" smtClean="0"/>
              <a:t>일반적으로 휴대폰도 </a:t>
            </a:r>
            <a:r>
              <a:rPr lang="en-US" altLang="ko-KR" sz="2000" dirty="0" smtClean="0"/>
              <a:t>USB client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연결</a:t>
            </a:r>
            <a:endParaRPr lang="en-US" altLang="ko-KR" sz="2000" dirty="0" smtClean="0"/>
          </a:p>
          <a:p>
            <a:r>
              <a:rPr lang="ko-KR" altLang="en-US" sz="2000" dirty="0" smtClean="0"/>
              <a:t>휴대폰이 </a:t>
            </a:r>
            <a:r>
              <a:rPr lang="en-US" altLang="ko-KR" sz="2000" dirty="0" smtClean="0"/>
              <a:t>USB host </a:t>
            </a:r>
            <a:r>
              <a:rPr lang="ko-KR" altLang="en-US" sz="2000" dirty="0" smtClean="0"/>
              <a:t>기능을 할 수 있도록 인식하게 해주는 특별한 케이블 필요</a:t>
            </a:r>
            <a:r>
              <a:rPr lang="en-US" altLang="ko-KR" sz="2000" dirty="0" smtClean="0"/>
              <a:t>: OTG(On The Go)</a:t>
            </a:r>
          </a:p>
          <a:p>
            <a:r>
              <a:rPr lang="en-US" altLang="ko-KR" sz="2000" dirty="0" smtClean="0"/>
              <a:t>Serial </a:t>
            </a:r>
            <a:r>
              <a:rPr lang="ko-KR" altLang="en-US" sz="2000" dirty="0" smtClean="0"/>
              <a:t>클래스 함수 이용 전송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전원 필요 없음</a:t>
            </a:r>
            <a:endParaRPr lang="en-US" altLang="ko-KR" sz="2000" dirty="0" smtClean="0"/>
          </a:p>
          <a:p>
            <a:r>
              <a:rPr lang="ko-KR" altLang="en-US" sz="2000" dirty="0" smtClean="0"/>
              <a:t>휴대폰도 </a:t>
            </a:r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 FTDI</a:t>
            </a:r>
            <a:r>
              <a:rPr lang="ko-KR" altLang="en-US" sz="2000" dirty="0" smtClean="0"/>
              <a:t>칩을 인식하기 위한 드라이버 필요</a:t>
            </a:r>
            <a:r>
              <a:rPr lang="en-US" altLang="ko-KR" sz="2000" dirty="0" smtClean="0"/>
              <a:t>: USB</a:t>
            </a:r>
            <a:r>
              <a:rPr lang="ko-KR" altLang="en-US" sz="2000" dirty="0" smtClean="0"/>
              <a:t>통신용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드라이버 포함</a:t>
            </a:r>
            <a:endParaRPr lang="en-US" altLang="ko-KR" sz="20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</a:t>
            </a:r>
            <a:r>
              <a:rPr lang="en-US" altLang="ko-KR" dirty="0" smtClean="0"/>
              <a:t>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38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휴대폰</a:t>
            </a:r>
            <a:r>
              <a:rPr lang="en-US" altLang="ko-KR" sz="2000" dirty="0" smtClean="0"/>
              <a:t>-USB client , </a:t>
            </a:r>
            <a:r>
              <a:rPr lang="en-US" altLang="ko-KR" sz="2000" dirty="0" err="1" smtClean="0"/>
              <a:t>Arduino</a:t>
            </a:r>
            <a:r>
              <a:rPr lang="en-US" altLang="ko-KR" sz="2000" dirty="0" smtClean="0"/>
              <a:t>-USB host</a:t>
            </a:r>
          </a:p>
          <a:p>
            <a:r>
              <a:rPr lang="en-US" altLang="ko-KR" sz="2000" dirty="0" err="1" smtClean="0"/>
              <a:t>Arduino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host shield </a:t>
            </a:r>
            <a:r>
              <a:rPr lang="ko-KR" altLang="en-US" sz="2000" dirty="0" smtClean="0"/>
              <a:t>제품</a:t>
            </a:r>
            <a:r>
              <a:rPr lang="en-US" altLang="ko-KR" sz="2000" dirty="0" smtClean="0"/>
              <a:t>: USB </a:t>
            </a:r>
            <a:r>
              <a:rPr lang="ko-KR" altLang="en-US" sz="2000" dirty="0" smtClean="0"/>
              <a:t>주변장치 연결할 수 있도록 </a:t>
            </a:r>
            <a:r>
              <a:rPr lang="en-US" altLang="ko-KR" sz="2000" dirty="0" smtClean="0"/>
              <a:t>USB host interface </a:t>
            </a:r>
            <a:r>
              <a:rPr lang="ko-KR" altLang="en-US" sz="2000" dirty="0" smtClean="0"/>
              <a:t>제공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구글의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ADK(Accessory Development Kit)</a:t>
            </a:r>
            <a:r>
              <a:rPr lang="ko-KR" altLang="en-US" sz="2000" dirty="0" smtClean="0"/>
              <a:t>지원하기 때문에 </a:t>
            </a:r>
            <a:r>
              <a:rPr lang="ko-KR" altLang="en-US" sz="2000" dirty="0" err="1" smtClean="0"/>
              <a:t>안드로이폰과</a:t>
            </a:r>
            <a:r>
              <a:rPr lang="ko-KR" altLang="en-US" sz="2000" dirty="0" smtClean="0"/>
              <a:t> 연동</a:t>
            </a:r>
            <a:endParaRPr lang="en-US" altLang="ko-KR" sz="20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pic>
        <p:nvPicPr>
          <p:cNvPr id="2050" name="Picture 2" descr="Arduino Mega ADK Re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51244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5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HC-06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bluetooth</a:t>
            </a:r>
            <a:r>
              <a:rPr lang="en-US" altLang="ko-KR" sz="2000" dirty="0" smtClean="0"/>
              <a:t> 2.0 </a:t>
            </a:r>
            <a:r>
              <a:rPr lang="ko-KR" altLang="en-US" sz="2000" dirty="0" smtClean="0"/>
              <a:t>표준 지원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칩셋</a:t>
            </a:r>
            <a:r>
              <a:rPr lang="ko-KR" altLang="en-US" sz="2000" dirty="0" smtClean="0"/>
              <a:t> 인증 문제로 </a:t>
            </a:r>
            <a:r>
              <a:rPr lang="ko-KR" altLang="en-US" sz="2000" dirty="0" err="1" smtClean="0"/>
              <a:t>아이폰과</a:t>
            </a:r>
            <a:r>
              <a:rPr lang="ko-KR" altLang="en-US" sz="2000" dirty="0" smtClean="0"/>
              <a:t> 연동 불가</a:t>
            </a:r>
            <a:endParaRPr lang="en-US" altLang="ko-KR" sz="2000" dirty="0" smtClean="0"/>
          </a:p>
          <a:p>
            <a:r>
              <a:rPr lang="en-US" altLang="ko-KR" sz="2000" dirty="0" smtClean="0"/>
              <a:t>HM-10 </a:t>
            </a:r>
            <a:r>
              <a:rPr lang="ko-KR" altLang="en-US" sz="2000" dirty="0" smtClean="0"/>
              <a:t>저전력 </a:t>
            </a:r>
            <a:r>
              <a:rPr lang="ko-KR" altLang="en-US" sz="2000" dirty="0" err="1" smtClean="0"/>
              <a:t>블루투스</a:t>
            </a:r>
            <a:r>
              <a:rPr lang="ko-KR" altLang="en-US" sz="2000" dirty="0" smtClean="0"/>
              <a:t> 기술인 </a:t>
            </a:r>
            <a:r>
              <a:rPr lang="en-US" altLang="ko-KR" sz="2000" dirty="0" err="1" smtClean="0"/>
              <a:t>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최신아이폰과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폰 지원</a:t>
            </a:r>
            <a:endParaRPr lang="ko-KR" altLang="en-US" sz="2000" dirty="0"/>
          </a:p>
        </p:txBody>
      </p:sp>
      <p:pic>
        <p:nvPicPr>
          <p:cNvPr id="4098" name="Picture 2" descr="http://www.apexelectrix.com/bmz_cache/7/79a4b52f61105ac266dc72ec2c27bacc.image.680x5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676800" cy="37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9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Bluetooth </a:t>
            </a:r>
            <a:r>
              <a:rPr lang="en-US" altLang="ko-KR" dirty="0" err="1" smtClean="0"/>
              <a:t>spp</a:t>
            </a:r>
            <a:r>
              <a:rPr lang="en-US" altLang="ko-KR" dirty="0" smtClean="0"/>
              <a:t> pro</a:t>
            </a:r>
          </a:p>
          <a:p>
            <a:r>
              <a:rPr lang="en-US" altLang="ko-KR" dirty="0" smtClean="0"/>
              <a:t>SENA </a:t>
            </a:r>
            <a:r>
              <a:rPr lang="en-US" altLang="ko-KR" dirty="0" err="1" smtClean="0"/>
              <a:t>BTerm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otg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연결앱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시리얼 컨트롤러</a:t>
            </a:r>
            <a:r>
              <a:rPr lang="en-US" altLang="ko-KR" dirty="0" smtClean="0"/>
              <a:t>( Tortuga)</a:t>
            </a:r>
          </a:p>
          <a:p>
            <a:r>
              <a:rPr lang="en-US" altLang="ko-KR" dirty="0" err="1" smtClean="0"/>
              <a:t>BlueAct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otg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문제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FTDI</a:t>
            </a:r>
            <a:r>
              <a:rPr lang="ko-KR" altLang="en-US" sz="2400" dirty="0"/>
              <a:t>칩</a:t>
            </a:r>
            <a:r>
              <a:rPr lang="en-US" altLang="ko-KR" sz="2400" dirty="0"/>
              <a:t>: USB – Serial </a:t>
            </a:r>
            <a:r>
              <a:rPr lang="ko-KR" altLang="en-US" sz="2400" dirty="0"/>
              <a:t>통신 번역</a:t>
            </a:r>
            <a:endParaRPr lang="en-US" altLang="ko-KR" sz="2400" dirty="0"/>
          </a:p>
          <a:p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앱에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FTDI</a:t>
            </a:r>
            <a:r>
              <a:rPr lang="ko-KR" altLang="en-US" sz="2400" dirty="0"/>
              <a:t>칩을 인식하기 위한 드라이버가 설치되어 </a:t>
            </a:r>
            <a:r>
              <a:rPr lang="ko-KR" altLang="en-US" sz="2400" dirty="0" err="1" smtClean="0"/>
              <a:t>있어야함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시리얼 컨트롤러 </a:t>
            </a:r>
            <a:r>
              <a:rPr lang="ko-KR" altLang="en-US" sz="2400" dirty="0" err="1" smtClean="0"/>
              <a:t>앱은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정식보드가 사용하는 </a:t>
            </a:r>
            <a:r>
              <a:rPr lang="en-US" altLang="ko-KR" sz="2400" dirty="0" smtClean="0"/>
              <a:t>Atmega16U2</a:t>
            </a:r>
            <a:r>
              <a:rPr lang="ko-KR" altLang="en-US" sz="2400" dirty="0" smtClean="0"/>
              <a:t>를 지원하고 호환보드들이 주로 사용하는 </a:t>
            </a:r>
            <a:r>
              <a:rPr lang="en-US" altLang="ko-KR" sz="2400" dirty="0" smtClean="0"/>
              <a:t>FTDI </a:t>
            </a:r>
            <a:r>
              <a:rPr lang="ko-KR" altLang="en-US" sz="2400" dirty="0" smtClean="0"/>
              <a:t>칩인 </a:t>
            </a:r>
            <a:r>
              <a:rPr lang="en-US" altLang="ko-KR" sz="2400" dirty="0" smtClean="0"/>
              <a:t>FT232R, CH430</a:t>
            </a:r>
            <a:r>
              <a:rPr lang="ko-KR" altLang="en-US" sz="2400" dirty="0" smtClean="0"/>
              <a:t>등을 지원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지원가능한</a:t>
            </a:r>
            <a:r>
              <a:rPr lang="ko-KR" altLang="en-US" sz="2400" dirty="0" smtClean="0"/>
              <a:t> 장치는 </a:t>
            </a:r>
            <a:r>
              <a:rPr lang="en-US" altLang="ko-KR" sz="2400" dirty="0" smtClean="0"/>
              <a:t>Device_filter.xml</a:t>
            </a:r>
            <a:r>
              <a:rPr lang="ko-KR" altLang="en-US" sz="2400" dirty="0" smtClean="0"/>
              <a:t>파일에 적혀 있으며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각각의 </a:t>
            </a:r>
            <a:r>
              <a:rPr lang="en-US" altLang="ko-KR" sz="2400" dirty="0" smtClean="0"/>
              <a:t>FTDI</a:t>
            </a:r>
            <a:r>
              <a:rPr lang="ko-KR" altLang="en-US" sz="2400" dirty="0" smtClean="0"/>
              <a:t>칩은 고유한 </a:t>
            </a:r>
            <a:r>
              <a:rPr lang="en-US" altLang="ko-KR" sz="2400" dirty="0" smtClean="0"/>
              <a:t>vender-id, product-id</a:t>
            </a:r>
            <a:r>
              <a:rPr lang="ko-KR" altLang="en-US" sz="2400" dirty="0" smtClean="0"/>
              <a:t>를 가지고 있어 여기에 적힌 내용과 일치할 때 </a:t>
            </a:r>
            <a:r>
              <a:rPr lang="ko-KR" altLang="en-US" sz="2400" dirty="0" err="1" smtClean="0"/>
              <a:t>앱이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r>
              <a:rPr lang="ko-KR" altLang="en-US" sz="2400" dirty="0" smtClean="0"/>
              <a:t>정품 </a:t>
            </a: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uno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arduino.cc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arduino.org</a:t>
            </a:r>
            <a:r>
              <a:rPr lang="ko-KR" altLang="en-US" sz="2400" dirty="0" smtClean="0"/>
              <a:t>에서 생산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회사의 제품의 </a:t>
            </a:r>
            <a:r>
              <a:rPr lang="en-US" altLang="ko-KR" sz="2400" dirty="0" smtClean="0"/>
              <a:t>vid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pid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불일치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시리어 컨트롤러 </a:t>
            </a:r>
            <a:r>
              <a:rPr lang="ko-KR" altLang="en-US" sz="2400" dirty="0" err="1" smtClean="0"/>
              <a:t>앱은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arduion.cc </a:t>
            </a:r>
            <a:r>
              <a:rPr lang="ko-KR" altLang="en-US" sz="2400" dirty="0" smtClean="0"/>
              <a:t>제품만 지원</a:t>
            </a:r>
            <a:endParaRPr lang="en-US" altLang="ko-KR" sz="2400" dirty="0" smtClean="0"/>
          </a:p>
          <a:p>
            <a:r>
              <a:rPr lang="ko-KR" altLang="en-US" sz="2400" dirty="0" smtClean="0"/>
              <a:t>국내 대부분의 정품 </a:t>
            </a:r>
            <a:r>
              <a:rPr lang="ko-KR" altLang="en-US" sz="2400" dirty="0" err="1" smtClean="0"/>
              <a:t>아두이노는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arduino.org </a:t>
            </a:r>
            <a:r>
              <a:rPr lang="ko-KR" altLang="en-US" sz="2400" dirty="0" smtClean="0"/>
              <a:t>제품</a:t>
            </a:r>
            <a:endParaRPr lang="en-US" altLang="ko-KR" sz="2400" dirty="0" smtClean="0"/>
          </a:p>
          <a:p>
            <a:r>
              <a:rPr lang="en-US" altLang="ko-KR" sz="2400" dirty="0" smtClean="0"/>
              <a:t>Arduino.cc </a:t>
            </a:r>
            <a:r>
              <a:rPr lang="en-US" altLang="ko-KR" sz="2400" dirty="0" err="1" smtClean="0"/>
              <a:t>uno</a:t>
            </a:r>
            <a:r>
              <a:rPr lang="en-US" altLang="ko-KR" sz="2400" dirty="0" smtClean="0"/>
              <a:t> vendor id : 9025</a:t>
            </a:r>
            <a:endParaRPr lang="en-US" altLang="ko-KR" sz="2400" dirty="0"/>
          </a:p>
          <a:p>
            <a:r>
              <a:rPr lang="en-US" altLang="ko-KR" sz="2400" dirty="0" smtClean="0"/>
              <a:t>Arduino.org </a:t>
            </a:r>
            <a:r>
              <a:rPr lang="en-US" altLang="ko-KR" sz="2400" dirty="0" err="1" smtClean="0"/>
              <a:t>uno</a:t>
            </a:r>
            <a:r>
              <a:rPr lang="en-US" altLang="ko-KR" sz="2400" dirty="0" smtClean="0"/>
              <a:t> vendor </a:t>
            </a:r>
            <a:r>
              <a:rPr lang="en-US" altLang="ko-KR" sz="2400" dirty="0"/>
              <a:t>ID : 10755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19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276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USB 통신</vt:lpstr>
      <vt:lpstr>USB 통신(휴대폰 1)</vt:lpstr>
      <vt:lpstr>USB 통신(휴대폰 2)</vt:lpstr>
      <vt:lpstr>블루투스</vt:lpstr>
      <vt:lpstr>아두이노 블루투스 연결앱</vt:lpstr>
      <vt:lpstr>아두이노 otg 연결앱</vt:lpstr>
      <vt:lpstr>아두이노 otg 연결 문제점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FTDI 칩</dc:title>
  <dc:creator>Seoung-Jun Cho</dc:creator>
  <cp:lastModifiedBy>Seoung-Jun Cho</cp:lastModifiedBy>
  <cp:revision>8</cp:revision>
  <dcterms:created xsi:type="dcterms:W3CDTF">2015-10-10T13:16:09Z</dcterms:created>
  <dcterms:modified xsi:type="dcterms:W3CDTF">2016-03-01T11:45:50Z</dcterms:modified>
</cp:coreProperties>
</file>