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6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17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0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9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77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8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31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5AB4-1F31-441A-A348-8BF84D9C4656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CC3D-0575-4759-8B22-51AD70AC6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2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1470025"/>
          </a:xfrm>
        </p:spPr>
        <p:txBody>
          <a:bodyPr/>
          <a:lstStyle/>
          <a:p>
            <a:r>
              <a:rPr lang="en-GB" dirty="0" smtClean="0"/>
              <a:t>VR toolbox for scenario planning in the Anthropocene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Team: Scenario Liberators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Melina </a:t>
            </a:r>
            <a:r>
              <a:rPr lang="en-GB" dirty="0" err="1" smtClean="0">
                <a:solidFill>
                  <a:schemeClr val="tx1"/>
                </a:solidFill>
              </a:rPr>
              <a:t>Huet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B</a:t>
            </a:r>
            <a:r>
              <a:rPr lang="en-GB" dirty="0" err="1" smtClean="0">
                <a:solidFill>
                  <a:schemeClr val="tx1"/>
                </a:solidFill>
              </a:rPr>
              <a:t>astien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Didier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Joost Vervoort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 (scenarios)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There is a need for more experiential engagement with possible futures to stimulate change – this is difficult</a:t>
            </a:r>
          </a:p>
          <a:p>
            <a:r>
              <a:rPr lang="en-GB" dirty="0" smtClean="0"/>
              <a:t>Scenarios are used in many fields</a:t>
            </a:r>
          </a:p>
          <a:p>
            <a:r>
              <a:rPr lang="en-GB" dirty="0" smtClean="0"/>
              <a:t>Scenarios explore diverse, uncertain futures, created by stakeholders themselves – policy makers, farmers, business, civil society, academia, journalists…</a:t>
            </a:r>
          </a:p>
          <a:p>
            <a:r>
              <a:rPr lang="en-GB" dirty="0" smtClean="0"/>
              <a:t>Used concretely for policy and planning</a:t>
            </a:r>
          </a:p>
          <a:p>
            <a:r>
              <a:rPr lang="en-GB" dirty="0" smtClean="0"/>
              <a:t>Scenarios are stories, already engaging, but more direct experience would greatly enhance impact</a:t>
            </a:r>
          </a:p>
        </p:txBody>
      </p:sp>
    </p:spTree>
    <p:extLst>
      <p:ext uri="{BB962C8B-B14F-4D97-AF65-F5344CB8AC3E}">
        <p14:creationId xmlns:p14="http://schemas.microsoft.com/office/powerpoint/2010/main" val="39276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 (VR)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VR has a lot of potential for experiential engagement with futures</a:t>
            </a:r>
          </a:p>
          <a:p>
            <a:r>
              <a:rPr lang="en-GB" dirty="0" smtClean="0"/>
              <a:t>But it is often pre-created, not by stakeholders but by designers</a:t>
            </a:r>
          </a:p>
          <a:p>
            <a:r>
              <a:rPr lang="en-GB" dirty="0" smtClean="0"/>
              <a:t>This means that there is limited ownership of predesigned futures – participants are responding only, not creating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8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scenario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Create a toolbox to make it very simple for stakeholders, with rather quick and </a:t>
            </a:r>
            <a:r>
              <a:rPr lang="en-GB" b="1" dirty="0" smtClean="0"/>
              <a:t>easy technical mediation</a:t>
            </a:r>
            <a:r>
              <a:rPr lang="en-GB" dirty="0" smtClean="0"/>
              <a:t> (one person, 1 day, Unity), to have their own scenarios of the future represented in VR</a:t>
            </a:r>
          </a:p>
          <a:p>
            <a:r>
              <a:rPr lang="en-GB" dirty="0" smtClean="0"/>
              <a:t>Liberating scenario stakeholders to </a:t>
            </a:r>
            <a:r>
              <a:rPr lang="en-GB" b="1" dirty="0" smtClean="0"/>
              <a:t>create their (many) futures </a:t>
            </a:r>
            <a:r>
              <a:rPr lang="en-GB" dirty="0" smtClean="0"/>
              <a:t>in VR</a:t>
            </a:r>
          </a:p>
          <a:p>
            <a:r>
              <a:rPr lang="en-GB" dirty="0" smtClean="0"/>
              <a:t>Liberating VR to be more </a:t>
            </a:r>
            <a:r>
              <a:rPr lang="en-GB" b="1" dirty="0" smtClean="0"/>
              <a:t>participatory</a:t>
            </a:r>
          </a:p>
          <a:p>
            <a:r>
              <a:rPr lang="en-GB" b="1" dirty="0" smtClean="0"/>
              <a:t>Empowering</a:t>
            </a:r>
            <a:r>
              <a:rPr lang="en-GB" dirty="0" smtClean="0"/>
              <a:t> – create powerful representations of the views of powerless groups – for instance to communicate for policy makers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1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the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Assets and prefabs in Unity to facilitate scenario representation</a:t>
            </a:r>
          </a:p>
          <a:p>
            <a:r>
              <a:rPr lang="en-GB" dirty="0" smtClean="0"/>
              <a:t>Unity is a game development environment</a:t>
            </a:r>
          </a:p>
          <a:p>
            <a:r>
              <a:rPr lang="en-GB" dirty="0" smtClean="0"/>
              <a:t>Assets and prefabs (elements) are open source, global community of developers</a:t>
            </a:r>
          </a:p>
          <a:p>
            <a:r>
              <a:rPr lang="en-GB" dirty="0" smtClean="0"/>
              <a:t>Challenge: putting in the right assets that are flexible enough</a:t>
            </a:r>
          </a:p>
        </p:txBody>
      </p:sp>
    </p:spTree>
    <p:extLst>
      <p:ext uri="{BB962C8B-B14F-4D97-AF65-F5344CB8AC3E}">
        <p14:creationId xmlns:p14="http://schemas.microsoft.com/office/powerpoint/2010/main" val="41115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use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Participants (</a:t>
            </a:r>
            <a:r>
              <a:rPr lang="en-GB" sz="2400" dirty="0" err="1" smtClean="0"/>
              <a:t>gov</a:t>
            </a:r>
            <a:r>
              <a:rPr lang="en-GB" sz="2400" dirty="0" smtClean="0"/>
              <a:t>, private, NGO/CSOs etc.) create different compelling stories of the future (as normal - offline), with experimental role playing </a:t>
            </a:r>
            <a:r>
              <a:rPr lang="en-GB" sz="2400" dirty="0" err="1" smtClean="0"/>
              <a:t>etc</a:t>
            </a:r>
            <a:r>
              <a:rPr lang="en-GB" sz="2400" dirty="0" smtClean="0"/>
              <a:t>/</a:t>
            </a:r>
          </a:p>
          <a:p>
            <a:r>
              <a:rPr lang="en-GB" sz="2400" dirty="0" smtClean="0"/>
              <a:t>They offer ideas for VR versions/worlds (by drawing, mapping etc.)</a:t>
            </a:r>
          </a:p>
          <a:p>
            <a:r>
              <a:rPr lang="en-GB" sz="2400" dirty="0" smtClean="0"/>
              <a:t>VR mediator creates simple but powerful scenario worlds based on their instructions (1-2 days or </a:t>
            </a:r>
            <a:r>
              <a:rPr lang="en-GB" sz="2400" i="1" dirty="0" smtClean="0"/>
              <a:t>even in the evening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The next meeting (say 1 month later), all experience their scenarios in VR, get powerfully primed by this, and then do policy analysis, agenda setting etc. with the scenarios (offline)</a:t>
            </a:r>
          </a:p>
          <a:p>
            <a:r>
              <a:rPr lang="en-GB" sz="2400" dirty="0" smtClean="0"/>
              <a:t>VR scenarios can be used for wider dissemination/experience </a:t>
            </a:r>
          </a:p>
          <a:p>
            <a:r>
              <a:rPr lang="en-GB" sz="2400" dirty="0"/>
              <a:t>S</a:t>
            </a:r>
            <a:r>
              <a:rPr lang="en-GB" sz="2400" dirty="0" smtClean="0"/>
              <a:t>uch a process is a variation on effective scenario-guided policy approaches – can be inserted easily in existing work</a:t>
            </a:r>
          </a:p>
        </p:txBody>
      </p:sp>
    </p:spTree>
    <p:extLst>
      <p:ext uri="{BB962C8B-B14F-4D97-AF65-F5344CB8AC3E}">
        <p14:creationId xmlns:p14="http://schemas.microsoft.com/office/powerpoint/2010/main" val="41115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Find funding sources for research and development (any tips?) </a:t>
            </a:r>
          </a:p>
          <a:p>
            <a:r>
              <a:rPr lang="en-GB" sz="2400" dirty="0" smtClean="0"/>
              <a:t>Research what is needed in terms of assets?</a:t>
            </a:r>
          </a:p>
          <a:p>
            <a:r>
              <a:rPr lang="en-GB" sz="2400" dirty="0" smtClean="0"/>
              <a:t>Find existing assets and consider ways to develop new ones</a:t>
            </a:r>
          </a:p>
          <a:p>
            <a:r>
              <a:rPr lang="en-GB" sz="2400" dirty="0" smtClean="0"/>
              <a:t>Pilot cases to test and improve</a:t>
            </a:r>
          </a:p>
          <a:p>
            <a:r>
              <a:rPr lang="en-GB" sz="2400" dirty="0" smtClean="0"/>
              <a:t>Opening the project up to the Unity community – those interested in helping to imagine better futures – </a:t>
            </a:r>
            <a:r>
              <a:rPr lang="en-GB" sz="2400" dirty="0" err="1" smtClean="0"/>
              <a:t>wikipedia</a:t>
            </a:r>
            <a:r>
              <a:rPr lang="en-GB" sz="2400" dirty="0" smtClean="0"/>
              <a:t> model</a:t>
            </a:r>
          </a:p>
          <a:p>
            <a:r>
              <a:rPr lang="en-GB" sz="2400" dirty="0" smtClean="0"/>
              <a:t>Scenarios are used widely in private sector – commercial applications? </a:t>
            </a:r>
          </a:p>
          <a:p>
            <a:r>
              <a:rPr lang="en-GB" sz="2400" dirty="0" smtClean="0"/>
              <a:t>Funding for use is easier – could be part of normal workshop budgets (say 50K USD) – forbid a couple of people from flying and $$$$ for support and Samsung gears are paid for!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115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VR toolbox for scenario planning in the Anthropocene</vt:lpstr>
      <vt:lpstr>Why? (scenarios)</vt:lpstr>
      <vt:lpstr>Why? (VR)</vt:lpstr>
      <vt:lpstr>A scenario toolbox</vt:lpstr>
      <vt:lpstr>Building the toolbox</vt:lpstr>
      <vt:lpstr>A use case</vt:lpstr>
      <vt:lpstr>Practical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toolbox for scenario planning in the Anthropocene</dc:title>
  <dc:creator>Joost Vervoort</dc:creator>
  <cp:lastModifiedBy>Joost Vervoort</cp:lastModifiedBy>
  <cp:revision>45</cp:revision>
  <dcterms:created xsi:type="dcterms:W3CDTF">2015-12-05T11:01:02Z</dcterms:created>
  <dcterms:modified xsi:type="dcterms:W3CDTF">2015-12-05T11:26:53Z</dcterms:modified>
</cp:coreProperties>
</file>